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6" d="100"/>
          <a:sy n="106" d="100"/>
        </p:scale>
        <p:origin x="-48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BCCD-E6E5-43D5-AADC-41F659AC82F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D37F-1E9A-4D96-B69F-AE0973D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5824" y="71932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</a:t>
            </a:r>
            <a:r>
              <a:rPr lang="zh-CN" altLang="en-US" dirty="0" smtClean="0"/>
              <a:t>下划线</a:t>
            </a:r>
            <a:r>
              <a:rPr lang="zh-CN" altLang="en-US" u="sng" dirty="0" smtClean="0"/>
              <a:t>                   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24" y="2065843"/>
            <a:ext cx="2619048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 N</dc:creator>
  <cp:lastModifiedBy>E N</cp:lastModifiedBy>
  <cp:revision>1</cp:revision>
  <dcterms:created xsi:type="dcterms:W3CDTF">2020-03-27T02:43:53Z</dcterms:created>
  <dcterms:modified xsi:type="dcterms:W3CDTF">2020-03-27T02:44:03Z</dcterms:modified>
</cp:coreProperties>
</file>