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533EE-4F3A-4592-B5C1-51EA40D294E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0CA1B-DFAA-4EB7-BA94-90BC63B2B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1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76400" y="1970314"/>
            <a:ext cx="5856514" cy="94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 Layout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024FA-E151-4E9F-9553-D1BDB75EF71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8A40B-18EF-4A0E-930D-F0FA37C2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024FA-E151-4E9F-9553-D1BDB75EF71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8A40B-18EF-4A0E-930D-F0FA37C2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8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040086" y="2144485"/>
            <a:ext cx="5856514" cy="9470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 Layout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7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024FA-E151-4E9F-9553-D1BDB75EF71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8A40B-18EF-4A0E-930D-F0FA37C2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9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024FA-E151-4E9F-9553-D1BDB75EF71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8A40B-18EF-4A0E-930D-F0FA37C2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024FA-E151-4E9F-9553-D1BDB75EF71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8A40B-18EF-4A0E-930D-F0FA37C2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024FA-E151-4E9F-9553-D1BDB75EF71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8A40B-18EF-4A0E-930D-F0FA37C2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3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024FA-E151-4E9F-9553-D1BDB75EF71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8A40B-18EF-4A0E-930D-F0FA37C2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024FA-E151-4E9F-9553-D1BDB75EF71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8A40B-18EF-4A0E-930D-F0FA37C2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024FA-E151-4E9F-9553-D1BDB75EF71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8A40B-18EF-4A0E-930D-F0FA37C2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0371" y="217714"/>
            <a:ext cx="3984172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Slide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7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4857" y="3635829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769431" y="4321629"/>
            <a:ext cx="979714" cy="446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 N</dc:creator>
  <cp:lastModifiedBy>E N</cp:lastModifiedBy>
  <cp:revision>3</cp:revision>
  <dcterms:created xsi:type="dcterms:W3CDTF">2020-07-04T02:16:29Z</dcterms:created>
  <dcterms:modified xsi:type="dcterms:W3CDTF">2020-07-04T02:21:21Z</dcterms:modified>
</cp:coreProperties>
</file>