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
    <Relationship Id="rId2" Type="http://schemas.openxmlformats.org/officeDocument/2006/relationships/hyperlink" Target="mailto:&amp;()_+}{&#8221;?&gt;&lt;" TargetMode="External"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</cp:revision>
  <dcterms:created xsi:type="dcterms:W3CDTF">2020-07-28T02:14:04Z</dcterms:created>
  <dcterms:modified xsi:type="dcterms:W3CDTF">2020-07-28T02:14:42Z</dcterms:modified>
</cp:coreProperties>
</file>