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579" r:id="rId2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3DE"/>
    <a:srgbClr val="1FA3FF"/>
    <a:srgbClr val="0584A7"/>
    <a:srgbClr val="EAEAEA"/>
    <a:srgbClr val="6EB943"/>
    <a:srgbClr val="7A7879"/>
    <a:srgbClr val="0E122D"/>
    <a:srgbClr val="333333"/>
    <a:srgbClr val="F9680D"/>
    <a:srgbClr val="399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866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35749" y="2853686"/>
            <a:ext cx="3814763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2"/>
            </p:custDataLst>
          </p:nvPr>
        </p:nvSpPr>
        <p:spPr>
          <a:xfrm>
            <a:off x="3105150" y="1523365"/>
            <a:ext cx="5267960" cy="117411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50" b="1" i="0" spc="70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林德熙是逗比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217"/>
  <p:tag name="KSO_WM_SLIDE_ID" val="custom20204217_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PART 01"/>
  <p:tag name="KSO_WM_UNIT_NOCLEAR" val="0"/>
  <p:tag name="KSO_WM_UNIT_VALUE" val="5"/>
  <p:tag name="KSO_WM_UNIT_TYPE" val="e"/>
  <p:tag name="KSO_WM_UNIT_INDEX" val="1"/>
  <p:tag name="KSO_WM_TEMPLATE_CATEGORY" val="custom"/>
  <p:tag name="KSO_WM_TEMPLATE_INDEX" val="20204217"/>
  <p:tag name="KSO_WM_UNIT_ID" val="custom20204217_7*e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217"/>
  <p:tag name="KSO_WM_TEMPLATE_SUBCATEGORY" val="0"/>
  <p:tag name="KSO_WM_TEMPLATE_MASTER_TYPE" val="1"/>
  <p:tag name="KSO_WM_TEMPLATE_COLOR_TYPE" val="1"/>
  <p:tag name="KSO_WM_TEMPLATE_MASTER_THUMB_INDEX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CEFF3"/>
      </a:dk2>
      <a:lt2>
        <a:srgbClr val="FFFFFF"/>
      </a:lt2>
      <a:accent1>
        <a:srgbClr val="527BB1"/>
      </a:accent1>
      <a:accent2>
        <a:srgbClr val="368294"/>
      </a:accent2>
      <a:accent3>
        <a:srgbClr val="3F8164"/>
      </a:accent3>
      <a:accent4>
        <a:srgbClr val="647643"/>
      </a:accent4>
      <a:accent5>
        <a:srgbClr val="94653C"/>
      </a:accent5>
      <a:accent6>
        <a:srgbClr val="B157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汉仪旗黑-85S</vt:lpstr>
      <vt:lpstr>宋体</vt:lpstr>
      <vt:lpstr>微软雅黑</vt:lpstr>
      <vt:lpstr>Arial</vt:lpstr>
      <vt:lpstr>Calibri</vt:lpstr>
      <vt:lpstr>2_Office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林德熙是逗比</dc:title>
  <dc:creator>林德熙</dc:creator>
  <cp:lastModifiedBy/>
  <cp:revision>61</cp:revision>
  <dcterms:created xsi:type="dcterms:W3CDTF">2019-05-16T12:09:00Z</dcterms:created>
  <dcterms:modified xsi:type="dcterms:W3CDTF">2020-12-18T02:25:31Z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