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1544-CA76-4CD5-875F-03259C1341E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11544-CA76-4CD5-875F-03259C1341E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7734-1C89-4B55-8B53-F738D4E46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楷体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微软雅黑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8346" y="914401"/>
            <a:ext cx="3048000" cy="369332"/>
          </a:xfrm>
          <a:prstGeom prst="rect">
					</a:prstGeom>
        </p:spPr>
        <p:txBody>
          <a:bodyPr wrap="square" rtlCol="0">
					</a:bodyPr>
          <a:p>
            <a:r>
              <a:rPr lang="zh-CN" altLang="en-US" sz="2000" smtClean="0"/>
              <a:t>一行文本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逗比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 N</dc:creator>
  <cp:lastModifiedBy>dexi lin</cp:lastModifiedBy>
  <cp:revision>2</cp:revision>
  <dcterms:created xsi:type="dcterms:W3CDTF">2020-03-18T02:29:43Z</dcterms:created>
  <dcterms:modified xsi:type="dcterms:W3CDTF">2020-08-10T02:42:12Z</dcterms:modified>
</cp:coreProperties>
</file>