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8041-6ABD-44AA-BEBD-7F6846EC5557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E4B-756A-4F2E-AC88-2D24497F2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9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8041-6ABD-44AA-BEBD-7F6846EC5557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E4B-756A-4F2E-AC88-2D24497F2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0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8041-6ABD-44AA-BEBD-7F6846EC5557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E4B-756A-4F2E-AC88-2D24497F2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1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8041-6ABD-44AA-BEBD-7F6846EC5557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E4B-756A-4F2E-AC88-2D24497F2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9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8041-6ABD-44AA-BEBD-7F6846EC5557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E4B-756A-4F2E-AC88-2D24497F2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3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8041-6ABD-44AA-BEBD-7F6846EC5557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E4B-756A-4F2E-AC88-2D24497F2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8041-6ABD-44AA-BEBD-7F6846EC5557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E4B-756A-4F2E-AC88-2D24497F2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0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8041-6ABD-44AA-BEBD-7F6846EC5557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E4B-756A-4F2E-AC88-2D24497F2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8041-6ABD-44AA-BEBD-7F6846EC5557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E4B-756A-4F2E-AC88-2D24497F2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80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8041-6ABD-44AA-BEBD-7F6846EC5557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E4B-756A-4F2E-AC88-2D24497F2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0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8041-6ABD-44AA-BEBD-7F6846EC5557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E4B-756A-4F2E-AC88-2D24497F2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39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28041-6ABD-44AA-BEBD-7F6846EC5557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F2E4B-756A-4F2E-AC88-2D24497F2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7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25824" y="191414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文本</a:t>
            </a:r>
            <a:r>
              <a:rPr lang="zh-CN" altLang="en-US" dirty="0" smtClean="0"/>
              <a:t>下划线</a:t>
            </a:r>
            <a:r>
              <a:rPr lang="zh-CN" altLang="en-US" u="sng" dirty="0" smtClean="0"/>
              <a:t>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391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 N</dc:creator>
  <cp:lastModifiedBy>E N</cp:lastModifiedBy>
  <cp:revision>1</cp:revision>
  <dcterms:created xsi:type="dcterms:W3CDTF">2020-03-27T02:44:22Z</dcterms:created>
  <dcterms:modified xsi:type="dcterms:W3CDTF">2020-03-27T02:44:31Z</dcterms:modified>
</cp:coreProperties>
</file>