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747">
            <a:alpha val="100.00%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/>
  <cp:revision>1</cp:revision>
  <dcterms:created xsi:type="dcterms:W3CDTF">2020-07-28T02:14:04Z</dcterms:created>
  <dcterms:modified xsi:type="dcterms:W3CDTF">2021-01-29T09:29:28Z</dcterms:modified>
</cp:coreProperties>
</file>