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84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</p:bodyStyle>
    <p:otherStyle>
      <a:defPPr>
        <a:defRPr lang="zh-CN"/>
      </a:def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l="http://blog.lindexi.co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 hidden="true"/>
          <p:cNvSpPr/>
          <p:nvPr/>
        </p:nvSpPr>
        <p:spPr>
          <a:xfrm>
            <a:off x="847898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82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林德熙软件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林德熙是逗比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</dc:title>
  <dc:creator>dexi lin</dc:creator>
  <cp:lastModifiedBy>dexi lin</cp:lastModifiedBy>
  <cp:revision>5</cp:revision>
  <dcterms:created xsi:type="dcterms:W3CDTF">2020-09-27T08:11:31Z</dcterms:created>
  <dcterms:modified xsi:type="dcterms:W3CDTF">2020-09-27T08:26:00Z</dcterms:modified>
</cp:coreProperties>
</file>