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184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20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/>
    <p:otherStyle>
      <a:defPPr>
        <a:defRPr lang="zh-CN"/>
      </a:def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l="http://blog.lindexi.co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林德熙是逗比"/>
          <p:cNvSpPr/>
          <p:nvPr/>
        </p:nvSpPr>
        <p:spPr>
          <a:xfrm>
            <a:off x="847898" y="2510444"/>
            <a:ext cx="1762299" cy="1421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3822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</a:majorFont>
      <a:minorFont>
        <a:latin typeface="等线" panose="020F0502020204030204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林德熙软件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等线</vt:lpstr>
      <vt:lpstr>Arial</vt:lpstr>
      <vt:lpstr>Office 主题​​</vt:lpstr>
      <vt:lpstr>林德熙是逗比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</dc:title>
  <dc:creator>dexi lin</dc:creator>
  <cp:lastModifiedBy>dexi lin</cp:lastModifiedBy>
  <cp:revision>5</cp:revision>
  <dcterms:created xsi:type="dcterms:W3CDTF">2020-09-27T08:11:31Z</dcterms:created>
  <dcterms:modified xsi:type="dcterms:W3CDTF">2020-09-27T08:26:00Z</dcterms:modified>
</cp:coreProperties>
</file>