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1544-CA76-4CD5-875F-03259C1341E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8346" y="91440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一行文本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E N</cp:lastModifiedBy>
  <cp:revision>1</cp:revision>
  <dcterms:created xsi:type="dcterms:W3CDTF">2020-03-18T02:29:43Z</dcterms:created>
  <dcterms:modified xsi:type="dcterms:W3CDTF">2020-03-18T02:29:54Z</dcterms:modified>
</cp:coreProperties>
</file>