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84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/>
    <p:otherStyle>
      <a:defPPr>
        <a:defRPr lang="zh-CN"/>
      </a:def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林德熙的元素"/>
          <p:cNvSpPr/>
          <p:nvPr/>
        </p:nvSpPr>
        <p:spPr>
          <a:xfrm>
            <a:off x="930194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林德熙的元素"/>
          <p:cNvSpPr/>
          <p:nvPr/>
        </p:nvSpPr>
        <p:spPr>
          <a:xfrm>
            <a:off x="2951018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林德熙的元素"/>
          <p:cNvSpPr/>
          <p:nvPr/>
        </p:nvSpPr>
        <p:spPr>
          <a:xfrm>
            <a:off x="4971842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林德熙的元素"/>
          <p:cNvSpPr/>
          <p:nvPr/>
        </p:nvSpPr>
        <p:spPr>
          <a:xfrm>
            <a:off x="6992666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林德熙的元素"/>
          <p:cNvSpPr/>
          <p:nvPr/>
        </p:nvSpPr>
        <p:spPr>
          <a:xfrm>
            <a:off x="9013490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8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</dc:title>
  <dc:creator>dexi lin</dc:creator>
  <cp:lastModifiedBy>dexi lin</cp:lastModifiedBy>
  <cp:revision>6</cp:revision>
  <dcterms:created xsi:type="dcterms:W3CDTF">2020-09-27T08:11:31Z</dcterms:created>
  <dcterms:modified xsi:type="dcterms:W3CDTF">2020-09-27T10:01:17Z</dcterms:modified>
</cp:coreProperties>
</file>