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58" r:id="rId5"/>
    <p:sldId id="262" r:id="rId6"/>
    <p:sldId id="1623" r:id="rId7"/>
    <p:sldId id="16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B39FA-803D-42F8-8F91-DFEF09D1EDF1}" v="31" dt="2019-06-12T23:34:39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7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ce Lofranco" userId="1515141e-a2ed-4ab4-a66f-6db2dda82fd4" providerId="ADAL" clId="{87AB39FA-803D-42F8-8F91-DFEF09D1EDF1}"/>
    <pc:docChg chg="undo custSel addSld delSld modSld sldOrd">
      <pc:chgData name="Lace Lofranco" userId="1515141e-a2ed-4ab4-a66f-6db2dda82fd4" providerId="ADAL" clId="{87AB39FA-803D-42F8-8F91-DFEF09D1EDF1}" dt="2019-06-12T23:34:47.457" v="703" actId="404"/>
      <pc:docMkLst>
        <pc:docMk/>
      </pc:docMkLst>
      <pc:sldChg chg="modSp">
        <pc:chgData name="Lace Lofranco" userId="1515141e-a2ed-4ab4-a66f-6db2dda82fd4" providerId="ADAL" clId="{87AB39FA-803D-42F8-8F91-DFEF09D1EDF1}" dt="2019-06-12T23:32:51.882" v="695" actId="20577"/>
        <pc:sldMkLst>
          <pc:docMk/>
          <pc:sldMk cId="12209794" sldId="256"/>
        </pc:sldMkLst>
        <pc:spChg chg="mod">
          <ac:chgData name="Lace Lofranco" userId="1515141e-a2ed-4ab4-a66f-6db2dda82fd4" providerId="ADAL" clId="{87AB39FA-803D-42F8-8F91-DFEF09D1EDF1}" dt="2019-06-12T23:32:51.882" v="695" actId="20577"/>
          <ac:spMkLst>
            <pc:docMk/>
            <pc:sldMk cId="12209794" sldId="256"/>
            <ac:spMk id="2" creationId="{98FAAAA8-25A3-4D10-A300-3C40EEBF5424}"/>
          </ac:spMkLst>
        </pc:spChg>
      </pc:sldChg>
      <pc:sldChg chg="del">
        <pc:chgData name="Lace Lofranco" userId="1515141e-a2ed-4ab4-a66f-6db2dda82fd4" providerId="ADAL" clId="{87AB39FA-803D-42F8-8F91-DFEF09D1EDF1}" dt="2019-06-12T22:57:57.634" v="586" actId="47"/>
        <pc:sldMkLst>
          <pc:docMk/>
          <pc:sldMk cId="897321511" sldId="257"/>
        </pc:sldMkLst>
      </pc:sldChg>
      <pc:sldChg chg="addSp modSp ord">
        <pc:chgData name="Lace Lofranco" userId="1515141e-a2ed-4ab4-a66f-6db2dda82fd4" providerId="ADAL" clId="{87AB39FA-803D-42F8-8F91-DFEF09D1EDF1}" dt="2019-06-12T22:55:31.043" v="441" actId="113"/>
        <pc:sldMkLst>
          <pc:docMk/>
          <pc:sldMk cId="496138100" sldId="258"/>
        </pc:sldMkLst>
        <pc:spChg chg="mod">
          <ac:chgData name="Lace Lofranco" userId="1515141e-a2ed-4ab4-a66f-6db2dda82fd4" providerId="ADAL" clId="{87AB39FA-803D-42F8-8F91-DFEF09D1EDF1}" dt="2019-06-12T22:55:24.461" v="438" actId="113"/>
          <ac:spMkLst>
            <pc:docMk/>
            <pc:sldMk cId="496138100" sldId="258"/>
            <ac:spMk id="3" creationId="{76BFFED2-D7A1-4014-B17D-E20A1EA8266A}"/>
          </ac:spMkLst>
        </pc:spChg>
        <pc:spChg chg="mod">
          <ac:chgData name="Lace Lofranco" userId="1515141e-a2ed-4ab4-a66f-6db2dda82fd4" providerId="ADAL" clId="{87AB39FA-803D-42F8-8F91-DFEF09D1EDF1}" dt="2019-06-12T22:55:26.832" v="439" actId="113"/>
          <ac:spMkLst>
            <pc:docMk/>
            <pc:sldMk cId="496138100" sldId="258"/>
            <ac:spMk id="4" creationId="{7E64B973-6181-450C-9786-DF4D3487A5BB}"/>
          </ac:spMkLst>
        </pc:spChg>
        <pc:spChg chg="add mod">
          <ac:chgData name="Lace Lofranco" userId="1515141e-a2ed-4ab4-a66f-6db2dda82fd4" providerId="ADAL" clId="{87AB39FA-803D-42F8-8F91-DFEF09D1EDF1}" dt="2019-06-12T22:55:31.043" v="441" actId="113"/>
          <ac:spMkLst>
            <pc:docMk/>
            <pc:sldMk cId="496138100" sldId="258"/>
            <ac:spMk id="5" creationId="{26DD0F97-2137-4C06-9D87-CA98DB499A26}"/>
          </ac:spMkLst>
        </pc:spChg>
      </pc:sldChg>
      <pc:sldChg chg="del">
        <pc:chgData name="Lace Lofranco" userId="1515141e-a2ed-4ab4-a66f-6db2dda82fd4" providerId="ADAL" clId="{87AB39FA-803D-42F8-8F91-DFEF09D1EDF1}" dt="2019-06-12T22:57:57.634" v="586" actId="47"/>
        <pc:sldMkLst>
          <pc:docMk/>
          <pc:sldMk cId="3732502128" sldId="259"/>
        </pc:sldMkLst>
      </pc:sldChg>
      <pc:sldChg chg="addSp delSp modSp add del">
        <pc:chgData name="Lace Lofranco" userId="1515141e-a2ed-4ab4-a66f-6db2dda82fd4" providerId="ADAL" clId="{87AB39FA-803D-42F8-8F91-DFEF09D1EDF1}" dt="2019-06-12T22:55:10.960" v="437" actId="47"/>
        <pc:sldMkLst>
          <pc:docMk/>
          <pc:sldMk cId="2750449925" sldId="260"/>
        </pc:sldMkLst>
        <pc:spChg chg="mod">
          <ac:chgData name="Lace Lofranco" userId="1515141e-a2ed-4ab4-a66f-6db2dda82fd4" providerId="ADAL" clId="{87AB39FA-803D-42F8-8F91-DFEF09D1EDF1}" dt="2019-06-12T22:49:05.094" v="27" actId="20577"/>
          <ac:spMkLst>
            <pc:docMk/>
            <pc:sldMk cId="2750449925" sldId="260"/>
            <ac:spMk id="2" creationId="{2EF210E2-6761-425A-B145-0C398AD61C11}"/>
          </ac:spMkLst>
        </pc:spChg>
        <pc:spChg chg="mod">
          <ac:chgData name="Lace Lofranco" userId="1515141e-a2ed-4ab4-a66f-6db2dda82fd4" providerId="ADAL" clId="{87AB39FA-803D-42F8-8F91-DFEF09D1EDF1}" dt="2019-06-12T22:53:14.304" v="343" actId="21"/>
          <ac:spMkLst>
            <pc:docMk/>
            <pc:sldMk cId="2750449925" sldId="260"/>
            <ac:spMk id="3" creationId="{8BF7E8DC-19AA-461F-B336-58287C080C96}"/>
          </ac:spMkLst>
        </pc:spChg>
        <pc:spChg chg="add del">
          <ac:chgData name="Lace Lofranco" userId="1515141e-a2ed-4ab4-a66f-6db2dda82fd4" providerId="ADAL" clId="{87AB39FA-803D-42F8-8F91-DFEF09D1EDF1}" dt="2019-06-12T22:53:15.116" v="344"/>
          <ac:spMkLst>
            <pc:docMk/>
            <pc:sldMk cId="2750449925" sldId="260"/>
            <ac:spMk id="4" creationId="{91DE2153-FB1E-4387-8E5F-05B034C4E613}"/>
          </ac:spMkLst>
        </pc:spChg>
        <pc:spChg chg="add del">
          <ac:chgData name="Lace Lofranco" userId="1515141e-a2ed-4ab4-a66f-6db2dda82fd4" providerId="ADAL" clId="{87AB39FA-803D-42F8-8F91-DFEF09D1EDF1}" dt="2019-06-12T22:53:15.116" v="344"/>
          <ac:spMkLst>
            <pc:docMk/>
            <pc:sldMk cId="2750449925" sldId="260"/>
            <ac:spMk id="5" creationId="{E9A06B1F-55C1-4D0B-8369-F2EA1374E6C8}"/>
          </ac:spMkLst>
        </pc:spChg>
      </pc:sldChg>
      <pc:sldChg chg="modSp add del">
        <pc:chgData name="Lace Lofranco" userId="1515141e-a2ed-4ab4-a66f-6db2dda82fd4" providerId="ADAL" clId="{87AB39FA-803D-42F8-8F91-DFEF09D1EDF1}" dt="2019-06-12T22:57:47.942" v="585" actId="47"/>
        <pc:sldMkLst>
          <pc:docMk/>
          <pc:sldMk cId="3862408002" sldId="261"/>
        </pc:sldMkLst>
        <pc:spChg chg="mod">
          <ac:chgData name="Lace Lofranco" userId="1515141e-a2ed-4ab4-a66f-6db2dda82fd4" providerId="ADAL" clId="{87AB39FA-803D-42F8-8F91-DFEF09D1EDF1}" dt="2019-06-12T22:51:47.947" v="323" actId="20577"/>
          <ac:spMkLst>
            <pc:docMk/>
            <pc:sldMk cId="3862408002" sldId="261"/>
            <ac:spMk id="2" creationId="{2EF210E2-6761-425A-B145-0C398AD61C11}"/>
          </ac:spMkLst>
        </pc:spChg>
        <pc:spChg chg="mod">
          <ac:chgData name="Lace Lofranco" userId="1515141e-a2ed-4ab4-a66f-6db2dda82fd4" providerId="ADAL" clId="{87AB39FA-803D-42F8-8F91-DFEF09D1EDF1}" dt="2019-06-12T22:52:24.419" v="336" actId="27636"/>
          <ac:spMkLst>
            <pc:docMk/>
            <pc:sldMk cId="3862408002" sldId="261"/>
            <ac:spMk id="3" creationId="{8BF7E8DC-19AA-461F-B336-58287C080C96}"/>
          </ac:spMkLst>
        </pc:spChg>
      </pc:sldChg>
      <pc:sldChg chg="modSp add">
        <pc:chgData name="Lace Lofranco" userId="1515141e-a2ed-4ab4-a66f-6db2dda82fd4" providerId="ADAL" clId="{87AB39FA-803D-42F8-8F91-DFEF09D1EDF1}" dt="2019-06-12T22:57:42.225" v="584" actId="20577"/>
        <pc:sldMkLst>
          <pc:docMk/>
          <pc:sldMk cId="2075283262" sldId="262"/>
        </pc:sldMkLst>
        <pc:spChg chg="mod">
          <ac:chgData name="Lace Lofranco" userId="1515141e-a2ed-4ab4-a66f-6db2dda82fd4" providerId="ADAL" clId="{87AB39FA-803D-42F8-8F91-DFEF09D1EDF1}" dt="2019-06-12T22:57:13.288" v="526" actId="20577"/>
          <ac:spMkLst>
            <pc:docMk/>
            <pc:sldMk cId="2075283262" sldId="262"/>
            <ac:spMk id="2" creationId="{2EF210E2-6761-425A-B145-0C398AD61C11}"/>
          </ac:spMkLst>
        </pc:spChg>
        <pc:spChg chg="mod">
          <ac:chgData name="Lace Lofranco" userId="1515141e-a2ed-4ab4-a66f-6db2dda82fd4" providerId="ADAL" clId="{87AB39FA-803D-42F8-8F91-DFEF09D1EDF1}" dt="2019-06-12T22:57:42.225" v="584" actId="20577"/>
          <ac:spMkLst>
            <pc:docMk/>
            <pc:sldMk cId="2075283262" sldId="262"/>
            <ac:spMk id="3" creationId="{8BF7E8DC-19AA-461F-B336-58287C080C96}"/>
          </ac:spMkLst>
        </pc:spChg>
      </pc:sldChg>
      <pc:sldChg chg="addSp modSp add">
        <pc:chgData name="Lace Lofranco" userId="1515141e-a2ed-4ab4-a66f-6db2dda82fd4" providerId="ADAL" clId="{87AB39FA-803D-42F8-8F91-DFEF09D1EDF1}" dt="2019-06-12T23:09:29.096" v="640" actId="403"/>
        <pc:sldMkLst>
          <pc:docMk/>
          <pc:sldMk cId="2141709899" sldId="263"/>
        </pc:sldMkLst>
        <pc:spChg chg="mod">
          <ac:chgData name="Lace Lofranco" userId="1515141e-a2ed-4ab4-a66f-6db2dda82fd4" providerId="ADAL" clId="{87AB39FA-803D-42F8-8F91-DFEF09D1EDF1}" dt="2019-06-12T23:09:25.372" v="639" actId="403"/>
          <ac:spMkLst>
            <pc:docMk/>
            <pc:sldMk cId="2141709899" sldId="263"/>
            <ac:spMk id="3" creationId="{76BFFED2-D7A1-4014-B17D-E20A1EA8266A}"/>
          </ac:spMkLst>
        </pc:spChg>
        <pc:spChg chg="mod">
          <ac:chgData name="Lace Lofranco" userId="1515141e-a2ed-4ab4-a66f-6db2dda82fd4" providerId="ADAL" clId="{87AB39FA-803D-42F8-8F91-DFEF09D1EDF1}" dt="2019-06-12T23:09:29.096" v="640" actId="403"/>
          <ac:spMkLst>
            <pc:docMk/>
            <pc:sldMk cId="2141709899" sldId="263"/>
            <ac:spMk id="4" creationId="{7E64B973-6181-450C-9786-DF4D3487A5BB}"/>
          </ac:spMkLst>
        </pc:spChg>
        <pc:spChg chg="add">
          <ac:chgData name="Lace Lofranco" userId="1515141e-a2ed-4ab4-a66f-6db2dda82fd4" providerId="ADAL" clId="{87AB39FA-803D-42F8-8F91-DFEF09D1EDF1}" dt="2019-06-12T22:53:22.659" v="346"/>
          <ac:spMkLst>
            <pc:docMk/>
            <pc:sldMk cId="2141709899" sldId="263"/>
            <ac:spMk id="5" creationId="{7105CC35-D39B-4937-BA90-6D67EC41AF38}"/>
          </ac:spMkLst>
        </pc:spChg>
      </pc:sldChg>
      <pc:sldChg chg="modSp add">
        <pc:chgData name="Lace Lofranco" userId="1515141e-a2ed-4ab4-a66f-6db2dda82fd4" providerId="ADAL" clId="{87AB39FA-803D-42F8-8F91-DFEF09D1EDF1}" dt="2019-06-12T22:55:03.172" v="436" actId="27636"/>
        <pc:sldMkLst>
          <pc:docMk/>
          <pc:sldMk cId="3290372560" sldId="264"/>
        </pc:sldMkLst>
        <pc:spChg chg="mod">
          <ac:chgData name="Lace Lofranco" userId="1515141e-a2ed-4ab4-a66f-6db2dda82fd4" providerId="ADAL" clId="{87AB39FA-803D-42F8-8F91-DFEF09D1EDF1}" dt="2019-06-12T22:55:03.166" v="435" actId="27636"/>
          <ac:spMkLst>
            <pc:docMk/>
            <pc:sldMk cId="3290372560" sldId="264"/>
            <ac:spMk id="3" creationId="{76BFFED2-D7A1-4014-B17D-E20A1EA8266A}"/>
          </ac:spMkLst>
        </pc:spChg>
        <pc:spChg chg="mod">
          <ac:chgData name="Lace Lofranco" userId="1515141e-a2ed-4ab4-a66f-6db2dda82fd4" providerId="ADAL" clId="{87AB39FA-803D-42F8-8F91-DFEF09D1EDF1}" dt="2019-06-12T22:55:03.172" v="436" actId="27636"/>
          <ac:spMkLst>
            <pc:docMk/>
            <pc:sldMk cId="3290372560" sldId="264"/>
            <ac:spMk id="4" creationId="{7E64B973-6181-450C-9786-DF4D3487A5BB}"/>
          </ac:spMkLst>
        </pc:spChg>
      </pc:sldChg>
      <pc:sldChg chg="modSp add del">
        <pc:chgData name="Lace Lofranco" userId="1515141e-a2ed-4ab4-a66f-6db2dda82fd4" providerId="ADAL" clId="{87AB39FA-803D-42F8-8F91-DFEF09D1EDF1}" dt="2019-06-12T22:57:02.539" v="503" actId="47"/>
        <pc:sldMkLst>
          <pc:docMk/>
          <pc:sldMk cId="772866203" sldId="265"/>
        </pc:sldMkLst>
        <pc:spChg chg="mod">
          <ac:chgData name="Lace Lofranco" userId="1515141e-a2ed-4ab4-a66f-6db2dda82fd4" providerId="ADAL" clId="{87AB39FA-803D-42F8-8F91-DFEF09D1EDF1}" dt="2019-06-12T22:56:47.538" v="502" actId="15"/>
          <ac:spMkLst>
            <pc:docMk/>
            <pc:sldMk cId="772866203" sldId="265"/>
            <ac:spMk id="3" creationId="{76BFFED2-D7A1-4014-B17D-E20A1EA8266A}"/>
          </ac:spMkLst>
        </pc:spChg>
        <pc:spChg chg="mod">
          <ac:chgData name="Lace Lofranco" userId="1515141e-a2ed-4ab4-a66f-6db2dda82fd4" providerId="ADAL" clId="{87AB39FA-803D-42F8-8F91-DFEF09D1EDF1}" dt="2019-06-12T22:56:37.890" v="499" actId="20577"/>
          <ac:spMkLst>
            <pc:docMk/>
            <pc:sldMk cId="772866203" sldId="265"/>
            <ac:spMk id="4" creationId="{7E64B973-6181-450C-9786-DF4D3487A5BB}"/>
          </ac:spMkLst>
        </pc:spChg>
        <pc:spChg chg="mod">
          <ac:chgData name="Lace Lofranco" userId="1515141e-a2ed-4ab4-a66f-6db2dda82fd4" providerId="ADAL" clId="{87AB39FA-803D-42F8-8F91-DFEF09D1EDF1}" dt="2019-06-12T22:56:24.995" v="471" actId="20577"/>
          <ac:spMkLst>
            <pc:docMk/>
            <pc:sldMk cId="772866203" sldId="265"/>
            <ac:spMk id="5" creationId="{26DD0F97-2137-4C06-9D87-CA98DB499A26}"/>
          </ac:spMkLst>
        </pc:spChg>
      </pc:sldChg>
      <pc:sldChg chg="addSp modSp add ord">
        <pc:chgData name="Lace Lofranco" userId="1515141e-a2ed-4ab4-a66f-6db2dda82fd4" providerId="ADAL" clId="{87AB39FA-803D-42F8-8F91-DFEF09D1EDF1}" dt="2019-06-12T23:21:49.643" v="642"/>
        <pc:sldMkLst>
          <pc:docMk/>
          <pc:sldMk cId="1744168857" sldId="1623"/>
        </pc:sldMkLst>
        <pc:spChg chg="mod">
          <ac:chgData name="Lace Lofranco" userId="1515141e-a2ed-4ab4-a66f-6db2dda82fd4" providerId="ADAL" clId="{87AB39FA-803D-42F8-8F91-DFEF09D1EDF1}" dt="2019-06-12T23:06:26.001" v="591" actId="1076"/>
          <ac:spMkLst>
            <pc:docMk/>
            <pc:sldMk cId="1744168857" sldId="1623"/>
            <ac:spMk id="2" creationId="{8023110E-4A73-4CCD-86ED-DB351987F501}"/>
          </ac:spMkLst>
        </pc:spChg>
        <pc:spChg chg="mod">
          <ac:chgData name="Lace Lofranco" userId="1515141e-a2ed-4ab4-a66f-6db2dda82fd4" providerId="ADAL" clId="{87AB39FA-803D-42F8-8F91-DFEF09D1EDF1}" dt="2019-06-12T23:08:40.288" v="638" actId="20577"/>
          <ac:spMkLst>
            <pc:docMk/>
            <pc:sldMk cId="1744168857" sldId="1623"/>
            <ac:spMk id="3" creationId="{BA888198-DAD5-45DB-8536-E351B8A3689D}"/>
          </ac:spMkLst>
        </pc:spChg>
        <pc:spChg chg="add mod">
          <ac:chgData name="Lace Lofranco" userId="1515141e-a2ed-4ab4-a66f-6db2dda82fd4" providerId="ADAL" clId="{87AB39FA-803D-42F8-8F91-DFEF09D1EDF1}" dt="2019-06-12T23:08:14.359" v="615" actId="14100"/>
          <ac:spMkLst>
            <pc:docMk/>
            <pc:sldMk cId="1744168857" sldId="1623"/>
            <ac:spMk id="5" creationId="{85E6B1DC-4E90-4D2F-9B00-C2440AE52AC5}"/>
          </ac:spMkLst>
        </pc:spChg>
        <pc:spChg chg="add mod ord">
          <ac:chgData name="Lace Lofranco" userId="1515141e-a2ed-4ab4-a66f-6db2dda82fd4" providerId="ADAL" clId="{87AB39FA-803D-42F8-8F91-DFEF09D1EDF1}" dt="2019-06-12T23:08:20.244" v="617" actId="170"/>
          <ac:spMkLst>
            <pc:docMk/>
            <pc:sldMk cId="1744168857" sldId="1623"/>
            <ac:spMk id="17" creationId="{3F38E93E-F71C-441B-89FF-F7BDB19DCAA4}"/>
          </ac:spMkLst>
        </pc:spChg>
        <pc:grpChg chg="mod">
          <ac:chgData name="Lace Lofranco" userId="1515141e-a2ed-4ab4-a66f-6db2dda82fd4" providerId="ADAL" clId="{87AB39FA-803D-42F8-8F91-DFEF09D1EDF1}" dt="2019-06-12T23:06:26.001" v="591" actId="1076"/>
          <ac:grpSpMkLst>
            <pc:docMk/>
            <pc:sldMk cId="1744168857" sldId="1623"/>
            <ac:grpSpMk id="4" creationId="{59733158-441A-463F-83C1-2CE67EA5A857}"/>
          </ac:grpSpMkLst>
        </pc:grpChg>
        <pc:grpChg chg="mod">
          <ac:chgData name="Lace Lofranco" userId="1515141e-a2ed-4ab4-a66f-6db2dda82fd4" providerId="ADAL" clId="{87AB39FA-803D-42F8-8F91-DFEF09D1EDF1}" dt="2019-06-12T23:06:26.001" v="591" actId="1076"/>
          <ac:grpSpMkLst>
            <pc:docMk/>
            <pc:sldMk cId="1744168857" sldId="1623"/>
            <ac:grpSpMk id="19" creationId="{92834123-D5F4-49B9-BE7F-465B5C463331}"/>
          </ac:grpSpMkLst>
        </pc:grpChg>
      </pc:sldChg>
      <pc:sldChg chg="modSp add">
        <pc:chgData name="Lace Lofranco" userId="1515141e-a2ed-4ab4-a66f-6db2dda82fd4" providerId="ADAL" clId="{87AB39FA-803D-42F8-8F91-DFEF09D1EDF1}" dt="2019-06-12T23:34:47.457" v="703" actId="404"/>
        <pc:sldMkLst>
          <pc:docMk/>
          <pc:sldMk cId="1998945455" sldId="1624"/>
        </pc:sldMkLst>
        <pc:spChg chg="mod">
          <ac:chgData name="Lace Lofranco" userId="1515141e-a2ed-4ab4-a66f-6db2dda82fd4" providerId="ADAL" clId="{87AB39FA-803D-42F8-8F91-DFEF09D1EDF1}" dt="2019-06-12T23:34:47.457" v="703" actId="404"/>
          <ac:spMkLst>
            <pc:docMk/>
            <pc:sldMk cId="1998945455" sldId="1624"/>
            <ac:spMk id="2" creationId="{4105892A-2152-43C6-9A3C-BB1A391422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25F43-5ED5-430A-A19B-2202BA8DE83C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3F4E1-7210-4C2E-AD62-588D28FFE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5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Spark is computing engine, where does Databricks store the data?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6/13/2019 9:06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9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7DFA-2571-403B-9AB9-7C801C7DC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9DA33-109E-48CE-B733-7949EC951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8FE92-BA61-4B14-B620-7A43B5ED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2E95-73CC-4456-A1C5-F2B5F499085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27E24-4192-4DCD-8BCB-3E457A60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F0CF5-902B-4FE7-876F-A20967A8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F9E-B29A-4656-9CA3-4ED01E5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5313-93D2-4A1E-9917-24AD79F2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4711B-B4A1-4157-8C2A-87346BCEB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CBD4-F69C-4D9F-A677-8AEF2BD8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2E95-73CC-4456-A1C5-F2B5F499085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57C05-07D7-4EFF-BCCC-31B288DB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2D567-3B56-4A1C-8E28-51501C10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F9E-B29A-4656-9CA3-4ED01E5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5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2974C-EFB4-4A2C-A1DC-EC869A91A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46FB8-88B0-4AF9-AA59-9FEBAAB12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E678-EC83-4781-9072-FF595345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2E95-73CC-4456-A1C5-F2B5F499085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E3B1-38B3-483F-B065-8D4A456E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757AC-DEC5-46B5-A48D-A015AAD1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F9E-B29A-4656-9CA3-4ED01E5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7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5"/>
            <a:ext cx="11655078" cy="4944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565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687D-194F-4380-A715-5FB98F30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67A7-1212-43FF-859A-B0CBD72A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2CE6-8FAC-4CB7-86E7-CEBE8827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2E95-73CC-4456-A1C5-F2B5F499085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6363F-326A-4547-AFE9-9FB65244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915EC-B880-4A40-BF97-550FD5A0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F9E-B29A-4656-9CA3-4ED01E5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4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AC52-71B4-4AC5-B03E-8F1B5FB7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D1771-181F-49EB-ADAB-018EFA736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99B2-AD4E-4EE4-91B0-E6E71555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2E95-73CC-4456-A1C5-F2B5F499085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84495-DDD8-4E1A-A2DD-558F3739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25D0E-540F-4F93-A939-B84F84BC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F9E-B29A-4656-9CA3-4ED01E5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9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4F27-B9C0-477A-9460-EF14E749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C2806-DC44-4867-BC15-31812CB02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E1D24-C035-4132-88C2-34BFD18FD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1209A-6A02-4224-A8DD-361A022F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2E95-73CC-4456-A1C5-F2B5F499085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CBB58-41A0-4351-B6E3-645CB35D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A7980-1299-45BD-8B40-4EE1208C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F9E-B29A-4656-9CA3-4ED01E5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2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0D39-6819-4DC4-9B77-6DAB6EB6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2E5B5-EE3C-414C-AC28-1CEDE5780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370CB-6272-4CE4-A2FE-4E9C8E3F5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ECF0F-359B-4087-8D98-9D10A0D9D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F58B0-037D-41DC-975F-6583F436A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854B7-DD56-44B6-8695-DBDD5449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2E95-73CC-4456-A1C5-F2B5F499085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796F7-87DE-4BC6-997F-4525EFF3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611BF-5EE3-47DC-AB2E-560BF5D9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F9E-B29A-4656-9CA3-4ED01E5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7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88A2-1BBD-4173-995E-7784378A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630DD-DF52-4BE5-B191-C850996C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2E95-73CC-4456-A1C5-F2B5F499085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0B6A3-A458-4A6E-92FD-E138673D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69444-5C60-4FA8-A522-ECE441B1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F9E-B29A-4656-9CA3-4ED01E5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8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CF935-C4CB-47F0-AA43-1CD16879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2E95-73CC-4456-A1C5-F2B5F499085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FD668-EE61-4D6B-AB0E-B0F80BB2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DFF14-27B9-4B4C-8DE0-DC843CCF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F9E-B29A-4656-9CA3-4ED01E5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6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E1E5-B619-4C18-A817-B70DE3CD0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5EF6-1F72-4EDB-AB94-44972EDE0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42331-7FD8-402C-AA7F-D04E870EF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17B4B-61AB-4038-AECE-5E5620C0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2E95-73CC-4456-A1C5-F2B5F499085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2C801-F103-47A6-8BE5-16B218B7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F067C-4DBA-470E-A115-2B7E1414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F9E-B29A-4656-9CA3-4ED01E5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2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1481-8933-4D4C-A256-196008AB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1B469-1787-48B4-B9EE-E9BE02103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716F6-D316-41D6-8D54-0414E653A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906EC-5A5E-4C8A-A79C-3F80439D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2E95-73CC-4456-A1C5-F2B5F499085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C5158-2018-41D4-AF53-DAD94389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8FFD3-D325-456F-9DF6-D4B4B5CB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F9E-B29A-4656-9CA3-4ED01E5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357CD-8E0A-41DF-81E5-EAE65924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6A12F-E3B5-4722-A114-FF794BF9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01F69-136D-4269-8827-4D255799F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F2E95-73CC-4456-A1C5-F2B5F499085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A436D-8D9D-46B4-9C99-474C2A861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F885F-67F4-479D-B17F-3FDBAC27D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50F9E-B29A-4656-9CA3-4ED01E5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9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lace/azure-databricks-storag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AAA8-25A3-4D10-A300-3C40EEBF5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to Storage from Azure Databricks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595DB-AE40-48A6-8BCF-0A14C697E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FFED2-D7A1-4014-B17D-E20A1EA826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Mount on DBFS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spark.read.csv(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/data.csv”)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4B973-6181-450C-9786-DF4D3487A5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Directly Connecting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spark.read.csv(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abfss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://mycontainer@mystor.dfs.core.windows.net/data.csv”)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05CC35-D39B-4937-BA90-6D67EC41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are you connecting?</a:t>
            </a:r>
          </a:p>
        </p:txBody>
      </p:sp>
    </p:spTree>
    <p:extLst>
      <p:ext uri="{BB962C8B-B14F-4D97-AF65-F5344CB8AC3E}">
        <p14:creationId xmlns:p14="http://schemas.microsoft.com/office/powerpoint/2010/main" val="214170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FFED2-D7A1-4014-B17D-E20A1EA826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Mount on DBFS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spark.read.csv(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/data.csv”)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Scope: Workspace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4B973-6181-450C-9786-DF4D3487A5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Directly Connecting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spark.read.csv(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abfss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://mycontainer@mystor.dfs.core.windows.net/data.csv”)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Scope: </a:t>
            </a:r>
            <a:r>
              <a:rPr lang="en-US" sz="3600" dirty="0" err="1"/>
              <a:t>SparkSession</a:t>
            </a:r>
            <a:r>
              <a:rPr lang="en-US" sz="3600" dirty="0"/>
              <a:t>* </a:t>
            </a:r>
          </a:p>
          <a:p>
            <a:pPr marL="0" indent="0">
              <a:buNone/>
            </a:pPr>
            <a:r>
              <a:rPr lang="en-US" sz="1500" dirty="0"/>
              <a:t>*usually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05CC35-D39B-4937-BA90-6D67EC41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are you connecting?</a:t>
            </a:r>
          </a:p>
        </p:txBody>
      </p:sp>
    </p:spTree>
    <p:extLst>
      <p:ext uri="{BB962C8B-B14F-4D97-AF65-F5344CB8AC3E}">
        <p14:creationId xmlns:p14="http://schemas.microsoft.com/office/powerpoint/2010/main" val="329037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FFED2-D7A1-4014-B17D-E20A1EA826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Mount on DBFS</a:t>
            </a:r>
          </a:p>
          <a:p>
            <a:r>
              <a:rPr lang="en-US" sz="3200" dirty="0"/>
              <a:t>Storage Key</a:t>
            </a:r>
          </a:p>
          <a:p>
            <a:r>
              <a:rPr lang="en-US" sz="3200" dirty="0" err="1"/>
              <a:t>Oauth</a:t>
            </a:r>
            <a:r>
              <a:rPr lang="en-US" sz="3200" dirty="0"/>
              <a:t> via Service Principal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4B973-6181-450C-9786-DF4D3487A5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Directly Connecting</a:t>
            </a:r>
          </a:p>
          <a:p>
            <a:r>
              <a:rPr lang="en-US" sz="3200" dirty="0"/>
              <a:t>Storage Key</a:t>
            </a:r>
          </a:p>
          <a:p>
            <a:r>
              <a:rPr lang="en-US" sz="3200" dirty="0" err="1"/>
              <a:t>Oauth</a:t>
            </a:r>
            <a:r>
              <a:rPr lang="en-US" sz="3200" dirty="0"/>
              <a:t> via Service Principal</a:t>
            </a:r>
          </a:p>
          <a:p>
            <a:r>
              <a:rPr lang="en-US" sz="3200" dirty="0"/>
              <a:t>AD Passthrough (new)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DD0F97-2137-4C06-9D87-CA98DB49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are you authenticating?</a:t>
            </a:r>
          </a:p>
        </p:txBody>
      </p:sp>
    </p:spTree>
    <p:extLst>
      <p:ext uri="{BB962C8B-B14F-4D97-AF65-F5344CB8AC3E}">
        <p14:creationId xmlns:p14="http://schemas.microsoft.com/office/powerpoint/2010/main" val="49613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10E2-6761-425A-B145-0C398AD6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you authorized?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E8DC-19AA-461F-B336-58287C080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Key</a:t>
            </a:r>
          </a:p>
          <a:p>
            <a:pPr lvl="1"/>
            <a:r>
              <a:rPr lang="en-US" dirty="0"/>
              <a:t>All Access</a:t>
            </a:r>
          </a:p>
          <a:p>
            <a:pPr lvl="1"/>
            <a:endParaRPr lang="en-US" dirty="0"/>
          </a:p>
          <a:p>
            <a:r>
              <a:rPr lang="en-US" dirty="0" err="1"/>
              <a:t>Oauth</a:t>
            </a:r>
            <a:r>
              <a:rPr lang="en-US" dirty="0"/>
              <a:t> via Service Principal and AD Passthrough</a:t>
            </a:r>
          </a:p>
          <a:p>
            <a:pPr lvl="1"/>
            <a:r>
              <a:rPr lang="en-US" dirty="0"/>
              <a:t>RBAC role: </a:t>
            </a:r>
          </a:p>
          <a:p>
            <a:pPr lvl="2"/>
            <a:r>
              <a:rPr lang="en-US" dirty="0"/>
              <a:t>Storage Data Blob Owner</a:t>
            </a:r>
          </a:p>
          <a:p>
            <a:pPr lvl="2"/>
            <a:r>
              <a:rPr lang="en-US" dirty="0"/>
              <a:t>Storage Data Blob Contributor</a:t>
            </a:r>
          </a:p>
          <a:p>
            <a:pPr lvl="2"/>
            <a:r>
              <a:rPr lang="en-US" dirty="0"/>
              <a:t>Storage Data Blob Reader</a:t>
            </a:r>
          </a:p>
          <a:p>
            <a:pPr lvl="1"/>
            <a:r>
              <a:rPr lang="en-US" dirty="0"/>
              <a:t>ACLs on Files and Folders</a:t>
            </a:r>
          </a:p>
        </p:txBody>
      </p:sp>
    </p:spTree>
    <p:extLst>
      <p:ext uri="{BB962C8B-B14F-4D97-AF65-F5344CB8AC3E}">
        <p14:creationId xmlns:p14="http://schemas.microsoft.com/office/powerpoint/2010/main" val="207528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110E-4A73-4CCD-86ED-DB351987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Databricks File System (DBFS)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88198-DAD5-45DB-8536-E351B8A368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7832" y="1610350"/>
            <a:ext cx="6320845" cy="5612110"/>
          </a:xfrm>
        </p:spPr>
        <p:txBody>
          <a:bodyPr/>
          <a:lstStyle/>
          <a:p>
            <a:r>
              <a:rPr lang="en-US" dirty="0"/>
              <a:t>Distributed file system that is a layer over Storage (Blob default)</a:t>
            </a:r>
          </a:p>
          <a:p>
            <a:r>
              <a:rPr lang="en-US" dirty="0"/>
              <a:t>Data is persisted even after cluster termination</a:t>
            </a:r>
          </a:p>
          <a:p>
            <a:r>
              <a:rPr lang="en-US" dirty="0"/>
              <a:t>Data can be cached locally on the SSD of the worker nodes</a:t>
            </a:r>
          </a:p>
          <a:p>
            <a:r>
              <a:rPr lang="en-US" dirty="0"/>
              <a:t>Available in Python and Scala and accessible via DBFS CLI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 descr="Shows how DBFS is a layer on top of Azure Blob Storage, and you can access DBFS through Scala, Python, CLI and Dbutils">
            <a:extLst>
              <a:ext uri="{FF2B5EF4-FFF2-40B4-BE49-F238E27FC236}">
                <a16:creationId xmlns:a16="http://schemas.microsoft.com/office/drawing/2014/main" id="{59733158-441A-463F-83C1-2CE67EA5A857}"/>
              </a:ext>
            </a:extLst>
          </p:cNvPr>
          <p:cNvGrpSpPr/>
          <p:nvPr/>
        </p:nvGrpSpPr>
        <p:grpSpPr>
          <a:xfrm>
            <a:off x="7282939" y="1718440"/>
            <a:ext cx="4427982" cy="3613463"/>
            <a:chOff x="7428977" y="1752402"/>
            <a:chExt cx="4516772" cy="36859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5A9510-B0F8-4236-BE88-D73621E923DA}"/>
                </a:ext>
              </a:extLst>
            </p:cNvPr>
            <p:cNvSpPr txBox="1"/>
            <p:nvPr/>
          </p:nvSpPr>
          <p:spPr>
            <a:xfrm>
              <a:off x="7442373" y="2869398"/>
              <a:ext cx="4320480" cy="62786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b="1" dirty="0">
                  <a:solidFill>
                    <a:schemeClr val="bg1"/>
                  </a:solidFill>
                </a:rPr>
                <a:t>DBFS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DA029A3-EF8F-4DBE-8DDB-466689A19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795" y="4581777"/>
              <a:ext cx="1099962" cy="78769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D2E301-25C8-47A3-9FB7-65B7ADAD2F22}"/>
                </a:ext>
              </a:extLst>
            </p:cNvPr>
            <p:cNvSpPr/>
            <p:nvPr/>
          </p:nvSpPr>
          <p:spPr bwMode="auto">
            <a:xfrm>
              <a:off x="7428977" y="4356953"/>
              <a:ext cx="4333875" cy="1081369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Arrow: Up-Down 10">
              <a:extLst>
                <a:ext uri="{FF2B5EF4-FFF2-40B4-BE49-F238E27FC236}">
                  <a16:creationId xmlns:a16="http://schemas.microsoft.com/office/drawing/2014/main" id="{8A179403-2F4F-412E-ADAB-1020428C489F}"/>
                </a:ext>
              </a:extLst>
            </p:cNvPr>
            <p:cNvSpPr/>
            <p:nvPr/>
          </p:nvSpPr>
          <p:spPr bwMode="auto">
            <a:xfrm>
              <a:off x="9415894" y="3625914"/>
              <a:ext cx="360040" cy="627864"/>
            </a:xfrm>
            <a:prstGeom prst="up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Picture 6" descr="Image result for scala logo">
              <a:extLst>
                <a:ext uri="{FF2B5EF4-FFF2-40B4-BE49-F238E27FC236}">
                  <a16:creationId xmlns:a16="http://schemas.microsoft.com/office/drawing/2014/main" id="{F360AAF7-B454-49AD-90E4-953E9F4079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3765" y="1752402"/>
              <a:ext cx="917576" cy="91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058ACC-9B9F-4401-A727-93AB13512295}"/>
                </a:ext>
              </a:extLst>
            </p:cNvPr>
            <p:cNvSpPr txBox="1"/>
            <p:nvPr/>
          </p:nvSpPr>
          <p:spPr>
            <a:xfrm>
              <a:off x="10499199" y="2009707"/>
              <a:ext cx="1446550" cy="580159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961" b="1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ourier New" panose="02070309020205020404" pitchFamily="49" charset="0"/>
                  <a:cs typeface="Courier New" panose="02070309020205020404" pitchFamily="49" charset="0"/>
                </a:rPr>
                <a:t>dbutils</a:t>
              </a:r>
              <a:endParaRPr lang="en-US" sz="1961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5" name="Picture 4" descr="Image result for python logo">
              <a:extLst>
                <a:ext uri="{FF2B5EF4-FFF2-40B4-BE49-F238E27FC236}">
                  <a16:creationId xmlns:a16="http://schemas.microsoft.com/office/drawing/2014/main" id="{0994C3C2-F46B-4526-83F2-BC4E6BB38A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696" y="1762047"/>
              <a:ext cx="947522" cy="947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2834123-D5F4-49B9-BE7F-465B5C463331}"/>
                </a:ext>
              </a:extLst>
            </p:cNvPr>
            <p:cNvGrpSpPr/>
            <p:nvPr/>
          </p:nvGrpSpPr>
          <p:grpSpPr>
            <a:xfrm>
              <a:off x="9602613" y="1948841"/>
              <a:ext cx="774605" cy="668865"/>
              <a:chOff x="10076502" y="1492380"/>
              <a:chExt cx="774605" cy="668865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35D824E-D918-4BE0-9516-4E1BA57DB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76502" y="1492380"/>
                <a:ext cx="774605" cy="66886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2412EB-F079-4E3E-A1C6-930DFFC9C4BC}"/>
                  </a:ext>
                </a:extLst>
              </p:cNvPr>
              <p:cNvSpPr txBox="1"/>
              <p:nvPr/>
            </p:nvSpPr>
            <p:spPr>
              <a:xfrm>
                <a:off x="10085665" y="1500076"/>
                <a:ext cx="664284" cy="567015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961" b="1" dirty="0">
                    <a:solidFill>
                      <a:schemeClr val="bg1"/>
                    </a:solidFill>
                    <a:latin typeface="+mj-lt"/>
                    <a:cs typeface="Courier New" panose="02070309020205020404" pitchFamily="49" charset="0"/>
                  </a:rPr>
                  <a:t>CLI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FA9EC8-0AF3-4D8A-9D7A-D538CDBA4202}"/>
                </a:ext>
              </a:extLst>
            </p:cNvPr>
            <p:cNvSpPr txBox="1"/>
            <p:nvPr/>
          </p:nvSpPr>
          <p:spPr>
            <a:xfrm>
              <a:off x="9775934" y="3609222"/>
              <a:ext cx="2071650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db.fs.mount</a:t>
              </a: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()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5E6B1DC-4E90-4D2F-9B00-C2440AE52AC5}"/>
              </a:ext>
            </a:extLst>
          </p:cNvPr>
          <p:cNvSpPr/>
          <p:nvPr/>
        </p:nvSpPr>
        <p:spPr>
          <a:xfrm>
            <a:off x="8940794" y="4991888"/>
            <a:ext cx="1021203" cy="246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38E93E-F71C-441B-89FF-F7BDB19DCAA4}"/>
              </a:ext>
            </a:extLst>
          </p:cNvPr>
          <p:cNvSpPr txBox="1"/>
          <p:nvPr/>
        </p:nvSpPr>
        <p:spPr>
          <a:xfrm>
            <a:off x="8996341" y="4860551"/>
            <a:ext cx="910107" cy="50510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174416885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892A-2152-43C6-9A3C-BB1A39142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https://github.com/devlace/azure-databricks-storage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6014F-5134-4049-85D9-320058DAB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4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291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Segoe UI</vt:lpstr>
      <vt:lpstr>Office Theme</vt:lpstr>
      <vt:lpstr>Connecting to Storage from Azure Databricks</vt:lpstr>
      <vt:lpstr>How are you connecting?</vt:lpstr>
      <vt:lpstr>How are you connecting?</vt:lpstr>
      <vt:lpstr>How are you authenticating?</vt:lpstr>
      <vt:lpstr>How are you authorized?</vt:lpstr>
      <vt:lpstr>Databricks File System (DBFS)</vt:lpstr>
      <vt:lpstr>https://github.com/devlace/azure-databricks-storage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Lace Lofranco</dc:creator>
  <cp:lastModifiedBy>Lace Lofranco</cp:lastModifiedBy>
  <cp:revision>1</cp:revision>
  <dcterms:created xsi:type="dcterms:W3CDTF">2019-06-12T11:56:56Z</dcterms:created>
  <dcterms:modified xsi:type="dcterms:W3CDTF">2019-06-13T00:19:15Z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lalofran@microsoft.com</vt:lpwstr>
  </property>
  <property fmtid="{D5CDD505-2E9C-101B-9397-08002B2CF9AE}" pid="5" name="MSIP_Label_f42aa342-8706-4288-bd11-ebb85995028c_SetDate">
    <vt:lpwstr>2019-06-12T22:44:01.4051242Z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597cfd0c-208f-46b5-a7ce-8ab784ff294d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