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hyperlink" Target="https://www.postgresqltutorial.com/postgresql-foreign-key/" TargetMode="External"/><Relationship Id="rId2" Type="http://schemas.openxmlformats.org/officeDocument/2006/relationships/hyperlink" Target="https://www.postgresqltutorial.com/postgresql-subquery/" TargetMode="External"/><Relationship Id="rId1" Type="http://schemas.openxmlformats.org/officeDocument/2006/relationships/hyperlink" Target="https://www.postgresqltutorial.com/postgresql-views/"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www.postgresqltutorial.com/postgresql-subquery/" TargetMode="External"/><Relationship Id="rId2" Type="http://schemas.openxmlformats.org/officeDocument/2006/relationships/hyperlink" Target="https://www.postgresqltutorial.com/postgresql-views/" TargetMode="External"/><Relationship Id="rId1" Type="http://schemas.openxmlformats.org/officeDocument/2006/relationships/hyperlink" Target="https://www.postgresqltutorial.com/postgresql-foreign-ke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BA46CE-7B7C-4491-827A-4D984889B39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330E6FBF-46F4-4634-93A3-4EA593DDC95D}">
      <dgm:prSet phldrT="[Texte]"/>
      <dgm:spPr/>
      <dgm:t>
        <a:bodyPr/>
        <a:lstStyle/>
        <a:p>
          <a:r>
            <a:rPr lang="fr-FR" dirty="0"/>
            <a:t>MySQL</a:t>
          </a:r>
        </a:p>
      </dgm:t>
    </dgm:pt>
    <dgm:pt modelId="{7C6A3C01-C0EA-40DC-B315-91DD40B30CB6}" type="parTrans" cxnId="{76CC4E73-763C-47CD-A643-9B7BAB5890BE}">
      <dgm:prSet/>
      <dgm:spPr/>
      <dgm:t>
        <a:bodyPr/>
        <a:lstStyle/>
        <a:p>
          <a:endParaRPr lang="fr-FR"/>
        </a:p>
      </dgm:t>
    </dgm:pt>
    <dgm:pt modelId="{30D48016-1F21-4B62-A4C6-1C49A1B574EB}" type="sibTrans" cxnId="{76CC4E73-763C-47CD-A643-9B7BAB5890BE}">
      <dgm:prSet/>
      <dgm:spPr/>
      <dgm:t>
        <a:bodyPr/>
        <a:lstStyle/>
        <a:p>
          <a:endParaRPr lang="fr-FR"/>
        </a:p>
      </dgm:t>
    </dgm:pt>
    <dgm:pt modelId="{0DC05949-BD3D-427F-8943-40CF68082C34}">
      <dgm:prSet phldrT="[Texte]"/>
      <dgm:spPr/>
      <dgm:t>
        <a:bodyPr/>
        <a:lstStyle/>
        <a:p>
          <a:r>
            <a:rPr lang="fr-FR" dirty="0" err="1"/>
            <a:t>Defintion</a:t>
          </a:r>
          <a:endParaRPr lang="fr-FR" dirty="0"/>
        </a:p>
      </dgm:t>
    </dgm:pt>
    <dgm:pt modelId="{D2A50D92-47EB-4C12-8A31-8E86C3283FF2}" type="parTrans" cxnId="{D83A99C0-4A53-48C5-85EA-52A7A7AC518B}">
      <dgm:prSet/>
      <dgm:spPr/>
      <dgm:t>
        <a:bodyPr/>
        <a:lstStyle/>
        <a:p>
          <a:endParaRPr lang="fr-FR"/>
        </a:p>
      </dgm:t>
    </dgm:pt>
    <dgm:pt modelId="{3716FFDC-EB76-4DFE-A4E2-FA8948416C2A}" type="sibTrans" cxnId="{D83A99C0-4A53-48C5-85EA-52A7A7AC518B}">
      <dgm:prSet/>
      <dgm:spPr/>
      <dgm:t>
        <a:bodyPr/>
        <a:lstStyle/>
        <a:p>
          <a:endParaRPr lang="fr-FR"/>
        </a:p>
      </dgm:t>
    </dgm:pt>
    <dgm:pt modelId="{844F931B-15C4-42D1-83EC-16A60792B53F}">
      <dgm:prSet phldrT="[Texte]"/>
      <dgm:spPr/>
      <dgm:t>
        <a:bodyPr/>
        <a:lstStyle/>
        <a:p>
          <a:r>
            <a:rPr lang="fr-FR" dirty="0" err="1"/>
            <a:t>Features</a:t>
          </a:r>
          <a:endParaRPr lang="fr-FR" dirty="0"/>
        </a:p>
      </dgm:t>
    </dgm:pt>
    <dgm:pt modelId="{269611BC-0CB5-46DF-A980-A9A3DBCCD411}" type="parTrans" cxnId="{F9BAB420-E6B4-4435-B245-FF34D719CF0C}">
      <dgm:prSet/>
      <dgm:spPr/>
      <dgm:t>
        <a:bodyPr/>
        <a:lstStyle/>
        <a:p>
          <a:endParaRPr lang="fr-FR"/>
        </a:p>
      </dgm:t>
    </dgm:pt>
    <dgm:pt modelId="{496881FF-D548-4190-BF1C-DF3109A10617}" type="sibTrans" cxnId="{F9BAB420-E6B4-4435-B245-FF34D719CF0C}">
      <dgm:prSet/>
      <dgm:spPr/>
      <dgm:t>
        <a:bodyPr/>
        <a:lstStyle/>
        <a:p>
          <a:endParaRPr lang="fr-FR"/>
        </a:p>
      </dgm:t>
    </dgm:pt>
    <dgm:pt modelId="{CC34D5B1-0D14-4B4D-8851-0CAC36674C02}">
      <dgm:prSet phldrT="[Texte]"/>
      <dgm:spPr/>
      <dgm:t>
        <a:bodyPr/>
        <a:lstStyle/>
        <a:p>
          <a:r>
            <a:rPr lang="fr-FR" dirty="0"/>
            <a:t>PostgreSQL</a:t>
          </a:r>
        </a:p>
      </dgm:t>
    </dgm:pt>
    <dgm:pt modelId="{C620DA0F-5977-4186-B156-C252221EC212}" type="parTrans" cxnId="{00C7E3F2-20DF-4627-BD18-41D066546678}">
      <dgm:prSet/>
      <dgm:spPr/>
      <dgm:t>
        <a:bodyPr/>
        <a:lstStyle/>
        <a:p>
          <a:endParaRPr lang="fr-FR"/>
        </a:p>
      </dgm:t>
    </dgm:pt>
    <dgm:pt modelId="{70B65230-7574-4214-86C5-90A4ADAC6EAA}" type="sibTrans" cxnId="{00C7E3F2-20DF-4627-BD18-41D066546678}">
      <dgm:prSet/>
      <dgm:spPr/>
      <dgm:t>
        <a:bodyPr/>
        <a:lstStyle/>
        <a:p>
          <a:endParaRPr lang="fr-FR"/>
        </a:p>
      </dgm:t>
    </dgm:pt>
    <dgm:pt modelId="{4FCB4E10-C96A-4A45-8FB0-0C906B99A6E0}">
      <dgm:prSet phldrT="[Texte]"/>
      <dgm:spPr/>
      <dgm:t>
        <a:bodyPr/>
        <a:lstStyle/>
        <a:p>
          <a:r>
            <a:rPr lang="fr-FR" dirty="0" err="1"/>
            <a:t>Defintion</a:t>
          </a:r>
          <a:endParaRPr lang="fr-FR" dirty="0"/>
        </a:p>
      </dgm:t>
    </dgm:pt>
    <dgm:pt modelId="{F8FB976A-CB2E-436A-951F-7B484DA8A2D7}" type="parTrans" cxnId="{B16C3D67-A7D6-4EAA-95B8-955C59CA9706}">
      <dgm:prSet/>
      <dgm:spPr/>
      <dgm:t>
        <a:bodyPr/>
        <a:lstStyle/>
        <a:p>
          <a:endParaRPr lang="fr-FR"/>
        </a:p>
      </dgm:t>
    </dgm:pt>
    <dgm:pt modelId="{88B59F25-F4C9-4A24-A2A5-2A0FE3A6360D}" type="sibTrans" cxnId="{B16C3D67-A7D6-4EAA-95B8-955C59CA9706}">
      <dgm:prSet/>
      <dgm:spPr/>
      <dgm:t>
        <a:bodyPr/>
        <a:lstStyle/>
        <a:p>
          <a:endParaRPr lang="fr-FR"/>
        </a:p>
      </dgm:t>
    </dgm:pt>
    <dgm:pt modelId="{1899C948-6A39-436E-A101-1D35C8945895}">
      <dgm:prSet phldrT="[Texte]"/>
      <dgm:spPr/>
      <dgm:t>
        <a:bodyPr/>
        <a:lstStyle/>
        <a:p>
          <a:r>
            <a:rPr lang="fr-FR" dirty="0" err="1"/>
            <a:t>Features</a:t>
          </a:r>
          <a:r>
            <a:rPr lang="fr-FR" dirty="0"/>
            <a:t> </a:t>
          </a:r>
        </a:p>
      </dgm:t>
    </dgm:pt>
    <dgm:pt modelId="{AFEA53AE-5621-46CF-AB54-072887999CEC}" type="parTrans" cxnId="{94EB5AD4-D7E0-452E-9962-BAACCE11FC3E}">
      <dgm:prSet/>
      <dgm:spPr/>
      <dgm:t>
        <a:bodyPr/>
        <a:lstStyle/>
        <a:p>
          <a:endParaRPr lang="fr-FR"/>
        </a:p>
      </dgm:t>
    </dgm:pt>
    <dgm:pt modelId="{1D4A7C18-7387-475E-863E-6D59CEC731C5}" type="sibTrans" cxnId="{94EB5AD4-D7E0-452E-9962-BAACCE11FC3E}">
      <dgm:prSet/>
      <dgm:spPr/>
      <dgm:t>
        <a:bodyPr/>
        <a:lstStyle/>
        <a:p>
          <a:endParaRPr lang="fr-FR"/>
        </a:p>
      </dgm:t>
    </dgm:pt>
    <dgm:pt modelId="{26183A63-E4F0-4ECC-ABE6-4B0504FB65B4}">
      <dgm:prSet phldrT="[Texte]"/>
      <dgm:spPr/>
      <dgm:t>
        <a:bodyPr/>
        <a:lstStyle/>
        <a:p>
          <a:r>
            <a:rPr lang="fr-FR" dirty="0"/>
            <a:t>SQL Server</a:t>
          </a:r>
        </a:p>
      </dgm:t>
    </dgm:pt>
    <dgm:pt modelId="{3A15548D-6464-41C3-86EA-98272B751739}" type="parTrans" cxnId="{793B735C-6762-401E-A86F-AE1828A3691A}">
      <dgm:prSet/>
      <dgm:spPr/>
      <dgm:t>
        <a:bodyPr/>
        <a:lstStyle/>
        <a:p>
          <a:endParaRPr lang="fr-FR"/>
        </a:p>
      </dgm:t>
    </dgm:pt>
    <dgm:pt modelId="{D3D0CF94-850C-40AA-B88D-E485F73ED4B9}" type="sibTrans" cxnId="{793B735C-6762-401E-A86F-AE1828A3691A}">
      <dgm:prSet/>
      <dgm:spPr/>
      <dgm:t>
        <a:bodyPr/>
        <a:lstStyle/>
        <a:p>
          <a:endParaRPr lang="fr-FR"/>
        </a:p>
      </dgm:t>
    </dgm:pt>
    <dgm:pt modelId="{22F783E9-47F8-4A24-9B9E-E34BBC993C0B}">
      <dgm:prSet phldrT="[Texte]"/>
      <dgm:spPr/>
      <dgm:t>
        <a:bodyPr/>
        <a:lstStyle/>
        <a:p>
          <a:r>
            <a:rPr lang="fr-FR" dirty="0" err="1"/>
            <a:t>Defintion</a:t>
          </a:r>
          <a:endParaRPr lang="fr-FR" dirty="0"/>
        </a:p>
      </dgm:t>
    </dgm:pt>
    <dgm:pt modelId="{5E464E09-5A52-4DE6-B67F-75C4401BEF9B}" type="parTrans" cxnId="{FA137631-F285-4E2A-A3D6-A7206CDE26E8}">
      <dgm:prSet/>
      <dgm:spPr/>
      <dgm:t>
        <a:bodyPr/>
        <a:lstStyle/>
        <a:p>
          <a:endParaRPr lang="fr-FR"/>
        </a:p>
      </dgm:t>
    </dgm:pt>
    <dgm:pt modelId="{EA62BC82-B2E7-4ACF-9295-DB5270D89CF4}" type="sibTrans" cxnId="{FA137631-F285-4E2A-A3D6-A7206CDE26E8}">
      <dgm:prSet/>
      <dgm:spPr/>
      <dgm:t>
        <a:bodyPr/>
        <a:lstStyle/>
        <a:p>
          <a:endParaRPr lang="fr-FR"/>
        </a:p>
      </dgm:t>
    </dgm:pt>
    <dgm:pt modelId="{9484A13E-F62C-4D0C-8332-B26193A6789D}">
      <dgm:prSet phldrT="[Texte]"/>
      <dgm:spPr/>
      <dgm:t>
        <a:bodyPr/>
        <a:lstStyle/>
        <a:p>
          <a:r>
            <a:rPr lang="fr-FR" dirty="0" err="1"/>
            <a:t>Features</a:t>
          </a:r>
          <a:r>
            <a:rPr lang="fr-FR" dirty="0"/>
            <a:t> </a:t>
          </a:r>
        </a:p>
      </dgm:t>
    </dgm:pt>
    <dgm:pt modelId="{B16A70CA-0702-461B-88AF-D4D808CF744C}" type="parTrans" cxnId="{547A71F6-AA1F-486B-ABC3-D4A18E6BB61D}">
      <dgm:prSet/>
      <dgm:spPr/>
      <dgm:t>
        <a:bodyPr/>
        <a:lstStyle/>
        <a:p>
          <a:endParaRPr lang="fr-FR"/>
        </a:p>
      </dgm:t>
    </dgm:pt>
    <dgm:pt modelId="{49838834-8C1E-4C2F-9F57-0314C20833A3}" type="sibTrans" cxnId="{547A71F6-AA1F-486B-ABC3-D4A18E6BB61D}">
      <dgm:prSet/>
      <dgm:spPr/>
      <dgm:t>
        <a:bodyPr/>
        <a:lstStyle/>
        <a:p>
          <a:endParaRPr lang="fr-FR"/>
        </a:p>
      </dgm:t>
    </dgm:pt>
    <dgm:pt modelId="{5E6E93DA-BC49-4DA8-A813-C8947F265639}">
      <dgm:prSet/>
      <dgm:spPr/>
      <dgm:t>
        <a:bodyPr/>
        <a:lstStyle/>
        <a:p>
          <a:r>
            <a:rPr lang="fr-FR" dirty="0"/>
            <a:t>The </a:t>
          </a:r>
          <a:r>
            <a:rPr lang="fr-FR" dirty="0" err="1"/>
            <a:t>difference</a:t>
          </a:r>
          <a:r>
            <a:rPr lang="fr-FR" dirty="0"/>
            <a:t> </a:t>
          </a:r>
          <a:r>
            <a:rPr lang="fr-FR" dirty="0" err="1"/>
            <a:t>between</a:t>
          </a:r>
          <a:r>
            <a:rPr lang="fr-FR" dirty="0"/>
            <a:t> </a:t>
          </a:r>
          <a:r>
            <a:rPr lang="fr-FR" dirty="0" err="1"/>
            <a:t>them</a:t>
          </a:r>
          <a:endParaRPr lang="fr-FR" dirty="0"/>
        </a:p>
      </dgm:t>
    </dgm:pt>
    <dgm:pt modelId="{392D686F-69B6-4351-A0FD-F8FB697CDCFB}" type="parTrans" cxnId="{B305DA1A-4CC7-45F8-8BC9-6DEF8BB3CB29}">
      <dgm:prSet/>
      <dgm:spPr/>
      <dgm:t>
        <a:bodyPr/>
        <a:lstStyle/>
        <a:p>
          <a:endParaRPr lang="fr-FR"/>
        </a:p>
      </dgm:t>
    </dgm:pt>
    <dgm:pt modelId="{3C1594CC-AF3E-46D4-B51C-F9D9E6AEA8E0}" type="sibTrans" cxnId="{B305DA1A-4CC7-45F8-8BC9-6DEF8BB3CB29}">
      <dgm:prSet/>
      <dgm:spPr/>
      <dgm:t>
        <a:bodyPr/>
        <a:lstStyle/>
        <a:p>
          <a:endParaRPr lang="fr-FR"/>
        </a:p>
      </dgm:t>
    </dgm:pt>
    <dgm:pt modelId="{0B8FEE72-DEDD-45DB-8508-05BE56B8AD8D}" type="pres">
      <dgm:prSet presAssocID="{CEBA46CE-7B7C-4491-827A-4D984889B39D}" presName="Name0" presStyleCnt="0">
        <dgm:presLayoutVars>
          <dgm:dir/>
          <dgm:resizeHandles val="exact"/>
        </dgm:presLayoutVars>
      </dgm:prSet>
      <dgm:spPr/>
    </dgm:pt>
    <dgm:pt modelId="{0862B579-A038-49CB-8E54-30B21970A571}" type="pres">
      <dgm:prSet presAssocID="{330E6FBF-46F4-4634-93A3-4EA593DDC95D}" presName="node" presStyleLbl="node1" presStyleIdx="0" presStyleCnt="4">
        <dgm:presLayoutVars>
          <dgm:bulletEnabled val="1"/>
        </dgm:presLayoutVars>
      </dgm:prSet>
      <dgm:spPr/>
    </dgm:pt>
    <dgm:pt modelId="{69B44B83-11A8-4CE8-B4CB-2BD520E14004}" type="pres">
      <dgm:prSet presAssocID="{30D48016-1F21-4B62-A4C6-1C49A1B574EB}" presName="sibTrans" presStyleCnt="0"/>
      <dgm:spPr/>
    </dgm:pt>
    <dgm:pt modelId="{AB177B73-6B85-4859-B471-AA799F4508C3}" type="pres">
      <dgm:prSet presAssocID="{CC34D5B1-0D14-4B4D-8851-0CAC36674C02}" presName="node" presStyleLbl="node1" presStyleIdx="1" presStyleCnt="4">
        <dgm:presLayoutVars>
          <dgm:bulletEnabled val="1"/>
        </dgm:presLayoutVars>
      </dgm:prSet>
      <dgm:spPr/>
    </dgm:pt>
    <dgm:pt modelId="{BE84F9B4-E668-4AE4-8748-EFB8BA8D4753}" type="pres">
      <dgm:prSet presAssocID="{70B65230-7574-4214-86C5-90A4ADAC6EAA}" presName="sibTrans" presStyleCnt="0"/>
      <dgm:spPr/>
    </dgm:pt>
    <dgm:pt modelId="{10A690E8-200C-46AB-B5B2-424673AE4680}" type="pres">
      <dgm:prSet presAssocID="{26183A63-E4F0-4ECC-ABE6-4B0504FB65B4}" presName="node" presStyleLbl="node1" presStyleIdx="2" presStyleCnt="4">
        <dgm:presLayoutVars>
          <dgm:bulletEnabled val="1"/>
        </dgm:presLayoutVars>
      </dgm:prSet>
      <dgm:spPr/>
    </dgm:pt>
    <dgm:pt modelId="{E6E9FC8B-D511-4279-BDEB-290E24956E61}" type="pres">
      <dgm:prSet presAssocID="{D3D0CF94-850C-40AA-B88D-E485F73ED4B9}" presName="sibTrans" presStyleCnt="0"/>
      <dgm:spPr/>
    </dgm:pt>
    <dgm:pt modelId="{83A221D8-6028-455A-A921-960062367CF5}" type="pres">
      <dgm:prSet presAssocID="{5E6E93DA-BC49-4DA8-A813-C8947F265639}" presName="node" presStyleLbl="node1" presStyleIdx="3" presStyleCnt="4">
        <dgm:presLayoutVars>
          <dgm:bulletEnabled val="1"/>
        </dgm:presLayoutVars>
      </dgm:prSet>
      <dgm:spPr/>
    </dgm:pt>
  </dgm:ptLst>
  <dgm:cxnLst>
    <dgm:cxn modelId="{DE752A03-53F7-4C7E-8867-CA58DF127EEF}" type="presOf" srcId="{CC34D5B1-0D14-4B4D-8851-0CAC36674C02}" destId="{AB177B73-6B85-4859-B471-AA799F4508C3}" srcOrd="0" destOrd="0" presId="urn:microsoft.com/office/officeart/2005/8/layout/hList6"/>
    <dgm:cxn modelId="{856DBD0B-3B4E-4043-89E1-04A70301A7C2}" type="presOf" srcId="{1899C948-6A39-436E-A101-1D35C8945895}" destId="{AB177B73-6B85-4859-B471-AA799F4508C3}" srcOrd="0" destOrd="2" presId="urn:microsoft.com/office/officeart/2005/8/layout/hList6"/>
    <dgm:cxn modelId="{51815510-8838-4851-B95F-664F46893474}" type="presOf" srcId="{9484A13E-F62C-4D0C-8332-B26193A6789D}" destId="{10A690E8-200C-46AB-B5B2-424673AE4680}" srcOrd="0" destOrd="2" presId="urn:microsoft.com/office/officeart/2005/8/layout/hList6"/>
    <dgm:cxn modelId="{B305DA1A-4CC7-45F8-8BC9-6DEF8BB3CB29}" srcId="{CEBA46CE-7B7C-4491-827A-4D984889B39D}" destId="{5E6E93DA-BC49-4DA8-A813-C8947F265639}" srcOrd="3" destOrd="0" parTransId="{392D686F-69B6-4351-A0FD-F8FB697CDCFB}" sibTransId="{3C1594CC-AF3E-46D4-B51C-F9D9E6AEA8E0}"/>
    <dgm:cxn modelId="{F9BAB420-E6B4-4435-B245-FF34D719CF0C}" srcId="{330E6FBF-46F4-4634-93A3-4EA593DDC95D}" destId="{844F931B-15C4-42D1-83EC-16A60792B53F}" srcOrd="1" destOrd="0" parTransId="{269611BC-0CB5-46DF-A980-A9A3DBCCD411}" sibTransId="{496881FF-D548-4190-BF1C-DF3109A10617}"/>
    <dgm:cxn modelId="{FA137631-F285-4E2A-A3D6-A7206CDE26E8}" srcId="{26183A63-E4F0-4ECC-ABE6-4B0504FB65B4}" destId="{22F783E9-47F8-4A24-9B9E-E34BBC993C0B}" srcOrd="0" destOrd="0" parTransId="{5E464E09-5A52-4DE6-B67F-75C4401BEF9B}" sibTransId="{EA62BC82-B2E7-4ACF-9295-DB5270D89CF4}"/>
    <dgm:cxn modelId="{793B735C-6762-401E-A86F-AE1828A3691A}" srcId="{CEBA46CE-7B7C-4491-827A-4D984889B39D}" destId="{26183A63-E4F0-4ECC-ABE6-4B0504FB65B4}" srcOrd="2" destOrd="0" parTransId="{3A15548D-6464-41C3-86EA-98272B751739}" sibTransId="{D3D0CF94-850C-40AA-B88D-E485F73ED4B9}"/>
    <dgm:cxn modelId="{B16C3D67-A7D6-4EAA-95B8-955C59CA9706}" srcId="{CC34D5B1-0D14-4B4D-8851-0CAC36674C02}" destId="{4FCB4E10-C96A-4A45-8FB0-0C906B99A6E0}" srcOrd="0" destOrd="0" parTransId="{F8FB976A-CB2E-436A-951F-7B484DA8A2D7}" sibTransId="{88B59F25-F4C9-4A24-A2A5-2A0FE3A6360D}"/>
    <dgm:cxn modelId="{76CC4E73-763C-47CD-A643-9B7BAB5890BE}" srcId="{CEBA46CE-7B7C-4491-827A-4D984889B39D}" destId="{330E6FBF-46F4-4634-93A3-4EA593DDC95D}" srcOrd="0" destOrd="0" parTransId="{7C6A3C01-C0EA-40DC-B315-91DD40B30CB6}" sibTransId="{30D48016-1F21-4B62-A4C6-1C49A1B574EB}"/>
    <dgm:cxn modelId="{F251F1A4-6C72-4F48-B058-8BDC5EF705C0}" type="presOf" srcId="{844F931B-15C4-42D1-83EC-16A60792B53F}" destId="{0862B579-A038-49CB-8E54-30B21970A571}" srcOrd="0" destOrd="2" presId="urn:microsoft.com/office/officeart/2005/8/layout/hList6"/>
    <dgm:cxn modelId="{D83A99C0-4A53-48C5-85EA-52A7A7AC518B}" srcId="{330E6FBF-46F4-4634-93A3-4EA593DDC95D}" destId="{0DC05949-BD3D-427F-8943-40CF68082C34}" srcOrd="0" destOrd="0" parTransId="{D2A50D92-47EB-4C12-8A31-8E86C3283FF2}" sibTransId="{3716FFDC-EB76-4DFE-A4E2-FA8948416C2A}"/>
    <dgm:cxn modelId="{7DC09CD3-ECAA-4830-B88B-D7E1A14DB69B}" type="presOf" srcId="{0DC05949-BD3D-427F-8943-40CF68082C34}" destId="{0862B579-A038-49CB-8E54-30B21970A571}" srcOrd="0" destOrd="1" presId="urn:microsoft.com/office/officeart/2005/8/layout/hList6"/>
    <dgm:cxn modelId="{94EB5AD4-D7E0-452E-9962-BAACCE11FC3E}" srcId="{CC34D5B1-0D14-4B4D-8851-0CAC36674C02}" destId="{1899C948-6A39-436E-A101-1D35C8945895}" srcOrd="1" destOrd="0" parTransId="{AFEA53AE-5621-46CF-AB54-072887999CEC}" sibTransId="{1D4A7C18-7387-475E-863E-6D59CEC731C5}"/>
    <dgm:cxn modelId="{7748CAD4-5986-4EBB-814A-0059A8462A97}" type="presOf" srcId="{4FCB4E10-C96A-4A45-8FB0-0C906B99A6E0}" destId="{AB177B73-6B85-4859-B471-AA799F4508C3}" srcOrd="0" destOrd="1" presId="urn:microsoft.com/office/officeart/2005/8/layout/hList6"/>
    <dgm:cxn modelId="{04F80DDA-4CE9-429D-A68A-B3AC65701FAE}" type="presOf" srcId="{22F783E9-47F8-4A24-9B9E-E34BBC993C0B}" destId="{10A690E8-200C-46AB-B5B2-424673AE4680}" srcOrd="0" destOrd="1" presId="urn:microsoft.com/office/officeart/2005/8/layout/hList6"/>
    <dgm:cxn modelId="{51EBFBDC-30CF-4F8F-8942-A536F3B36A9D}" type="presOf" srcId="{26183A63-E4F0-4ECC-ABE6-4B0504FB65B4}" destId="{10A690E8-200C-46AB-B5B2-424673AE4680}" srcOrd="0" destOrd="0" presId="urn:microsoft.com/office/officeart/2005/8/layout/hList6"/>
    <dgm:cxn modelId="{411E4DE4-53C0-42F7-AA03-686528B62FB0}" type="presOf" srcId="{330E6FBF-46F4-4634-93A3-4EA593DDC95D}" destId="{0862B579-A038-49CB-8E54-30B21970A571}" srcOrd="0" destOrd="0" presId="urn:microsoft.com/office/officeart/2005/8/layout/hList6"/>
    <dgm:cxn modelId="{3C176CE5-17B6-487F-AB25-F82B0142115E}" type="presOf" srcId="{5E6E93DA-BC49-4DA8-A813-C8947F265639}" destId="{83A221D8-6028-455A-A921-960062367CF5}" srcOrd="0" destOrd="0" presId="urn:microsoft.com/office/officeart/2005/8/layout/hList6"/>
    <dgm:cxn modelId="{5C3AF2F0-73A3-4A96-810C-664DB059D9E0}" type="presOf" srcId="{CEBA46CE-7B7C-4491-827A-4D984889B39D}" destId="{0B8FEE72-DEDD-45DB-8508-05BE56B8AD8D}" srcOrd="0" destOrd="0" presId="urn:microsoft.com/office/officeart/2005/8/layout/hList6"/>
    <dgm:cxn modelId="{00C7E3F2-20DF-4627-BD18-41D066546678}" srcId="{CEBA46CE-7B7C-4491-827A-4D984889B39D}" destId="{CC34D5B1-0D14-4B4D-8851-0CAC36674C02}" srcOrd="1" destOrd="0" parTransId="{C620DA0F-5977-4186-B156-C252221EC212}" sibTransId="{70B65230-7574-4214-86C5-90A4ADAC6EAA}"/>
    <dgm:cxn modelId="{547A71F6-AA1F-486B-ABC3-D4A18E6BB61D}" srcId="{26183A63-E4F0-4ECC-ABE6-4B0504FB65B4}" destId="{9484A13E-F62C-4D0C-8332-B26193A6789D}" srcOrd="1" destOrd="0" parTransId="{B16A70CA-0702-461B-88AF-D4D808CF744C}" sibTransId="{49838834-8C1E-4C2F-9F57-0314C20833A3}"/>
    <dgm:cxn modelId="{73F90A3D-45A6-47EB-B9AD-075786AB153C}" type="presParOf" srcId="{0B8FEE72-DEDD-45DB-8508-05BE56B8AD8D}" destId="{0862B579-A038-49CB-8E54-30B21970A571}" srcOrd="0" destOrd="0" presId="urn:microsoft.com/office/officeart/2005/8/layout/hList6"/>
    <dgm:cxn modelId="{22C298D4-C03F-4686-A9D2-442F87BF60C2}" type="presParOf" srcId="{0B8FEE72-DEDD-45DB-8508-05BE56B8AD8D}" destId="{69B44B83-11A8-4CE8-B4CB-2BD520E14004}" srcOrd="1" destOrd="0" presId="urn:microsoft.com/office/officeart/2005/8/layout/hList6"/>
    <dgm:cxn modelId="{8E45BEDA-6A39-4BAE-B476-10ADB69F3B42}" type="presParOf" srcId="{0B8FEE72-DEDD-45DB-8508-05BE56B8AD8D}" destId="{AB177B73-6B85-4859-B471-AA799F4508C3}" srcOrd="2" destOrd="0" presId="urn:microsoft.com/office/officeart/2005/8/layout/hList6"/>
    <dgm:cxn modelId="{97160D49-C635-4F3D-9CD0-67F3B9A52F04}" type="presParOf" srcId="{0B8FEE72-DEDD-45DB-8508-05BE56B8AD8D}" destId="{BE84F9B4-E668-4AE4-8748-EFB8BA8D4753}" srcOrd="3" destOrd="0" presId="urn:microsoft.com/office/officeart/2005/8/layout/hList6"/>
    <dgm:cxn modelId="{F55827FD-730F-4A01-87D4-D0A36515027D}" type="presParOf" srcId="{0B8FEE72-DEDD-45DB-8508-05BE56B8AD8D}" destId="{10A690E8-200C-46AB-B5B2-424673AE4680}" srcOrd="4" destOrd="0" presId="urn:microsoft.com/office/officeart/2005/8/layout/hList6"/>
    <dgm:cxn modelId="{DD55ACD3-1F9C-4175-A9DF-626886A6BCC3}" type="presParOf" srcId="{0B8FEE72-DEDD-45DB-8508-05BE56B8AD8D}" destId="{E6E9FC8B-D511-4279-BDEB-290E24956E61}" srcOrd="5" destOrd="0" presId="urn:microsoft.com/office/officeart/2005/8/layout/hList6"/>
    <dgm:cxn modelId="{E8E55EFC-CD81-47B1-9AE5-2BD52AE39B2C}" type="presParOf" srcId="{0B8FEE72-DEDD-45DB-8508-05BE56B8AD8D}" destId="{83A221D8-6028-455A-A921-960062367CF5}"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C2D56-32E0-42FB-BEC7-2BD486F88E72}"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fr-FR"/>
        </a:p>
      </dgm:t>
    </dgm:pt>
    <dgm:pt modelId="{6F9E5FF4-5580-44E6-A135-891FED864345}">
      <dgm:prSet phldrT="[Texte]"/>
      <dgm:spPr/>
      <dgm:t>
        <a:bodyPr/>
        <a:lstStyle/>
        <a:p>
          <a:r>
            <a:rPr lang="fr-FR" b="1" i="0" dirty="0"/>
            <a:t>Data Security</a:t>
          </a:r>
          <a:endParaRPr lang="fr-FR" dirty="0"/>
        </a:p>
      </dgm:t>
    </dgm:pt>
    <dgm:pt modelId="{75DBE1A9-BB71-4863-A4FA-989E2DD15778}" type="parTrans" cxnId="{7D7749A9-3935-48E0-933F-FBDFEFD3E1BB}">
      <dgm:prSet/>
      <dgm:spPr/>
      <dgm:t>
        <a:bodyPr/>
        <a:lstStyle/>
        <a:p>
          <a:endParaRPr lang="fr-FR"/>
        </a:p>
      </dgm:t>
    </dgm:pt>
    <dgm:pt modelId="{EE858B0A-1A84-4F37-B8D5-2603921CAF2E}" type="sibTrans" cxnId="{7D7749A9-3935-48E0-933F-FBDFEFD3E1BB}">
      <dgm:prSet/>
      <dgm:spPr/>
      <dgm:t>
        <a:bodyPr/>
        <a:lstStyle/>
        <a:p>
          <a:endParaRPr lang="fr-FR"/>
        </a:p>
      </dgm:t>
    </dgm:pt>
    <dgm:pt modelId="{4BDC1AB3-15F0-4718-9289-2D15F8D82FEA}">
      <dgm:prSet phldrT="[Texte]"/>
      <dgm:spPr/>
      <dgm:t>
        <a:bodyPr/>
        <a:lstStyle/>
        <a:p>
          <a:r>
            <a:rPr lang="fr-FR" b="1" i="0" dirty="0"/>
            <a:t>On-</a:t>
          </a:r>
          <a:r>
            <a:rPr lang="fr-FR" b="1" i="0" dirty="0" err="1"/>
            <a:t>Demand</a:t>
          </a:r>
          <a:r>
            <a:rPr lang="fr-FR" b="1" i="0" dirty="0"/>
            <a:t> </a:t>
          </a:r>
          <a:r>
            <a:rPr lang="fr-FR" b="1" i="0" dirty="0" err="1"/>
            <a:t>Scalability</a:t>
          </a:r>
          <a:endParaRPr lang="fr-FR" dirty="0"/>
        </a:p>
      </dgm:t>
    </dgm:pt>
    <dgm:pt modelId="{6B695D5D-2B0F-4E48-B2D3-E104C90BDF42}" type="parTrans" cxnId="{95102B30-966C-48A9-BFCF-E060E695A140}">
      <dgm:prSet/>
      <dgm:spPr/>
      <dgm:t>
        <a:bodyPr/>
        <a:lstStyle/>
        <a:p>
          <a:endParaRPr lang="fr-FR"/>
        </a:p>
      </dgm:t>
    </dgm:pt>
    <dgm:pt modelId="{D20B5C61-68AD-4385-ACB3-B92DD500947A}" type="sibTrans" cxnId="{95102B30-966C-48A9-BFCF-E060E695A140}">
      <dgm:prSet/>
      <dgm:spPr/>
      <dgm:t>
        <a:bodyPr/>
        <a:lstStyle/>
        <a:p>
          <a:endParaRPr lang="fr-FR"/>
        </a:p>
      </dgm:t>
    </dgm:pt>
    <dgm:pt modelId="{28DA712E-860E-486E-A3F8-89A58631EBBA}">
      <dgm:prSet phldrT="[Texte]"/>
      <dgm:spPr/>
      <dgm:t>
        <a:bodyPr/>
        <a:lstStyle/>
        <a:p>
          <a:r>
            <a:rPr lang="fr-FR" b="1" i="0" dirty="0"/>
            <a:t>Round-The-</a:t>
          </a:r>
          <a:r>
            <a:rPr lang="fr-FR" b="1" i="0" dirty="0" err="1"/>
            <a:t>Clock</a:t>
          </a:r>
          <a:r>
            <a:rPr lang="fr-FR" b="1" i="0" dirty="0"/>
            <a:t> Uptime</a:t>
          </a:r>
          <a:endParaRPr lang="fr-FR" dirty="0"/>
        </a:p>
      </dgm:t>
    </dgm:pt>
    <dgm:pt modelId="{4851D69D-E491-4485-877F-A1FAB518788F}" type="parTrans" cxnId="{A2874BC9-ECA0-44D5-ACBA-6F58715C11E0}">
      <dgm:prSet/>
      <dgm:spPr/>
      <dgm:t>
        <a:bodyPr/>
        <a:lstStyle/>
        <a:p>
          <a:endParaRPr lang="fr-FR"/>
        </a:p>
      </dgm:t>
    </dgm:pt>
    <dgm:pt modelId="{C90BEF0B-653E-41B8-ABB2-0A60DE91B93F}" type="sibTrans" cxnId="{A2874BC9-ECA0-44D5-ACBA-6F58715C11E0}">
      <dgm:prSet/>
      <dgm:spPr/>
      <dgm:t>
        <a:bodyPr/>
        <a:lstStyle/>
        <a:p>
          <a:endParaRPr lang="fr-FR"/>
        </a:p>
      </dgm:t>
    </dgm:pt>
    <dgm:pt modelId="{446923A5-1022-495B-AC87-8BF727A697AF}">
      <dgm:prSet phldrT="[Texte]"/>
      <dgm:spPr/>
      <dgm:t>
        <a:bodyPr/>
        <a:lstStyle/>
        <a:p>
          <a:r>
            <a:rPr lang="fr-FR" b="1" i="0" dirty="0" err="1"/>
            <a:t>Comprehensive</a:t>
          </a:r>
          <a:r>
            <a:rPr lang="fr-FR" b="1" i="0" dirty="0"/>
            <a:t> </a:t>
          </a:r>
          <a:r>
            <a:rPr lang="fr-FR" b="1" i="0" dirty="0" err="1"/>
            <a:t>Transactional</a:t>
          </a:r>
          <a:r>
            <a:rPr lang="fr-FR" b="1" i="0" dirty="0"/>
            <a:t> Support</a:t>
          </a:r>
          <a:endParaRPr lang="fr-FR" dirty="0"/>
        </a:p>
      </dgm:t>
    </dgm:pt>
    <dgm:pt modelId="{207E1CCA-6885-4577-BDBB-20327818A914}" type="parTrans" cxnId="{4C8F0DC2-9410-4051-B7E0-7667B5A3175B}">
      <dgm:prSet/>
      <dgm:spPr/>
      <dgm:t>
        <a:bodyPr/>
        <a:lstStyle/>
        <a:p>
          <a:endParaRPr lang="fr-FR"/>
        </a:p>
      </dgm:t>
    </dgm:pt>
    <dgm:pt modelId="{7065E935-7FD7-4401-82BC-BDF4C17EC481}" type="sibTrans" cxnId="{4C8F0DC2-9410-4051-B7E0-7667B5A3175B}">
      <dgm:prSet/>
      <dgm:spPr/>
      <dgm:t>
        <a:bodyPr/>
        <a:lstStyle/>
        <a:p>
          <a:endParaRPr lang="fr-FR"/>
        </a:p>
      </dgm:t>
    </dgm:pt>
    <dgm:pt modelId="{9B018428-2DB6-49A1-B8ED-16B00C97FBCB}">
      <dgm:prSet/>
      <dgm:spPr/>
      <dgm:t>
        <a:bodyPr/>
        <a:lstStyle/>
        <a:p>
          <a:r>
            <a:rPr lang="fr-FR" b="1" i="0"/>
            <a:t>High Performance</a:t>
          </a:r>
          <a:endParaRPr lang="fr-FR" b="0" i="0"/>
        </a:p>
      </dgm:t>
    </dgm:pt>
    <dgm:pt modelId="{A197B8D4-D9DA-4D8C-B9D6-9D349694FA89}" type="parTrans" cxnId="{947F703C-D4DB-4D67-B7CC-E6BE08B06E02}">
      <dgm:prSet/>
      <dgm:spPr/>
      <dgm:t>
        <a:bodyPr/>
        <a:lstStyle/>
        <a:p>
          <a:endParaRPr lang="fr-FR"/>
        </a:p>
      </dgm:t>
    </dgm:pt>
    <dgm:pt modelId="{B69016C2-1BAC-4F1E-88A1-696F8861C49D}" type="sibTrans" cxnId="{947F703C-D4DB-4D67-B7CC-E6BE08B06E02}">
      <dgm:prSet/>
      <dgm:spPr/>
      <dgm:t>
        <a:bodyPr/>
        <a:lstStyle/>
        <a:p>
          <a:endParaRPr lang="fr-FR"/>
        </a:p>
      </dgm:t>
    </dgm:pt>
    <dgm:pt modelId="{FDFB475A-B023-499A-9712-E3570734B436}">
      <dgm:prSet phldrT="[Texte]"/>
      <dgm:spPr/>
      <dgm:t>
        <a:bodyPr/>
        <a:lstStyle/>
        <a:p>
          <a:r>
            <a:rPr lang="fr-FR" b="1" i="0"/>
            <a:t>Complete Workflow Control</a:t>
          </a:r>
          <a:endParaRPr lang="fr-FR" dirty="0"/>
        </a:p>
      </dgm:t>
    </dgm:pt>
    <dgm:pt modelId="{1C4B1C3A-FA06-40F5-9634-635228A6BAB2}" type="parTrans" cxnId="{4A3C6A9B-B828-466F-83D3-BF4B8F768BEE}">
      <dgm:prSet/>
      <dgm:spPr/>
      <dgm:t>
        <a:bodyPr/>
        <a:lstStyle/>
        <a:p>
          <a:endParaRPr lang="fr-FR"/>
        </a:p>
      </dgm:t>
    </dgm:pt>
    <dgm:pt modelId="{F0B0D0EE-CC3A-42E0-A509-C581102BA7AF}" type="sibTrans" cxnId="{4A3C6A9B-B828-466F-83D3-BF4B8F768BEE}">
      <dgm:prSet/>
      <dgm:spPr/>
      <dgm:t>
        <a:bodyPr/>
        <a:lstStyle/>
        <a:p>
          <a:endParaRPr lang="fr-FR"/>
        </a:p>
      </dgm:t>
    </dgm:pt>
    <dgm:pt modelId="{66D3E14F-659A-4849-92E7-4D2AC0D600C4}">
      <dgm:prSet phldrT="[Texte]"/>
      <dgm:spPr/>
      <dgm:t>
        <a:bodyPr/>
        <a:lstStyle/>
        <a:p>
          <a:r>
            <a:rPr lang="en-US" b="1" i="0" dirty="0"/>
            <a:t>The Flexibility Of Open Source</a:t>
          </a:r>
          <a:endParaRPr lang="fr-FR" dirty="0"/>
        </a:p>
      </dgm:t>
    </dgm:pt>
    <dgm:pt modelId="{5256CB5A-3727-45AB-803D-950E2184EB1C}" type="parTrans" cxnId="{F0CC9572-C0FD-4E6D-8344-EE9242540B1D}">
      <dgm:prSet/>
      <dgm:spPr/>
      <dgm:t>
        <a:bodyPr/>
        <a:lstStyle/>
        <a:p>
          <a:endParaRPr lang="fr-FR"/>
        </a:p>
      </dgm:t>
    </dgm:pt>
    <dgm:pt modelId="{F54BF334-7ED4-4D3D-B991-FE66AE8E2765}" type="sibTrans" cxnId="{F0CC9572-C0FD-4E6D-8344-EE9242540B1D}">
      <dgm:prSet/>
      <dgm:spPr/>
      <dgm:t>
        <a:bodyPr/>
        <a:lstStyle/>
        <a:p>
          <a:endParaRPr lang="fr-FR"/>
        </a:p>
      </dgm:t>
    </dgm:pt>
    <dgm:pt modelId="{E1B2D2BA-38D5-420D-B240-B7D0C080218A}" type="pres">
      <dgm:prSet presAssocID="{C01C2D56-32E0-42FB-BEC7-2BD486F88E72}" presName="diagram" presStyleCnt="0">
        <dgm:presLayoutVars>
          <dgm:dir/>
          <dgm:resizeHandles val="exact"/>
        </dgm:presLayoutVars>
      </dgm:prSet>
      <dgm:spPr/>
    </dgm:pt>
    <dgm:pt modelId="{973D4D7B-A07B-4722-946B-86B977FE999D}" type="pres">
      <dgm:prSet presAssocID="{6F9E5FF4-5580-44E6-A135-891FED864345}" presName="node" presStyleLbl="node1" presStyleIdx="0" presStyleCnt="7">
        <dgm:presLayoutVars>
          <dgm:bulletEnabled val="1"/>
        </dgm:presLayoutVars>
      </dgm:prSet>
      <dgm:spPr/>
    </dgm:pt>
    <dgm:pt modelId="{56B41556-2972-4787-B734-6408657D620A}" type="pres">
      <dgm:prSet presAssocID="{EE858B0A-1A84-4F37-B8D5-2603921CAF2E}" presName="sibTrans" presStyleCnt="0"/>
      <dgm:spPr/>
    </dgm:pt>
    <dgm:pt modelId="{07BB4740-3DDA-41E9-84CC-38CE75421FB1}" type="pres">
      <dgm:prSet presAssocID="{4BDC1AB3-15F0-4718-9289-2D15F8D82FEA}" presName="node" presStyleLbl="node1" presStyleIdx="1" presStyleCnt="7">
        <dgm:presLayoutVars>
          <dgm:bulletEnabled val="1"/>
        </dgm:presLayoutVars>
      </dgm:prSet>
      <dgm:spPr/>
    </dgm:pt>
    <dgm:pt modelId="{DD300CCB-0C97-4EF5-80C9-52EAF92F8943}" type="pres">
      <dgm:prSet presAssocID="{D20B5C61-68AD-4385-ACB3-B92DD500947A}" presName="sibTrans" presStyleCnt="0"/>
      <dgm:spPr/>
    </dgm:pt>
    <dgm:pt modelId="{AC25519D-5AA0-4405-A912-7E7F3C049F57}" type="pres">
      <dgm:prSet presAssocID="{28DA712E-860E-486E-A3F8-89A58631EBBA}" presName="node" presStyleLbl="node1" presStyleIdx="2" presStyleCnt="7">
        <dgm:presLayoutVars>
          <dgm:bulletEnabled val="1"/>
        </dgm:presLayoutVars>
      </dgm:prSet>
      <dgm:spPr/>
    </dgm:pt>
    <dgm:pt modelId="{CA66B32D-F908-4901-A552-48C726F2BC52}" type="pres">
      <dgm:prSet presAssocID="{C90BEF0B-653E-41B8-ABB2-0A60DE91B93F}" presName="sibTrans" presStyleCnt="0"/>
      <dgm:spPr/>
    </dgm:pt>
    <dgm:pt modelId="{75A8AA9F-857E-4CC2-B836-AF6C57E60378}" type="pres">
      <dgm:prSet presAssocID="{9B018428-2DB6-49A1-B8ED-16B00C97FBCB}" presName="node" presStyleLbl="node1" presStyleIdx="3" presStyleCnt="7">
        <dgm:presLayoutVars>
          <dgm:bulletEnabled val="1"/>
        </dgm:presLayoutVars>
      </dgm:prSet>
      <dgm:spPr/>
    </dgm:pt>
    <dgm:pt modelId="{4EC7D306-7F66-489D-B5EC-518B9436977A}" type="pres">
      <dgm:prSet presAssocID="{B69016C2-1BAC-4F1E-88A1-696F8861C49D}" presName="sibTrans" presStyleCnt="0"/>
      <dgm:spPr/>
    </dgm:pt>
    <dgm:pt modelId="{9784E8C2-1F69-46AF-8B77-41CB55302D03}" type="pres">
      <dgm:prSet presAssocID="{446923A5-1022-495B-AC87-8BF727A697AF}" presName="node" presStyleLbl="node1" presStyleIdx="4" presStyleCnt="7">
        <dgm:presLayoutVars>
          <dgm:bulletEnabled val="1"/>
        </dgm:presLayoutVars>
      </dgm:prSet>
      <dgm:spPr/>
    </dgm:pt>
    <dgm:pt modelId="{C88AC7D5-2228-4142-A483-05401F1BED94}" type="pres">
      <dgm:prSet presAssocID="{7065E935-7FD7-4401-82BC-BDF4C17EC481}" presName="sibTrans" presStyleCnt="0"/>
      <dgm:spPr/>
    </dgm:pt>
    <dgm:pt modelId="{94D5EC47-2F8F-4A74-96FE-007DC689C402}" type="pres">
      <dgm:prSet presAssocID="{FDFB475A-B023-499A-9712-E3570734B436}" presName="node" presStyleLbl="node1" presStyleIdx="5" presStyleCnt="7">
        <dgm:presLayoutVars>
          <dgm:bulletEnabled val="1"/>
        </dgm:presLayoutVars>
      </dgm:prSet>
      <dgm:spPr/>
    </dgm:pt>
    <dgm:pt modelId="{55E4D3A9-B5E8-47A6-90B3-8E9F91573F93}" type="pres">
      <dgm:prSet presAssocID="{F0B0D0EE-CC3A-42E0-A509-C581102BA7AF}" presName="sibTrans" presStyleCnt="0"/>
      <dgm:spPr/>
    </dgm:pt>
    <dgm:pt modelId="{AA3A305F-2C27-499D-B086-E9DE8161F0F5}" type="pres">
      <dgm:prSet presAssocID="{66D3E14F-659A-4849-92E7-4D2AC0D600C4}" presName="node" presStyleLbl="node1" presStyleIdx="6" presStyleCnt="7">
        <dgm:presLayoutVars>
          <dgm:bulletEnabled val="1"/>
        </dgm:presLayoutVars>
      </dgm:prSet>
      <dgm:spPr/>
    </dgm:pt>
  </dgm:ptLst>
  <dgm:cxnLst>
    <dgm:cxn modelId="{03494B0B-F248-4519-AA6A-6CCBC9A5D51F}" type="presOf" srcId="{28DA712E-860E-486E-A3F8-89A58631EBBA}" destId="{AC25519D-5AA0-4405-A912-7E7F3C049F57}" srcOrd="0" destOrd="0" presId="urn:microsoft.com/office/officeart/2005/8/layout/default"/>
    <dgm:cxn modelId="{0E028C1A-A2FD-4BA2-AFE7-0E1F5F429B18}" type="presOf" srcId="{FDFB475A-B023-499A-9712-E3570734B436}" destId="{94D5EC47-2F8F-4A74-96FE-007DC689C402}" srcOrd="0" destOrd="0" presId="urn:microsoft.com/office/officeart/2005/8/layout/default"/>
    <dgm:cxn modelId="{95102B30-966C-48A9-BFCF-E060E695A140}" srcId="{C01C2D56-32E0-42FB-BEC7-2BD486F88E72}" destId="{4BDC1AB3-15F0-4718-9289-2D15F8D82FEA}" srcOrd="1" destOrd="0" parTransId="{6B695D5D-2B0F-4E48-B2D3-E104C90BDF42}" sibTransId="{D20B5C61-68AD-4385-ACB3-B92DD500947A}"/>
    <dgm:cxn modelId="{C6D06B33-A97A-4529-BB91-81D84B4AE8D8}" type="presOf" srcId="{4BDC1AB3-15F0-4718-9289-2D15F8D82FEA}" destId="{07BB4740-3DDA-41E9-84CC-38CE75421FB1}" srcOrd="0" destOrd="0" presId="urn:microsoft.com/office/officeart/2005/8/layout/default"/>
    <dgm:cxn modelId="{947F703C-D4DB-4D67-B7CC-E6BE08B06E02}" srcId="{C01C2D56-32E0-42FB-BEC7-2BD486F88E72}" destId="{9B018428-2DB6-49A1-B8ED-16B00C97FBCB}" srcOrd="3" destOrd="0" parTransId="{A197B8D4-D9DA-4D8C-B9D6-9D349694FA89}" sibTransId="{B69016C2-1BAC-4F1E-88A1-696F8861C49D}"/>
    <dgm:cxn modelId="{8B81DD66-5D1E-4C84-9984-4DD9CD6F29E6}" type="presOf" srcId="{9B018428-2DB6-49A1-B8ED-16B00C97FBCB}" destId="{75A8AA9F-857E-4CC2-B836-AF6C57E60378}" srcOrd="0" destOrd="0" presId="urn:microsoft.com/office/officeart/2005/8/layout/default"/>
    <dgm:cxn modelId="{F0CC9572-C0FD-4E6D-8344-EE9242540B1D}" srcId="{C01C2D56-32E0-42FB-BEC7-2BD486F88E72}" destId="{66D3E14F-659A-4849-92E7-4D2AC0D600C4}" srcOrd="6" destOrd="0" parTransId="{5256CB5A-3727-45AB-803D-950E2184EB1C}" sibTransId="{F54BF334-7ED4-4D3D-B991-FE66AE8E2765}"/>
    <dgm:cxn modelId="{4A3C6A9B-B828-466F-83D3-BF4B8F768BEE}" srcId="{C01C2D56-32E0-42FB-BEC7-2BD486F88E72}" destId="{FDFB475A-B023-499A-9712-E3570734B436}" srcOrd="5" destOrd="0" parTransId="{1C4B1C3A-FA06-40F5-9634-635228A6BAB2}" sibTransId="{F0B0D0EE-CC3A-42E0-A509-C581102BA7AF}"/>
    <dgm:cxn modelId="{7D7749A9-3935-48E0-933F-FBDFEFD3E1BB}" srcId="{C01C2D56-32E0-42FB-BEC7-2BD486F88E72}" destId="{6F9E5FF4-5580-44E6-A135-891FED864345}" srcOrd="0" destOrd="0" parTransId="{75DBE1A9-BB71-4863-A4FA-989E2DD15778}" sibTransId="{EE858B0A-1A84-4F37-B8D5-2603921CAF2E}"/>
    <dgm:cxn modelId="{D4B48BB8-6CBD-4852-8205-7974BED4E193}" type="presOf" srcId="{446923A5-1022-495B-AC87-8BF727A697AF}" destId="{9784E8C2-1F69-46AF-8B77-41CB55302D03}" srcOrd="0" destOrd="0" presId="urn:microsoft.com/office/officeart/2005/8/layout/default"/>
    <dgm:cxn modelId="{03890DC0-9E8D-4469-BDD1-8BDE8403742B}" type="presOf" srcId="{66D3E14F-659A-4849-92E7-4D2AC0D600C4}" destId="{AA3A305F-2C27-499D-B086-E9DE8161F0F5}" srcOrd="0" destOrd="0" presId="urn:microsoft.com/office/officeart/2005/8/layout/default"/>
    <dgm:cxn modelId="{4C8F0DC2-9410-4051-B7E0-7667B5A3175B}" srcId="{C01C2D56-32E0-42FB-BEC7-2BD486F88E72}" destId="{446923A5-1022-495B-AC87-8BF727A697AF}" srcOrd="4" destOrd="0" parTransId="{207E1CCA-6885-4577-BDBB-20327818A914}" sibTransId="{7065E935-7FD7-4401-82BC-BDF4C17EC481}"/>
    <dgm:cxn modelId="{A2874BC9-ECA0-44D5-ACBA-6F58715C11E0}" srcId="{C01C2D56-32E0-42FB-BEC7-2BD486F88E72}" destId="{28DA712E-860E-486E-A3F8-89A58631EBBA}" srcOrd="2" destOrd="0" parTransId="{4851D69D-E491-4485-877F-A1FAB518788F}" sibTransId="{C90BEF0B-653E-41B8-ABB2-0A60DE91B93F}"/>
    <dgm:cxn modelId="{F7F3BDD2-0C87-4510-BF55-BAC5BA002159}" type="presOf" srcId="{6F9E5FF4-5580-44E6-A135-891FED864345}" destId="{973D4D7B-A07B-4722-946B-86B977FE999D}" srcOrd="0" destOrd="0" presId="urn:microsoft.com/office/officeart/2005/8/layout/default"/>
    <dgm:cxn modelId="{95CA15D8-7BDF-4479-812D-DA3E1F63843E}" type="presOf" srcId="{C01C2D56-32E0-42FB-BEC7-2BD486F88E72}" destId="{E1B2D2BA-38D5-420D-B240-B7D0C080218A}" srcOrd="0" destOrd="0" presId="urn:microsoft.com/office/officeart/2005/8/layout/default"/>
    <dgm:cxn modelId="{200C3174-4EB5-44E9-B441-D278F029EC30}" type="presParOf" srcId="{E1B2D2BA-38D5-420D-B240-B7D0C080218A}" destId="{973D4D7B-A07B-4722-946B-86B977FE999D}" srcOrd="0" destOrd="0" presId="urn:microsoft.com/office/officeart/2005/8/layout/default"/>
    <dgm:cxn modelId="{88FEEBD2-8AF8-40D1-B014-533C22A19356}" type="presParOf" srcId="{E1B2D2BA-38D5-420D-B240-B7D0C080218A}" destId="{56B41556-2972-4787-B734-6408657D620A}" srcOrd="1" destOrd="0" presId="urn:microsoft.com/office/officeart/2005/8/layout/default"/>
    <dgm:cxn modelId="{0AD2FB61-1F50-4017-9B61-D18331D51AE1}" type="presParOf" srcId="{E1B2D2BA-38D5-420D-B240-B7D0C080218A}" destId="{07BB4740-3DDA-41E9-84CC-38CE75421FB1}" srcOrd="2" destOrd="0" presId="urn:microsoft.com/office/officeart/2005/8/layout/default"/>
    <dgm:cxn modelId="{3DDDB725-9A35-4227-9947-413E3DA6C620}" type="presParOf" srcId="{E1B2D2BA-38D5-420D-B240-B7D0C080218A}" destId="{DD300CCB-0C97-4EF5-80C9-52EAF92F8943}" srcOrd="3" destOrd="0" presId="urn:microsoft.com/office/officeart/2005/8/layout/default"/>
    <dgm:cxn modelId="{62588B13-DBDD-4C74-A228-52B8411108C0}" type="presParOf" srcId="{E1B2D2BA-38D5-420D-B240-B7D0C080218A}" destId="{AC25519D-5AA0-4405-A912-7E7F3C049F57}" srcOrd="4" destOrd="0" presId="urn:microsoft.com/office/officeart/2005/8/layout/default"/>
    <dgm:cxn modelId="{B74C2930-A765-4B45-8A9E-3FC3956BDD03}" type="presParOf" srcId="{E1B2D2BA-38D5-420D-B240-B7D0C080218A}" destId="{CA66B32D-F908-4901-A552-48C726F2BC52}" srcOrd="5" destOrd="0" presId="urn:microsoft.com/office/officeart/2005/8/layout/default"/>
    <dgm:cxn modelId="{7C8D4F82-2854-413B-ABF8-8D5A11ED83D8}" type="presParOf" srcId="{E1B2D2BA-38D5-420D-B240-B7D0C080218A}" destId="{75A8AA9F-857E-4CC2-B836-AF6C57E60378}" srcOrd="6" destOrd="0" presId="urn:microsoft.com/office/officeart/2005/8/layout/default"/>
    <dgm:cxn modelId="{CBDEF8EF-6FD7-4B69-AFA5-7DB0561AA6DD}" type="presParOf" srcId="{E1B2D2BA-38D5-420D-B240-B7D0C080218A}" destId="{4EC7D306-7F66-489D-B5EC-518B9436977A}" srcOrd="7" destOrd="0" presId="urn:microsoft.com/office/officeart/2005/8/layout/default"/>
    <dgm:cxn modelId="{F0587A57-8B06-4989-B323-391D0E8483A8}" type="presParOf" srcId="{E1B2D2BA-38D5-420D-B240-B7D0C080218A}" destId="{9784E8C2-1F69-46AF-8B77-41CB55302D03}" srcOrd="8" destOrd="0" presId="urn:microsoft.com/office/officeart/2005/8/layout/default"/>
    <dgm:cxn modelId="{ED2FF4D9-BC25-4786-8203-59E8D0A8B769}" type="presParOf" srcId="{E1B2D2BA-38D5-420D-B240-B7D0C080218A}" destId="{C88AC7D5-2228-4142-A483-05401F1BED94}" srcOrd="9" destOrd="0" presId="urn:microsoft.com/office/officeart/2005/8/layout/default"/>
    <dgm:cxn modelId="{60F70CAE-D03A-4DDE-BC69-76B76943FCE5}" type="presParOf" srcId="{E1B2D2BA-38D5-420D-B240-B7D0C080218A}" destId="{94D5EC47-2F8F-4A74-96FE-007DC689C402}" srcOrd="10" destOrd="0" presId="urn:microsoft.com/office/officeart/2005/8/layout/default"/>
    <dgm:cxn modelId="{B8750F2C-AFD3-4A42-90E5-659E29528CAA}" type="presParOf" srcId="{E1B2D2BA-38D5-420D-B240-B7D0C080218A}" destId="{55E4D3A9-B5E8-47A6-90B3-8E9F91573F93}" srcOrd="11" destOrd="0" presId="urn:microsoft.com/office/officeart/2005/8/layout/default"/>
    <dgm:cxn modelId="{1FE44AF0-F316-4051-B587-59985CB8B56B}" type="presParOf" srcId="{E1B2D2BA-38D5-420D-B240-B7D0C080218A}" destId="{AA3A305F-2C27-499D-B086-E9DE8161F0F5}"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1C2D56-32E0-42FB-BEC7-2BD486F88E72}"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fr-FR"/>
        </a:p>
      </dgm:t>
    </dgm:pt>
    <dgm:pt modelId="{6F9E5FF4-5580-44E6-A135-891FED864345}">
      <dgm:prSet phldrT="[Texte]"/>
      <dgm:spPr/>
      <dgm:t>
        <a:bodyPr/>
        <a:lstStyle/>
        <a:p>
          <a:r>
            <a:rPr lang="fr-FR" b="0" i="0" dirty="0"/>
            <a:t>User-</a:t>
          </a:r>
          <a:r>
            <a:rPr lang="fr-FR" b="0" i="0" dirty="0" err="1"/>
            <a:t>defined</a:t>
          </a:r>
          <a:r>
            <a:rPr lang="fr-FR" b="0" i="0" dirty="0"/>
            <a:t> types</a:t>
          </a:r>
          <a:endParaRPr lang="fr-FR" dirty="0"/>
        </a:p>
      </dgm:t>
    </dgm:pt>
    <dgm:pt modelId="{75DBE1A9-BB71-4863-A4FA-989E2DD15778}" type="parTrans" cxnId="{7D7749A9-3935-48E0-933F-FBDFEFD3E1BB}">
      <dgm:prSet/>
      <dgm:spPr/>
      <dgm:t>
        <a:bodyPr/>
        <a:lstStyle/>
        <a:p>
          <a:endParaRPr lang="fr-FR"/>
        </a:p>
      </dgm:t>
    </dgm:pt>
    <dgm:pt modelId="{EE858B0A-1A84-4F37-B8D5-2603921CAF2E}" type="sibTrans" cxnId="{7D7749A9-3935-48E0-933F-FBDFEFD3E1BB}">
      <dgm:prSet/>
      <dgm:spPr/>
      <dgm:t>
        <a:bodyPr/>
        <a:lstStyle/>
        <a:p>
          <a:endParaRPr lang="fr-FR"/>
        </a:p>
      </dgm:t>
    </dgm:pt>
    <dgm:pt modelId="{4BDC1AB3-15F0-4718-9289-2D15F8D82FEA}">
      <dgm:prSet phldrT="[Texte]"/>
      <dgm:spPr/>
      <dgm:t>
        <a:bodyPr/>
        <a:lstStyle/>
        <a:p>
          <a:r>
            <a:rPr lang="fr-FR" b="0" i="0" dirty="0"/>
            <a:t>Table </a:t>
          </a:r>
          <a:r>
            <a:rPr lang="fr-FR" b="0" i="0" dirty="0" err="1"/>
            <a:t>inheritance</a:t>
          </a:r>
          <a:endParaRPr lang="fr-FR" dirty="0"/>
        </a:p>
      </dgm:t>
    </dgm:pt>
    <dgm:pt modelId="{6B695D5D-2B0F-4E48-B2D3-E104C90BDF42}" type="parTrans" cxnId="{95102B30-966C-48A9-BFCF-E060E695A140}">
      <dgm:prSet/>
      <dgm:spPr/>
      <dgm:t>
        <a:bodyPr/>
        <a:lstStyle/>
        <a:p>
          <a:endParaRPr lang="fr-FR"/>
        </a:p>
      </dgm:t>
    </dgm:pt>
    <dgm:pt modelId="{D20B5C61-68AD-4385-ACB3-B92DD500947A}" type="sibTrans" cxnId="{95102B30-966C-48A9-BFCF-E060E695A140}">
      <dgm:prSet/>
      <dgm:spPr/>
      <dgm:t>
        <a:bodyPr/>
        <a:lstStyle/>
        <a:p>
          <a:endParaRPr lang="fr-FR"/>
        </a:p>
      </dgm:t>
    </dgm:pt>
    <dgm:pt modelId="{28DA712E-860E-486E-A3F8-89A58631EBBA}">
      <dgm:prSet phldrT="[Texte]"/>
      <dgm:spPr/>
      <dgm:t>
        <a:bodyPr/>
        <a:lstStyle/>
        <a:p>
          <a:r>
            <a:rPr lang="fr-FR" b="0" i="0" dirty="0" err="1"/>
            <a:t>Sophisticated</a:t>
          </a:r>
          <a:r>
            <a:rPr lang="fr-FR" b="0" i="0" dirty="0"/>
            <a:t> </a:t>
          </a:r>
          <a:r>
            <a:rPr lang="fr-FR" b="0" i="0" dirty="0" err="1"/>
            <a:t>locking</a:t>
          </a:r>
          <a:r>
            <a:rPr lang="fr-FR" b="0" i="0" dirty="0"/>
            <a:t> </a:t>
          </a:r>
          <a:r>
            <a:rPr lang="fr-FR" b="0" i="0" dirty="0" err="1"/>
            <a:t>mechanism</a:t>
          </a:r>
          <a:endParaRPr lang="fr-FR" dirty="0"/>
        </a:p>
      </dgm:t>
    </dgm:pt>
    <dgm:pt modelId="{4851D69D-E491-4485-877F-A1FAB518788F}" type="parTrans" cxnId="{A2874BC9-ECA0-44D5-ACBA-6F58715C11E0}">
      <dgm:prSet/>
      <dgm:spPr/>
      <dgm:t>
        <a:bodyPr/>
        <a:lstStyle/>
        <a:p>
          <a:endParaRPr lang="fr-FR"/>
        </a:p>
      </dgm:t>
    </dgm:pt>
    <dgm:pt modelId="{C90BEF0B-653E-41B8-ABB2-0A60DE91B93F}" type="sibTrans" cxnId="{A2874BC9-ECA0-44D5-ACBA-6F58715C11E0}">
      <dgm:prSet/>
      <dgm:spPr/>
      <dgm:t>
        <a:bodyPr/>
        <a:lstStyle/>
        <a:p>
          <a:endParaRPr lang="fr-FR"/>
        </a:p>
      </dgm:t>
    </dgm:pt>
    <dgm:pt modelId="{446923A5-1022-495B-AC87-8BF727A697AF}">
      <dgm:prSet phldrT="[Texte]" custT="1"/>
      <dgm:spPr/>
      <dgm:t>
        <a:bodyPr/>
        <a:lstStyle/>
        <a:p>
          <a:pPr marL="0" lvl="0" indent="0" algn="ctr" defTabSz="666750">
            <a:lnSpc>
              <a:spcPct val="90000"/>
            </a:lnSpc>
            <a:spcBef>
              <a:spcPct val="0"/>
            </a:spcBef>
            <a:spcAft>
              <a:spcPct val="35000"/>
            </a:spcAft>
            <a:buNone/>
          </a:pPr>
          <a:r>
            <a:rPr lang="fr-FR" sz="1500" b="0" i="0" kern="1200" dirty="0" err="1">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Views</a:t>
          </a:r>
          <a:r>
            <a:rPr lang="fr-FR" sz="1500" b="0" i="0" kern="1200" dirty="0">
              <a:solidFill>
                <a:prstClr val="white"/>
              </a:solidFill>
              <a:latin typeface="Trebuchet MS" panose="020B0603020202020204"/>
              <a:ea typeface="+mn-ea"/>
              <a:cs typeface="+mn-cs"/>
            </a:rPr>
            <a:t>, </a:t>
          </a:r>
          <a:r>
            <a:rPr lang="fr-FR" sz="1500" b="0" i="0" kern="1200" dirty="0" err="1">
              <a:solidFill>
                <a:prstClr val="white"/>
              </a:solidFill>
              <a:latin typeface="Trebuchet MS" panose="020B0603020202020204"/>
              <a:ea typeface="+mn-ea"/>
              <a:cs typeface="+mn-cs"/>
            </a:rPr>
            <a:t>rules</a:t>
          </a:r>
          <a:r>
            <a:rPr lang="fr-FR" sz="1500" b="0" i="0" kern="1200" dirty="0">
              <a:solidFill>
                <a:prstClr val="white"/>
              </a:solidFill>
              <a:latin typeface="Trebuchet MS" panose="020B0603020202020204"/>
              <a:ea typeface="+mn-ea"/>
              <a:cs typeface="+mn-cs"/>
            </a:rPr>
            <a:t>, </a:t>
          </a:r>
          <a:r>
            <a:rPr lang="fr-FR" sz="1500" b="0" i="0" kern="1200" dirty="0" err="1">
              <a:solidFill>
                <a:prstClr val="white"/>
              </a:solidFill>
              <a:latin typeface="Trebuchet MS" panose="020B0603020202020204"/>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subquery</a:t>
          </a:r>
          <a:endParaRPr lang="fr-FR" sz="1500" b="0" i="0" kern="1200" dirty="0">
            <a:solidFill>
              <a:prstClr val="white"/>
            </a:solidFill>
            <a:latin typeface="Trebuchet MS" panose="020B0603020202020204"/>
            <a:ea typeface="+mn-ea"/>
            <a:cs typeface="+mn-cs"/>
          </a:endParaRPr>
        </a:p>
      </dgm:t>
    </dgm:pt>
    <dgm:pt modelId="{207E1CCA-6885-4577-BDBB-20327818A914}" type="parTrans" cxnId="{4C8F0DC2-9410-4051-B7E0-7667B5A3175B}">
      <dgm:prSet/>
      <dgm:spPr/>
      <dgm:t>
        <a:bodyPr/>
        <a:lstStyle/>
        <a:p>
          <a:endParaRPr lang="fr-FR"/>
        </a:p>
      </dgm:t>
    </dgm:pt>
    <dgm:pt modelId="{7065E935-7FD7-4401-82BC-BDF4C17EC481}" type="sibTrans" cxnId="{4C8F0DC2-9410-4051-B7E0-7667B5A3175B}">
      <dgm:prSet/>
      <dgm:spPr/>
      <dgm:t>
        <a:bodyPr/>
        <a:lstStyle/>
        <a:p>
          <a:endParaRPr lang="fr-FR"/>
        </a:p>
      </dgm:t>
    </dgm:pt>
    <dgm:pt modelId="{9B018428-2DB6-49A1-B8ED-16B00C97FBCB}">
      <dgm:prSet custT="1"/>
      <dgm:spPr/>
      <dgm:t>
        <a:bodyPr/>
        <a:lstStyle/>
        <a:p>
          <a:pPr marL="0" lvl="0" indent="0" algn="ctr" defTabSz="666750">
            <a:lnSpc>
              <a:spcPct val="90000"/>
            </a:lnSpc>
            <a:spcBef>
              <a:spcPct val="0"/>
            </a:spcBef>
            <a:spcAft>
              <a:spcPct val="35000"/>
            </a:spcAft>
            <a:buNone/>
          </a:pPr>
          <a:r>
            <a:rPr lang="fr-FR" sz="1500" b="0" i="0" kern="1200" dirty="0" err="1">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Foreign</a:t>
          </a:r>
          <a:r>
            <a:rPr lang="fr-FR" sz="1500" b="0" i="0" kern="1200" dirty="0">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 key </a:t>
          </a:r>
          <a:r>
            <a:rPr lang="fr-FR" sz="1500" b="0" i="0" kern="1200" dirty="0" err="1">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referential</a:t>
          </a:r>
          <a:r>
            <a:rPr lang="fr-FR" sz="1500" b="0" i="0" kern="1200" dirty="0">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 </a:t>
          </a:r>
          <a:r>
            <a:rPr lang="fr-FR" sz="1500" b="0" i="0" kern="1200" dirty="0" err="1">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integrity</a:t>
          </a:r>
          <a:endParaRPr lang="fr-FR" sz="1500" b="0" i="0" kern="1200" dirty="0">
            <a:solidFill>
              <a:prstClr val="white"/>
            </a:solidFill>
            <a:latin typeface="Trebuchet MS" panose="020B0603020202020204"/>
            <a:ea typeface="+mn-ea"/>
            <a:cs typeface="+mn-cs"/>
          </a:endParaRPr>
        </a:p>
      </dgm:t>
    </dgm:pt>
    <dgm:pt modelId="{A197B8D4-D9DA-4D8C-B9D6-9D349694FA89}" type="parTrans" cxnId="{947F703C-D4DB-4D67-B7CC-E6BE08B06E02}">
      <dgm:prSet/>
      <dgm:spPr/>
      <dgm:t>
        <a:bodyPr/>
        <a:lstStyle/>
        <a:p>
          <a:endParaRPr lang="fr-FR"/>
        </a:p>
      </dgm:t>
    </dgm:pt>
    <dgm:pt modelId="{B69016C2-1BAC-4F1E-88A1-696F8861C49D}" type="sibTrans" cxnId="{947F703C-D4DB-4D67-B7CC-E6BE08B06E02}">
      <dgm:prSet/>
      <dgm:spPr/>
      <dgm:t>
        <a:bodyPr/>
        <a:lstStyle/>
        <a:p>
          <a:endParaRPr lang="fr-FR"/>
        </a:p>
      </dgm:t>
    </dgm:pt>
    <dgm:pt modelId="{FDFB475A-B023-499A-9712-E3570734B436}">
      <dgm:prSet phldrT="[Texte]"/>
      <dgm:spPr/>
      <dgm:t>
        <a:bodyPr/>
        <a:lstStyle/>
        <a:p>
          <a:r>
            <a:rPr lang="fr-FR" b="0" i="0" dirty="0" err="1"/>
            <a:t>Nested</a:t>
          </a:r>
          <a:r>
            <a:rPr lang="fr-FR" b="0" i="0" dirty="0"/>
            <a:t> transactions (</a:t>
          </a:r>
          <a:r>
            <a:rPr lang="fr-FR" b="0" i="0" dirty="0" err="1"/>
            <a:t>savepoints</a:t>
          </a:r>
          <a:r>
            <a:rPr lang="fr-FR" b="0" i="0" dirty="0"/>
            <a:t>)</a:t>
          </a:r>
          <a:endParaRPr lang="fr-FR" dirty="0"/>
        </a:p>
      </dgm:t>
    </dgm:pt>
    <dgm:pt modelId="{1C4B1C3A-FA06-40F5-9634-635228A6BAB2}" type="parTrans" cxnId="{4A3C6A9B-B828-466F-83D3-BF4B8F768BEE}">
      <dgm:prSet/>
      <dgm:spPr/>
      <dgm:t>
        <a:bodyPr/>
        <a:lstStyle/>
        <a:p>
          <a:endParaRPr lang="fr-FR"/>
        </a:p>
      </dgm:t>
    </dgm:pt>
    <dgm:pt modelId="{F0B0D0EE-CC3A-42E0-A509-C581102BA7AF}" type="sibTrans" cxnId="{4A3C6A9B-B828-466F-83D3-BF4B8F768BEE}">
      <dgm:prSet/>
      <dgm:spPr/>
      <dgm:t>
        <a:bodyPr/>
        <a:lstStyle/>
        <a:p>
          <a:endParaRPr lang="fr-FR"/>
        </a:p>
      </dgm:t>
    </dgm:pt>
    <dgm:pt modelId="{66D3E14F-659A-4849-92E7-4D2AC0D600C4}">
      <dgm:prSet phldrT="[Texte]"/>
      <dgm:spPr/>
      <dgm:t>
        <a:bodyPr/>
        <a:lstStyle/>
        <a:p>
          <a:r>
            <a:rPr lang="fr-FR" b="0" i="0" dirty="0"/>
            <a:t>Multi-version </a:t>
          </a:r>
          <a:r>
            <a:rPr lang="fr-FR" b="0" i="0" dirty="0" err="1"/>
            <a:t>concurrency</a:t>
          </a:r>
          <a:r>
            <a:rPr lang="fr-FR" b="0" i="0" dirty="0"/>
            <a:t> control (MVCC)</a:t>
          </a:r>
          <a:endParaRPr lang="fr-FR" dirty="0"/>
        </a:p>
      </dgm:t>
    </dgm:pt>
    <dgm:pt modelId="{5256CB5A-3727-45AB-803D-950E2184EB1C}" type="parTrans" cxnId="{F0CC9572-C0FD-4E6D-8344-EE9242540B1D}">
      <dgm:prSet/>
      <dgm:spPr/>
      <dgm:t>
        <a:bodyPr/>
        <a:lstStyle/>
        <a:p>
          <a:endParaRPr lang="fr-FR"/>
        </a:p>
      </dgm:t>
    </dgm:pt>
    <dgm:pt modelId="{F54BF334-7ED4-4D3D-B991-FE66AE8E2765}" type="sibTrans" cxnId="{F0CC9572-C0FD-4E6D-8344-EE9242540B1D}">
      <dgm:prSet/>
      <dgm:spPr/>
      <dgm:t>
        <a:bodyPr/>
        <a:lstStyle/>
        <a:p>
          <a:endParaRPr lang="fr-FR"/>
        </a:p>
      </dgm:t>
    </dgm:pt>
    <dgm:pt modelId="{5ABC51C3-CE37-427B-A057-40E3EE603942}">
      <dgm:prSet phldrT="[Texte]"/>
      <dgm:spPr/>
      <dgm:t>
        <a:bodyPr/>
        <a:lstStyle/>
        <a:p>
          <a:pPr>
            <a:buFont typeface="Arial" panose="020B0604020202020204" pitchFamily="34" charset="0"/>
            <a:buChar char="•"/>
          </a:pPr>
          <a:r>
            <a:rPr lang="fr-FR" b="0" i="0"/>
            <a:t>Asynchronous replication</a:t>
          </a:r>
          <a:endParaRPr lang="fr-FR" dirty="0"/>
        </a:p>
      </dgm:t>
    </dgm:pt>
    <dgm:pt modelId="{24BBE974-23B8-49FE-8FD2-D964383E6E40}" type="parTrans" cxnId="{42030569-C5C5-4035-A0AA-E33D22A57CF7}">
      <dgm:prSet/>
      <dgm:spPr/>
      <dgm:t>
        <a:bodyPr/>
        <a:lstStyle/>
        <a:p>
          <a:endParaRPr lang="fr-FR"/>
        </a:p>
      </dgm:t>
    </dgm:pt>
    <dgm:pt modelId="{3B26CBED-5717-40EB-9020-E0F6EC694602}" type="sibTrans" cxnId="{42030569-C5C5-4035-A0AA-E33D22A57CF7}">
      <dgm:prSet/>
      <dgm:spPr/>
      <dgm:t>
        <a:bodyPr/>
        <a:lstStyle/>
        <a:p>
          <a:endParaRPr lang="fr-FR"/>
        </a:p>
      </dgm:t>
    </dgm:pt>
    <dgm:pt modelId="{25AEE433-4ACD-4AD5-8849-244621554DCD}">
      <dgm:prSet phldrT="[Texte]"/>
      <dgm:spPr/>
      <dgm:t>
        <a:bodyPr/>
        <a:lstStyle/>
        <a:p>
          <a:pPr>
            <a:buFont typeface="Arial" panose="020B0604020202020204" pitchFamily="34" charset="0"/>
            <a:buChar char="•"/>
          </a:pPr>
          <a:r>
            <a:rPr lang="fr-FR" b="0" i="0"/>
            <a:t>Point-in-time recovery</a:t>
          </a:r>
          <a:endParaRPr lang="fr-FR" dirty="0"/>
        </a:p>
      </dgm:t>
    </dgm:pt>
    <dgm:pt modelId="{12D77474-D6E7-47AF-841A-A36204F67216}" type="parTrans" cxnId="{6B66B87B-E7F8-46CC-9B28-97BC1B45FB5E}">
      <dgm:prSet/>
      <dgm:spPr/>
      <dgm:t>
        <a:bodyPr/>
        <a:lstStyle/>
        <a:p>
          <a:endParaRPr lang="fr-FR"/>
        </a:p>
      </dgm:t>
    </dgm:pt>
    <dgm:pt modelId="{E610E4C5-B637-479E-8575-850F9810CA2F}" type="sibTrans" cxnId="{6B66B87B-E7F8-46CC-9B28-97BC1B45FB5E}">
      <dgm:prSet/>
      <dgm:spPr/>
      <dgm:t>
        <a:bodyPr/>
        <a:lstStyle/>
        <a:p>
          <a:endParaRPr lang="fr-FR"/>
        </a:p>
      </dgm:t>
    </dgm:pt>
    <dgm:pt modelId="{E1B2D2BA-38D5-420D-B240-B7D0C080218A}" type="pres">
      <dgm:prSet presAssocID="{C01C2D56-32E0-42FB-BEC7-2BD486F88E72}" presName="diagram" presStyleCnt="0">
        <dgm:presLayoutVars>
          <dgm:dir/>
          <dgm:resizeHandles val="exact"/>
        </dgm:presLayoutVars>
      </dgm:prSet>
      <dgm:spPr/>
    </dgm:pt>
    <dgm:pt modelId="{973D4D7B-A07B-4722-946B-86B977FE999D}" type="pres">
      <dgm:prSet presAssocID="{6F9E5FF4-5580-44E6-A135-891FED864345}" presName="node" presStyleLbl="node1" presStyleIdx="0" presStyleCnt="9">
        <dgm:presLayoutVars>
          <dgm:bulletEnabled val="1"/>
        </dgm:presLayoutVars>
      </dgm:prSet>
      <dgm:spPr/>
    </dgm:pt>
    <dgm:pt modelId="{56B41556-2972-4787-B734-6408657D620A}" type="pres">
      <dgm:prSet presAssocID="{EE858B0A-1A84-4F37-B8D5-2603921CAF2E}" presName="sibTrans" presStyleCnt="0"/>
      <dgm:spPr/>
    </dgm:pt>
    <dgm:pt modelId="{07BB4740-3DDA-41E9-84CC-38CE75421FB1}" type="pres">
      <dgm:prSet presAssocID="{4BDC1AB3-15F0-4718-9289-2D15F8D82FEA}" presName="node" presStyleLbl="node1" presStyleIdx="1" presStyleCnt="9">
        <dgm:presLayoutVars>
          <dgm:bulletEnabled val="1"/>
        </dgm:presLayoutVars>
      </dgm:prSet>
      <dgm:spPr/>
    </dgm:pt>
    <dgm:pt modelId="{DD300CCB-0C97-4EF5-80C9-52EAF92F8943}" type="pres">
      <dgm:prSet presAssocID="{D20B5C61-68AD-4385-ACB3-B92DD500947A}" presName="sibTrans" presStyleCnt="0"/>
      <dgm:spPr/>
    </dgm:pt>
    <dgm:pt modelId="{AC25519D-5AA0-4405-A912-7E7F3C049F57}" type="pres">
      <dgm:prSet presAssocID="{28DA712E-860E-486E-A3F8-89A58631EBBA}" presName="node" presStyleLbl="node1" presStyleIdx="2" presStyleCnt="9">
        <dgm:presLayoutVars>
          <dgm:bulletEnabled val="1"/>
        </dgm:presLayoutVars>
      </dgm:prSet>
      <dgm:spPr/>
    </dgm:pt>
    <dgm:pt modelId="{CA66B32D-F908-4901-A552-48C726F2BC52}" type="pres">
      <dgm:prSet presAssocID="{C90BEF0B-653E-41B8-ABB2-0A60DE91B93F}" presName="sibTrans" presStyleCnt="0"/>
      <dgm:spPr/>
    </dgm:pt>
    <dgm:pt modelId="{75A8AA9F-857E-4CC2-B836-AF6C57E60378}" type="pres">
      <dgm:prSet presAssocID="{9B018428-2DB6-49A1-B8ED-16B00C97FBCB}" presName="node" presStyleLbl="node1" presStyleIdx="3" presStyleCnt="9">
        <dgm:presLayoutVars>
          <dgm:bulletEnabled val="1"/>
        </dgm:presLayoutVars>
      </dgm:prSet>
      <dgm:spPr/>
    </dgm:pt>
    <dgm:pt modelId="{4EC7D306-7F66-489D-B5EC-518B9436977A}" type="pres">
      <dgm:prSet presAssocID="{B69016C2-1BAC-4F1E-88A1-696F8861C49D}" presName="sibTrans" presStyleCnt="0"/>
      <dgm:spPr/>
    </dgm:pt>
    <dgm:pt modelId="{9784E8C2-1F69-46AF-8B77-41CB55302D03}" type="pres">
      <dgm:prSet presAssocID="{446923A5-1022-495B-AC87-8BF727A697AF}" presName="node" presStyleLbl="node1" presStyleIdx="4" presStyleCnt="9">
        <dgm:presLayoutVars>
          <dgm:bulletEnabled val="1"/>
        </dgm:presLayoutVars>
      </dgm:prSet>
      <dgm:spPr/>
    </dgm:pt>
    <dgm:pt modelId="{C88AC7D5-2228-4142-A483-05401F1BED94}" type="pres">
      <dgm:prSet presAssocID="{7065E935-7FD7-4401-82BC-BDF4C17EC481}" presName="sibTrans" presStyleCnt="0"/>
      <dgm:spPr/>
    </dgm:pt>
    <dgm:pt modelId="{94D5EC47-2F8F-4A74-96FE-007DC689C402}" type="pres">
      <dgm:prSet presAssocID="{FDFB475A-B023-499A-9712-E3570734B436}" presName="node" presStyleLbl="node1" presStyleIdx="5" presStyleCnt="9">
        <dgm:presLayoutVars>
          <dgm:bulletEnabled val="1"/>
        </dgm:presLayoutVars>
      </dgm:prSet>
      <dgm:spPr/>
    </dgm:pt>
    <dgm:pt modelId="{55E4D3A9-B5E8-47A6-90B3-8E9F91573F93}" type="pres">
      <dgm:prSet presAssocID="{F0B0D0EE-CC3A-42E0-A509-C581102BA7AF}" presName="sibTrans" presStyleCnt="0"/>
      <dgm:spPr/>
    </dgm:pt>
    <dgm:pt modelId="{AA3A305F-2C27-499D-B086-E9DE8161F0F5}" type="pres">
      <dgm:prSet presAssocID="{66D3E14F-659A-4849-92E7-4D2AC0D600C4}" presName="node" presStyleLbl="node1" presStyleIdx="6" presStyleCnt="9">
        <dgm:presLayoutVars>
          <dgm:bulletEnabled val="1"/>
        </dgm:presLayoutVars>
      </dgm:prSet>
      <dgm:spPr/>
    </dgm:pt>
    <dgm:pt modelId="{4B4AF351-DE47-4780-8191-89A185B746B4}" type="pres">
      <dgm:prSet presAssocID="{F54BF334-7ED4-4D3D-B991-FE66AE8E2765}" presName="sibTrans" presStyleCnt="0"/>
      <dgm:spPr/>
    </dgm:pt>
    <dgm:pt modelId="{3C19E634-291F-433B-B8F3-028EEBAAA867}" type="pres">
      <dgm:prSet presAssocID="{5ABC51C3-CE37-427B-A057-40E3EE603942}" presName="node" presStyleLbl="node1" presStyleIdx="7" presStyleCnt="9">
        <dgm:presLayoutVars>
          <dgm:bulletEnabled val="1"/>
        </dgm:presLayoutVars>
      </dgm:prSet>
      <dgm:spPr/>
    </dgm:pt>
    <dgm:pt modelId="{C0913A85-696B-4AD0-8606-C1F54CF7A653}" type="pres">
      <dgm:prSet presAssocID="{3B26CBED-5717-40EB-9020-E0F6EC694602}" presName="sibTrans" presStyleCnt="0"/>
      <dgm:spPr/>
    </dgm:pt>
    <dgm:pt modelId="{BE0A6048-E2A6-45AA-B45D-F17E8ED49FDD}" type="pres">
      <dgm:prSet presAssocID="{25AEE433-4ACD-4AD5-8849-244621554DCD}" presName="node" presStyleLbl="node1" presStyleIdx="8" presStyleCnt="9">
        <dgm:presLayoutVars>
          <dgm:bulletEnabled val="1"/>
        </dgm:presLayoutVars>
      </dgm:prSet>
      <dgm:spPr/>
    </dgm:pt>
  </dgm:ptLst>
  <dgm:cxnLst>
    <dgm:cxn modelId="{03494B0B-F248-4519-AA6A-6CCBC9A5D51F}" type="presOf" srcId="{28DA712E-860E-486E-A3F8-89A58631EBBA}" destId="{AC25519D-5AA0-4405-A912-7E7F3C049F57}" srcOrd="0" destOrd="0" presId="urn:microsoft.com/office/officeart/2005/8/layout/default"/>
    <dgm:cxn modelId="{0E028C1A-A2FD-4BA2-AFE7-0E1F5F429B18}" type="presOf" srcId="{FDFB475A-B023-499A-9712-E3570734B436}" destId="{94D5EC47-2F8F-4A74-96FE-007DC689C402}" srcOrd="0" destOrd="0" presId="urn:microsoft.com/office/officeart/2005/8/layout/default"/>
    <dgm:cxn modelId="{95102B30-966C-48A9-BFCF-E060E695A140}" srcId="{C01C2D56-32E0-42FB-BEC7-2BD486F88E72}" destId="{4BDC1AB3-15F0-4718-9289-2D15F8D82FEA}" srcOrd="1" destOrd="0" parTransId="{6B695D5D-2B0F-4E48-B2D3-E104C90BDF42}" sibTransId="{D20B5C61-68AD-4385-ACB3-B92DD500947A}"/>
    <dgm:cxn modelId="{C6D06B33-A97A-4529-BB91-81D84B4AE8D8}" type="presOf" srcId="{4BDC1AB3-15F0-4718-9289-2D15F8D82FEA}" destId="{07BB4740-3DDA-41E9-84CC-38CE75421FB1}" srcOrd="0" destOrd="0" presId="urn:microsoft.com/office/officeart/2005/8/layout/default"/>
    <dgm:cxn modelId="{947F703C-D4DB-4D67-B7CC-E6BE08B06E02}" srcId="{C01C2D56-32E0-42FB-BEC7-2BD486F88E72}" destId="{9B018428-2DB6-49A1-B8ED-16B00C97FBCB}" srcOrd="3" destOrd="0" parTransId="{A197B8D4-D9DA-4D8C-B9D6-9D349694FA89}" sibTransId="{B69016C2-1BAC-4F1E-88A1-696F8861C49D}"/>
    <dgm:cxn modelId="{8B81DD66-5D1E-4C84-9984-4DD9CD6F29E6}" type="presOf" srcId="{9B018428-2DB6-49A1-B8ED-16B00C97FBCB}" destId="{75A8AA9F-857E-4CC2-B836-AF6C57E60378}" srcOrd="0" destOrd="0" presId="urn:microsoft.com/office/officeart/2005/8/layout/default"/>
    <dgm:cxn modelId="{42030569-C5C5-4035-A0AA-E33D22A57CF7}" srcId="{C01C2D56-32E0-42FB-BEC7-2BD486F88E72}" destId="{5ABC51C3-CE37-427B-A057-40E3EE603942}" srcOrd="7" destOrd="0" parTransId="{24BBE974-23B8-49FE-8FD2-D964383E6E40}" sibTransId="{3B26CBED-5717-40EB-9020-E0F6EC694602}"/>
    <dgm:cxn modelId="{F0CC9572-C0FD-4E6D-8344-EE9242540B1D}" srcId="{C01C2D56-32E0-42FB-BEC7-2BD486F88E72}" destId="{66D3E14F-659A-4849-92E7-4D2AC0D600C4}" srcOrd="6" destOrd="0" parTransId="{5256CB5A-3727-45AB-803D-950E2184EB1C}" sibTransId="{F54BF334-7ED4-4D3D-B991-FE66AE8E2765}"/>
    <dgm:cxn modelId="{6B66B87B-E7F8-46CC-9B28-97BC1B45FB5E}" srcId="{C01C2D56-32E0-42FB-BEC7-2BD486F88E72}" destId="{25AEE433-4ACD-4AD5-8849-244621554DCD}" srcOrd="8" destOrd="0" parTransId="{12D77474-D6E7-47AF-841A-A36204F67216}" sibTransId="{E610E4C5-B637-479E-8575-850F9810CA2F}"/>
    <dgm:cxn modelId="{4A3C6A9B-B828-466F-83D3-BF4B8F768BEE}" srcId="{C01C2D56-32E0-42FB-BEC7-2BD486F88E72}" destId="{FDFB475A-B023-499A-9712-E3570734B436}" srcOrd="5" destOrd="0" parTransId="{1C4B1C3A-FA06-40F5-9634-635228A6BAB2}" sibTransId="{F0B0D0EE-CC3A-42E0-A509-C581102BA7AF}"/>
    <dgm:cxn modelId="{6EE2C9A5-F1E8-4E7B-912E-4470777F7032}" type="presOf" srcId="{5ABC51C3-CE37-427B-A057-40E3EE603942}" destId="{3C19E634-291F-433B-B8F3-028EEBAAA867}" srcOrd="0" destOrd="0" presId="urn:microsoft.com/office/officeart/2005/8/layout/default"/>
    <dgm:cxn modelId="{7D7749A9-3935-48E0-933F-FBDFEFD3E1BB}" srcId="{C01C2D56-32E0-42FB-BEC7-2BD486F88E72}" destId="{6F9E5FF4-5580-44E6-A135-891FED864345}" srcOrd="0" destOrd="0" parTransId="{75DBE1A9-BB71-4863-A4FA-989E2DD15778}" sibTransId="{EE858B0A-1A84-4F37-B8D5-2603921CAF2E}"/>
    <dgm:cxn modelId="{D4B48BB8-6CBD-4852-8205-7974BED4E193}" type="presOf" srcId="{446923A5-1022-495B-AC87-8BF727A697AF}" destId="{9784E8C2-1F69-46AF-8B77-41CB55302D03}" srcOrd="0" destOrd="0" presId="urn:microsoft.com/office/officeart/2005/8/layout/default"/>
    <dgm:cxn modelId="{03890DC0-9E8D-4469-BDD1-8BDE8403742B}" type="presOf" srcId="{66D3E14F-659A-4849-92E7-4D2AC0D600C4}" destId="{AA3A305F-2C27-499D-B086-E9DE8161F0F5}" srcOrd="0" destOrd="0" presId="urn:microsoft.com/office/officeart/2005/8/layout/default"/>
    <dgm:cxn modelId="{4C8F0DC2-9410-4051-B7E0-7667B5A3175B}" srcId="{C01C2D56-32E0-42FB-BEC7-2BD486F88E72}" destId="{446923A5-1022-495B-AC87-8BF727A697AF}" srcOrd="4" destOrd="0" parTransId="{207E1CCA-6885-4577-BDBB-20327818A914}" sibTransId="{7065E935-7FD7-4401-82BC-BDF4C17EC481}"/>
    <dgm:cxn modelId="{A2874BC9-ECA0-44D5-ACBA-6F58715C11E0}" srcId="{C01C2D56-32E0-42FB-BEC7-2BD486F88E72}" destId="{28DA712E-860E-486E-A3F8-89A58631EBBA}" srcOrd="2" destOrd="0" parTransId="{4851D69D-E491-4485-877F-A1FAB518788F}" sibTransId="{C90BEF0B-653E-41B8-ABB2-0A60DE91B93F}"/>
    <dgm:cxn modelId="{F7F3BDD2-0C87-4510-BF55-BAC5BA002159}" type="presOf" srcId="{6F9E5FF4-5580-44E6-A135-891FED864345}" destId="{973D4D7B-A07B-4722-946B-86B977FE999D}" srcOrd="0" destOrd="0" presId="urn:microsoft.com/office/officeart/2005/8/layout/default"/>
    <dgm:cxn modelId="{95CA15D8-7BDF-4479-812D-DA3E1F63843E}" type="presOf" srcId="{C01C2D56-32E0-42FB-BEC7-2BD486F88E72}" destId="{E1B2D2BA-38D5-420D-B240-B7D0C080218A}" srcOrd="0" destOrd="0" presId="urn:microsoft.com/office/officeart/2005/8/layout/default"/>
    <dgm:cxn modelId="{2EB69BE3-93F1-4A43-9CE0-8DE7A2F04ADC}" type="presOf" srcId="{25AEE433-4ACD-4AD5-8849-244621554DCD}" destId="{BE0A6048-E2A6-45AA-B45D-F17E8ED49FDD}" srcOrd="0" destOrd="0" presId="urn:microsoft.com/office/officeart/2005/8/layout/default"/>
    <dgm:cxn modelId="{200C3174-4EB5-44E9-B441-D278F029EC30}" type="presParOf" srcId="{E1B2D2BA-38D5-420D-B240-B7D0C080218A}" destId="{973D4D7B-A07B-4722-946B-86B977FE999D}" srcOrd="0" destOrd="0" presId="urn:microsoft.com/office/officeart/2005/8/layout/default"/>
    <dgm:cxn modelId="{88FEEBD2-8AF8-40D1-B014-533C22A19356}" type="presParOf" srcId="{E1B2D2BA-38D5-420D-B240-B7D0C080218A}" destId="{56B41556-2972-4787-B734-6408657D620A}" srcOrd="1" destOrd="0" presId="urn:microsoft.com/office/officeart/2005/8/layout/default"/>
    <dgm:cxn modelId="{0AD2FB61-1F50-4017-9B61-D18331D51AE1}" type="presParOf" srcId="{E1B2D2BA-38D5-420D-B240-B7D0C080218A}" destId="{07BB4740-3DDA-41E9-84CC-38CE75421FB1}" srcOrd="2" destOrd="0" presId="urn:microsoft.com/office/officeart/2005/8/layout/default"/>
    <dgm:cxn modelId="{3DDDB725-9A35-4227-9947-413E3DA6C620}" type="presParOf" srcId="{E1B2D2BA-38D5-420D-B240-B7D0C080218A}" destId="{DD300CCB-0C97-4EF5-80C9-52EAF92F8943}" srcOrd="3" destOrd="0" presId="urn:microsoft.com/office/officeart/2005/8/layout/default"/>
    <dgm:cxn modelId="{62588B13-DBDD-4C74-A228-52B8411108C0}" type="presParOf" srcId="{E1B2D2BA-38D5-420D-B240-B7D0C080218A}" destId="{AC25519D-5AA0-4405-A912-7E7F3C049F57}" srcOrd="4" destOrd="0" presId="urn:microsoft.com/office/officeart/2005/8/layout/default"/>
    <dgm:cxn modelId="{B74C2930-A765-4B45-8A9E-3FC3956BDD03}" type="presParOf" srcId="{E1B2D2BA-38D5-420D-B240-B7D0C080218A}" destId="{CA66B32D-F908-4901-A552-48C726F2BC52}" srcOrd="5" destOrd="0" presId="urn:microsoft.com/office/officeart/2005/8/layout/default"/>
    <dgm:cxn modelId="{7C8D4F82-2854-413B-ABF8-8D5A11ED83D8}" type="presParOf" srcId="{E1B2D2BA-38D5-420D-B240-B7D0C080218A}" destId="{75A8AA9F-857E-4CC2-B836-AF6C57E60378}" srcOrd="6" destOrd="0" presId="urn:microsoft.com/office/officeart/2005/8/layout/default"/>
    <dgm:cxn modelId="{CBDEF8EF-6FD7-4B69-AFA5-7DB0561AA6DD}" type="presParOf" srcId="{E1B2D2BA-38D5-420D-B240-B7D0C080218A}" destId="{4EC7D306-7F66-489D-B5EC-518B9436977A}" srcOrd="7" destOrd="0" presId="urn:microsoft.com/office/officeart/2005/8/layout/default"/>
    <dgm:cxn modelId="{F0587A57-8B06-4989-B323-391D0E8483A8}" type="presParOf" srcId="{E1B2D2BA-38D5-420D-B240-B7D0C080218A}" destId="{9784E8C2-1F69-46AF-8B77-41CB55302D03}" srcOrd="8" destOrd="0" presId="urn:microsoft.com/office/officeart/2005/8/layout/default"/>
    <dgm:cxn modelId="{ED2FF4D9-BC25-4786-8203-59E8D0A8B769}" type="presParOf" srcId="{E1B2D2BA-38D5-420D-B240-B7D0C080218A}" destId="{C88AC7D5-2228-4142-A483-05401F1BED94}" srcOrd="9" destOrd="0" presId="urn:microsoft.com/office/officeart/2005/8/layout/default"/>
    <dgm:cxn modelId="{60F70CAE-D03A-4DDE-BC69-76B76943FCE5}" type="presParOf" srcId="{E1B2D2BA-38D5-420D-B240-B7D0C080218A}" destId="{94D5EC47-2F8F-4A74-96FE-007DC689C402}" srcOrd="10" destOrd="0" presId="urn:microsoft.com/office/officeart/2005/8/layout/default"/>
    <dgm:cxn modelId="{B8750F2C-AFD3-4A42-90E5-659E29528CAA}" type="presParOf" srcId="{E1B2D2BA-38D5-420D-B240-B7D0C080218A}" destId="{55E4D3A9-B5E8-47A6-90B3-8E9F91573F93}" srcOrd="11" destOrd="0" presId="urn:microsoft.com/office/officeart/2005/8/layout/default"/>
    <dgm:cxn modelId="{1FE44AF0-F316-4051-B587-59985CB8B56B}" type="presParOf" srcId="{E1B2D2BA-38D5-420D-B240-B7D0C080218A}" destId="{AA3A305F-2C27-499D-B086-E9DE8161F0F5}" srcOrd="12" destOrd="0" presId="urn:microsoft.com/office/officeart/2005/8/layout/default"/>
    <dgm:cxn modelId="{6CAD44C3-8A8C-4658-A8FA-C9F9B46950C7}" type="presParOf" srcId="{E1B2D2BA-38D5-420D-B240-B7D0C080218A}" destId="{4B4AF351-DE47-4780-8191-89A185B746B4}" srcOrd="13" destOrd="0" presId="urn:microsoft.com/office/officeart/2005/8/layout/default"/>
    <dgm:cxn modelId="{DA01EF75-5ADC-4542-8CF1-0FACE2BECB50}" type="presParOf" srcId="{E1B2D2BA-38D5-420D-B240-B7D0C080218A}" destId="{3C19E634-291F-433B-B8F3-028EEBAAA867}" srcOrd="14" destOrd="0" presId="urn:microsoft.com/office/officeart/2005/8/layout/default"/>
    <dgm:cxn modelId="{E8FBEAF4-BD70-4659-9DE9-56FE207E54B2}" type="presParOf" srcId="{E1B2D2BA-38D5-420D-B240-B7D0C080218A}" destId="{C0913A85-696B-4AD0-8606-C1F54CF7A653}" srcOrd="15" destOrd="0" presId="urn:microsoft.com/office/officeart/2005/8/layout/default"/>
    <dgm:cxn modelId="{0E898E3C-11F8-4618-8EE5-8104E47A9B23}" type="presParOf" srcId="{E1B2D2BA-38D5-420D-B240-B7D0C080218A}" destId="{BE0A6048-E2A6-45AA-B45D-F17E8ED49FDD}"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1C2D56-32E0-42FB-BEC7-2BD486F88E72}"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fr-FR"/>
        </a:p>
      </dgm:t>
    </dgm:pt>
    <dgm:pt modelId="{6F9E5FF4-5580-44E6-A135-891FED864345}">
      <dgm:prSet phldrT="[Texte]"/>
      <dgm:spPr/>
      <dgm:t>
        <a:bodyPr/>
        <a:lstStyle/>
        <a:p>
          <a:r>
            <a:rPr lang="fr-FR" b="1" i="0" dirty="0"/>
            <a:t>Data </a:t>
          </a:r>
          <a:r>
            <a:rPr lang="fr-FR" b="1" i="0" dirty="0" err="1"/>
            <a:t>Definition</a:t>
          </a:r>
          <a:r>
            <a:rPr lang="fr-FR" b="1" i="0" dirty="0"/>
            <a:t> </a:t>
          </a:r>
          <a:r>
            <a:rPr lang="fr-FR" b="1" i="0" dirty="0" err="1"/>
            <a:t>language</a:t>
          </a:r>
          <a:r>
            <a:rPr lang="fr-FR" b="1" i="0" dirty="0"/>
            <a:t> (DDL)</a:t>
          </a:r>
          <a:endParaRPr lang="fr-FR" dirty="0"/>
        </a:p>
      </dgm:t>
    </dgm:pt>
    <dgm:pt modelId="{75DBE1A9-BB71-4863-A4FA-989E2DD15778}" type="parTrans" cxnId="{7D7749A9-3935-48E0-933F-FBDFEFD3E1BB}">
      <dgm:prSet/>
      <dgm:spPr/>
      <dgm:t>
        <a:bodyPr/>
        <a:lstStyle/>
        <a:p>
          <a:endParaRPr lang="fr-FR"/>
        </a:p>
      </dgm:t>
    </dgm:pt>
    <dgm:pt modelId="{EE858B0A-1A84-4F37-B8D5-2603921CAF2E}" type="sibTrans" cxnId="{7D7749A9-3935-48E0-933F-FBDFEFD3E1BB}">
      <dgm:prSet/>
      <dgm:spPr/>
      <dgm:t>
        <a:bodyPr/>
        <a:lstStyle/>
        <a:p>
          <a:endParaRPr lang="fr-FR"/>
        </a:p>
      </dgm:t>
    </dgm:pt>
    <dgm:pt modelId="{4BDC1AB3-15F0-4718-9289-2D15F8D82FEA}">
      <dgm:prSet phldrT="[Texte]"/>
      <dgm:spPr/>
      <dgm:t>
        <a:bodyPr/>
        <a:lstStyle/>
        <a:p>
          <a:r>
            <a:rPr lang="fr-FR" b="1" i="0" dirty="0"/>
            <a:t>Data Manipulation </a:t>
          </a:r>
          <a:r>
            <a:rPr lang="fr-FR" b="1" i="0" dirty="0" err="1"/>
            <a:t>Language</a:t>
          </a:r>
          <a:r>
            <a:rPr lang="fr-FR" b="1" i="0" dirty="0"/>
            <a:t> (DML)</a:t>
          </a:r>
          <a:endParaRPr lang="fr-FR" dirty="0"/>
        </a:p>
      </dgm:t>
    </dgm:pt>
    <dgm:pt modelId="{6B695D5D-2B0F-4E48-B2D3-E104C90BDF42}" type="parTrans" cxnId="{95102B30-966C-48A9-BFCF-E060E695A140}">
      <dgm:prSet/>
      <dgm:spPr/>
      <dgm:t>
        <a:bodyPr/>
        <a:lstStyle/>
        <a:p>
          <a:endParaRPr lang="fr-FR"/>
        </a:p>
      </dgm:t>
    </dgm:pt>
    <dgm:pt modelId="{D20B5C61-68AD-4385-ACB3-B92DD500947A}" type="sibTrans" cxnId="{95102B30-966C-48A9-BFCF-E060E695A140}">
      <dgm:prSet/>
      <dgm:spPr/>
      <dgm:t>
        <a:bodyPr/>
        <a:lstStyle/>
        <a:p>
          <a:endParaRPr lang="fr-FR"/>
        </a:p>
      </dgm:t>
    </dgm:pt>
    <dgm:pt modelId="{28DA712E-860E-486E-A3F8-89A58631EBBA}">
      <dgm:prSet phldrT="[Texte]"/>
      <dgm:spPr/>
      <dgm:t>
        <a:bodyPr/>
        <a:lstStyle/>
        <a:p>
          <a:r>
            <a:rPr lang="fr-FR" b="1" i="0" dirty="0"/>
            <a:t>Embedded SQL</a:t>
          </a:r>
          <a:endParaRPr lang="fr-FR" dirty="0"/>
        </a:p>
      </dgm:t>
    </dgm:pt>
    <dgm:pt modelId="{4851D69D-E491-4485-877F-A1FAB518788F}" type="parTrans" cxnId="{A2874BC9-ECA0-44D5-ACBA-6F58715C11E0}">
      <dgm:prSet/>
      <dgm:spPr/>
      <dgm:t>
        <a:bodyPr/>
        <a:lstStyle/>
        <a:p>
          <a:endParaRPr lang="fr-FR"/>
        </a:p>
      </dgm:t>
    </dgm:pt>
    <dgm:pt modelId="{C90BEF0B-653E-41B8-ABB2-0A60DE91B93F}" type="sibTrans" cxnId="{A2874BC9-ECA0-44D5-ACBA-6F58715C11E0}">
      <dgm:prSet/>
      <dgm:spPr/>
      <dgm:t>
        <a:bodyPr/>
        <a:lstStyle/>
        <a:p>
          <a:endParaRPr lang="fr-FR"/>
        </a:p>
      </dgm:t>
    </dgm:pt>
    <dgm:pt modelId="{446923A5-1022-495B-AC87-8BF727A697AF}">
      <dgm:prSet phldrT="[Texte]" custT="1"/>
      <dgm:spPr/>
      <dgm:t>
        <a:bodyPr/>
        <a:lstStyle/>
        <a:p>
          <a:pPr marL="0" lvl="0" indent="0" algn="ctr" defTabSz="666750">
            <a:lnSpc>
              <a:spcPct val="90000"/>
            </a:lnSpc>
            <a:spcBef>
              <a:spcPct val="0"/>
            </a:spcBef>
            <a:spcAft>
              <a:spcPct val="35000"/>
            </a:spcAft>
            <a:buNone/>
          </a:pPr>
          <a:r>
            <a:rPr lang="fr-FR" sz="1500" b="1" i="0" kern="1200" dirty="0"/>
            <a:t>Advanced SQL</a:t>
          </a:r>
          <a:endParaRPr lang="fr-FR" sz="1500" b="0" i="0" kern="1200" dirty="0">
            <a:solidFill>
              <a:prstClr val="white"/>
            </a:solidFill>
            <a:latin typeface="Trebuchet MS" panose="020B0603020202020204"/>
            <a:ea typeface="+mn-ea"/>
            <a:cs typeface="+mn-cs"/>
          </a:endParaRPr>
        </a:p>
      </dgm:t>
    </dgm:pt>
    <dgm:pt modelId="{207E1CCA-6885-4577-BDBB-20327818A914}" type="parTrans" cxnId="{4C8F0DC2-9410-4051-B7E0-7667B5A3175B}">
      <dgm:prSet/>
      <dgm:spPr/>
      <dgm:t>
        <a:bodyPr/>
        <a:lstStyle/>
        <a:p>
          <a:endParaRPr lang="fr-FR"/>
        </a:p>
      </dgm:t>
    </dgm:pt>
    <dgm:pt modelId="{7065E935-7FD7-4401-82BC-BDF4C17EC481}" type="sibTrans" cxnId="{4C8F0DC2-9410-4051-B7E0-7667B5A3175B}">
      <dgm:prSet/>
      <dgm:spPr/>
      <dgm:t>
        <a:bodyPr/>
        <a:lstStyle/>
        <a:p>
          <a:endParaRPr lang="fr-FR"/>
        </a:p>
      </dgm:t>
    </dgm:pt>
    <dgm:pt modelId="{9B018428-2DB6-49A1-B8ED-16B00C97FBCB}">
      <dgm:prSet custT="1"/>
      <dgm:spPr/>
      <dgm:t>
        <a:bodyPr/>
        <a:lstStyle/>
        <a:p>
          <a:pPr marL="0" lvl="0" indent="0" algn="ctr" defTabSz="666750">
            <a:lnSpc>
              <a:spcPct val="90000"/>
            </a:lnSpc>
            <a:spcBef>
              <a:spcPct val="0"/>
            </a:spcBef>
            <a:spcAft>
              <a:spcPct val="35000"/>
            </a:spcAft>
            <a:buNone/>
          </a:pPr>
          <a:r>
            <a:rPr lang="fr-FR" sz="1500" b="1" i="0" kern="1200" dirty="0"/>
            <a:t>Transaction Control </a:t>
          </a:r>
          <a:r>
            <a:rPr lang="fr-FR" sz="1500" b="1" i="0" kern="1200" dirty="0" err="1"/>
            <a:t>Language</a:t>
          </a:r>
          <a:endParaRPr lang="fr-FR" sz="1500" b="0" i="0" kern="1200" dirty="0">
            <a:solidFill>
              <a:prstClr val="white"/>
            </a:solidFill>
            <a:latin typeface="Trebuchet MS" panose="020B0603020202020204"/>
            <a:ea typeface="+mn-ea"/>
            <a:cs typeface="+mn-cs"/>
          </a:endParaRPr>
        </a:p>
      </dgm:t>
    </dgm:pt>
    <dgm:pt modelId="{A197B8D4-D9DA-4D8C-B9D6-9D349694FA89}" type="parTrans" cxnId="{947F703C-D4DB-4D67-B7CC-E6BE08B06E02}">
      <dgm:prSet/>
      <dgm:spPr/>
      <dgm:t>
        <a:bodyPr/>
        <a:lstStyle/>
        <a:p>
          <a:endParaRPr lang="fr-FR"/>
        </a:p>
      </dgm:t>
    </dgm:pt>
    <dgm:pt modelId="{B69016C2-1BAC-4F1E-88A1-696F8861C49D}" type="sibTrans" cxnId="{947F703C-D4DB-4D67-B7CC-E6BE08B06E02}">
      <dgm:prSet/>
      <dgm:spPr/>
      <dgm:t>
        <a:bodyPr/>
        <a:lstStyle/>
        <a:p>
          <a:endParaRPr lang="fr-FR"/>
        </a:p>
      </dgm:t>
    </dgm:pt>
    <dgm:pt modelId="{FDFB475A-B023-499A-9712-E3570734B436}">
      <dgm:prSet phldrT="[Texte]"/>
      <dgm:spPr/>
      <dgm:t>
        <a:bodyPr/>
        <a:lstStyle/>
        <a:p>
          <a:r>
            <a:rPr lang="fr-FR" b="1" i="0" dirty="0"/>
            <a:t>Security and </a:t>
          </a:r>
          <a:r>
            <a:rPr lang="fr-FR" b="1" i="0" dirty="0" err="1"/>
            <a:t>authentication</a:t>
          </a:r>
          <a:endParaRPr lang="fr-FR" dirty="0"/>
        </a:p>
      </dgm:t>
    </dgm:pt>
    <dgm:pt modelId="{1C4B1C3A-FA06-40F5-9634-635228A6BAB2}" type="parTrans" cxnId="{4A3C6A9B-B828-466F-83D3-BF4B8F768BEE}">
      <dgm:prSet/>
      <dgm:spPr/>
      <dgm:t>
        <a:bodyPr/>
        <a:lstStyle/>
        <a:p>
          <a:endParaRPr lang="fr-FR"/>
        </a:p>
      </dgm:t>
    </dgm:pt>
    <dgm:pt modelId="{F0B0D0EE-CC3A-42E0-A509-C581102BA7AF}" type="sibTrans" cxnId="{4A3C6A9B-B828-466F-83D3-BF4B8F768BEE}">
      <dgm:prSet/>
      <dgm:spPr/>
      <dgm:t>
        <a:bodyPr/>
        <a:lstStyle/>
        <a:p>
          <a:endParaRPr lang="fr-FR"/>
        </a:p>
      </dgm:t>
    </dgm:pt>
    <dgm:pt modelId="{E1B2D2BA-38D5-420D-B240-B7D0C080218A}" type="pres">
      <dgm:prSet presAssocID="{C01C2D56-32E0-42FB-BEC7-2BD486F88E72}" presName="diagram" presStyleCnt="0">
        <dgm:presLayoutVars>
          <dgm:dir/>
          <dgm:resizeHandles val="exact"/>
        </dgm:presLayoutVars>
      </dgm:prSet>
      <dgm:spPr/>
    </dgm:pt>
    <dgm:pt modelId="{973D4D7B-A07B-4722-946B-86B977FE999D}" type="pres">
      <dgm:prSet presAssocID="{6F9E5FF4-5580-44E6-A135-891FED864345}" presName="node" presStyleLbl="node1" presStyleIdx="0" presStyleCnt="6">
        <dgm:presLayoutVars>
          <dgm:bulletEnabled val="1"/>
        </dgm:presLayoutVars>
      </dgm:prSet>
      <dgm:spPr/>
    </dgm:pt>
    <dgm:pt modelId="{56B41556-2972-4787-B734-6408657D620A}" type="pres">
      <dgm:prSet presAssocID="{EE858B0A-1A84-4F37-B8D5-2603921CAF2E}" presName="sibTrans" presStyleCnt="0"/>
      <dgm:spPr/>
    </dgm:pt>
    <dgm:pt modelId="{07BB4740-3DDA-41E9-84CC-38CE75421FB1}" type="pres">
      <dgm:prSet presAssocID="{4BDC1AB3-15F0-4718-9289-2D15F8D82FEA}" presName="node" presStyleLbl="node1" presStyleIdx="1" presStyleCnt="6">
        <dgm:presLayoutVars>
          <dgm:bulletEnabled val="1"/>
        </dgm:presLayoutVars>
      </dgm:prSet>
      <dgm:spPr/>
    </dgm:pt>
    <dgm:pt modelId="{DD300CCB-0C97-4EF5-80C9-52EAF92F8943}" type="pres">
      <dgm:prSet presAssocID="{D20B5C61-68AD-4385-ACB3-B92DD500947A}" presName="sibTrans" presStyleCnt="0"/>
      <dgm:spPr/>
    </dgm:pt>
    <dgm:pt modelId="{AC25519D-5AA0-4405-A912-7E7F3C049F57}" type="pres">
      <dgm:prSet presAssocID="{28DA712E-860E-486E-A3F8-89A58631EBBA}" presName="node" presStyleLbl="node1" presStyleIdx="2" presStyleCnt="6">
        <dgm:presLayoutVars>
          <dgm:bulletEnabled val="1"/>
        </dgm:presLayoutVars>
      </dgm:prSet>
      <dgm:spPr/>
    </dgm:pt>
    <dgm:pt modelId="{CA66B32D-F908-4901-A552-48C726F2BC52}" type="pres">
      <dgm:prSet presAssocID="{C90BEF0B-653E-41B8-ABB2-0A60DE91B93F}" presName="sibTrans" presStyleCnt="0"/>
      <dgm:spPr/>
    </dgm:pt>
    <dgm:pt modelId="{75A8AA9F-857E-4CC2-B836-AF6C57E60378}" type="pres">
      <dgm:prSet presAssocID="{9B018428-2DB6-49A1-B8ED-16B00C97FBCB}" presName="node" presStyleLbl="node1" presStyleIdx="3" presStyleCnt="6">
        <dgm:presLayoutVars>
          <dgm:bulletEnabled val="1"/>
        </dgm:presLayoutVars>
      </dgm:prSet>
      <dgm:spPr/>
    </dgm:pt>
    <dgm:pt modelId="{4EC7D306-7F66-489D-B5EC-518B9436977A}" type="pres">
      <dgm:prSet presAssocID="{B69016C2-1BAC-4F1E-88A1-696F8861C49D}" presName="sibTrans" presStyleCnt="0"/>
      <dgm:spPr/>
    </dgm:pt>
    <dgm:pt modelId="{9784E8C2-1F69-46AF-8B77-41CB55302D03}" type="pres">
      <dgm:prSet presAssocID="{446923A5-1022-495B-AC87-8BF727A697AF}" presName="node" presStyleLbl="node1" presStyleIdx="4" presStyleCnt="6">
        <dgm:presLayoutVars>
          <dgm:bulletEnabled val="1"/>
        </dgm:presLayoutVars>
      </dgm:prSet>
      <dgm:spPr/>
    </dgm:pt>
    <dgm:pt modelId="{C88AC7D5-2228-4142-A483-05401F1BED94}" type="pres">
      <dgm:prSet presAssocID="{7065E935-7FD7-4401-82BC-BDF4C17EC481}" presName="sibTrans" presStyleCnt="0"/>
      <dgm:spPr/>
    </dgm:pt>
    <dgm:pt modelId="{94D5EC47-2F8F-4A74-96FE-007DC689C402}" type="pres">
      <dgm:prSet presAssocID="{FDFB475A-B023-499A-9712-E3570734B436}" presName="node" presStyleLbl="node1" presStyleIdx="5" presStyleCnt="6">
        <dgm:presLayoutVars>
          <dgm:bulletEnabled val="1"/>
        </dgm:presLayoutVars>
      </dgm:prSet>
      <dgm:spPr/>
    </dgm:pt>
  </dgm:ptLst>
  <dgm:cxnLst>
    <dgm:cxn modelId="{03494B0B-F248-4519-AA6A-6CCBC9A5D51F}" type="presOf" srcId="{28DA712E-860E-486E-A3F8-89A58631EBBA}" destId="{AC25519D-5AA0-4405-A912-7E7F3C049F57}" srcOrd="0" destOrd="0" presId="urn:microsoft.com/office/officeart/2005/8/layout/default"/>
    <dgm:cxn modelId="{0E028C1A-A2FD-4BA2-AFE7-0E1F5F429B18}" type="presOf" srcId="{FDFB475A-B023-499A-9712-E3570734B436}" destId="{94D5EC47-2F8F-4A74-96FE-007DC689C402}" srcOrd="0" destOrd="0" presId="urn:microsoft.com/office/officeart/2005/8/layout/default"/>
    <dgm:cxn modelId="{95102B30-966C-48A9-BFCF-E060E695A140}" srcId="{C01C2D56-32E0-42FB-BEC7-2BD486F88E72}" destId="{4BDC1AB3-15F0-4718-9289-2D15F8D82FEA}" srcOrd="1" destOrd="0" parTransId="{6B695D5D-2B0F-4E48-B2D3-E104C90BDF42}" sibTransId="{D20B5C61-68AD-4385-ACB3-B92DD500947A}"/>
    <dgm:cxn modelId="{C6D06B33-A97A-4529-BB91-81D84B4AE8D8}" type="presOf" srcId="{4BDC1AB3-15F0-4718-9289-2D15F8D82FEA}" destId="{07BB4740-3DDA-41E9-84CC-38CE75421FB1}" srcOrd="0" destOrd="0" presId="urn:microsoft.com/office/officeart/2005/8/layout/default"/>
    <dgm:cxn modelId="{947F703C-D4DB-4D67-B7CC-E6BE08B06E02}" srcId="{C01C2D56-32E0-42FB-BEC7-2BD486F88E72}" destId="{9B018428-2DB6-49A1-B8ED-16B00C97FBCB}" srcOrd="3" destOrd="0" parTransId="{A197B8D4-D9DA-4D8C-B9D6-9D349694FA89}" sibTransId="{B69016C2-1BAC-4F1E-88A1-696F8861C49D}"/>
    <dgm:cxn modelId="{8B81DD66-5D1E-4C84-9984-4DD9CD6F29E6}" type="presOf" srcId="{9B018428-2DB6-49A1-B8ED-16B00C97FBCB}" destId="{75A8AA9F-857E-4CC2-B836-AF6C57E60378}" srcOrd="0" destOrd="0" presId="urn:microsoft.com/office/officeart/2005/8/layout/default"/>
    <dgm:cxn modelId="{4A3C6A9B-B828-466F-83D3-BF4B8F768BEE}" srcId="{C01C2D56-32E0-42FB-BEC7-2BD486F88E72}" destId="{FDFB475A-B023-499A-9712-E3570734B436}" srcOrd="5" destOrd="0" parTransId="{1C4B1C3A-FA06-40F5-9634-635228A6BAB2}" sibTransId="{F0B0D0EE-CC3A-42E0-A509-C581102BA7AF}"/>
    <dgm:cxn modelId="{7D7749A9-3935-48E0-933F-FBDFEFD3E1BB}" srcId="{C01C2D56-32E0-42FB-BEC7-2BD486F88E72}" destId="{6F9E5FF4-5580-44E6-A135-891FED864345}" srcOrd="0" destOrd="0" parTransId="{75DBE1A9-BB71-4863-A4FA-989E2DD15778}" sibTransId="{EE858B0A-1A84-4F37-B8D5-2603921CAF2E}"/>
    <dgm:cxn modelId="{D4B48BB8-6CBD-4852-8205-7974BED4E193}" type="presOf" srcId="{446923A5-1022-495B-AC87-8BF727A697AF}" destId="{9784E8C2-1F69-46AF-8B77-41CB55302D03}" srcOrd="0" destOrd="0" presId="urn:microsoft.com/office/officeart/2005/8/layout/default"/>
    <dgm:cxn modelId="{4C8F0DC2-9410-4051-B7E0-7667B5A3175B}" srcId="{C01C2D56-32E0-42FB-BEC7-2BD486F88E72}" destId="{446923A5-1022-495B-AC87-8BF727A697AF}" srcOrd="4" destOrd="0" parTransId="{207E1CCA-6885-4577-BDBB-20327818A914}" sibTransId="{7065E935-7FD7-4401-82BC-BDF4C17EC481}"/>
    <dgm:cxn modelId="{A2874BC9-ECA0-44D5-ACBA-6F58715C11E0}" srcId="{C01C2D56-32E0-42FB-BEC7-2BD486F88E72}" destId="{28DA712E-860E-486E-A3F8-89A58631EBBA}" srcOrd="2" destOrd="0" parTransId="{4851D69D-E491-4485-877F-A1FAB518788F}" sibTransId="{C90BEF0B-653E-41B8-ABB2-0A60DE91B93F}"/>
    <dgm:cxn modelId="{F7F3BDD2-0C87-4510-BF55-BAC5BA002159}" type="presOf" srcId="{6F9E5FF4-5580-44E6-A135-891FED864345}" destId="{973D4D7B-A07B-4722-946B-86B977FE999D}" srcOrd="0" destOrd="0" presId="urn:microsoft.com/office/officeart/2005/8/layout/default"/>
    <dgm:cxn modelId="{95CA15D8-7BDF-4479-812D-DA3E1F63843E}" type="presOf" srcId="{C01C2D56-32E0-42FB-BEC7-2BD486F88E72}" destId="{E1B2D2BA-38D5-420D-B240-B7D0C080218A}" srcOrd="0" destOrd="0" presId="urn:microsoft.com/office/officeart/2005/8/layout/default"/>
    <dgm:cxn modelId="{200C3174-4EB5-44E9-B441-D278F029EC30}" type="presParOf" srcId="{E1B2D2BA-38D5-420D-B240-B7D0C080218A}" destId="{973D4D7B-A07B-4722-946B-86B977FE999D}" srcOrd="0" destOrd="0" presId="urn:microsoft.com/office/officeart/2005/8/layout/default"/>
    <dgm:cxn modelId="{88FEEBD2-8AF8-40D1-B014-533C22A19356}" type="presParOf" srcId="{E1B2D2BA-38D5-420D-B240-B7D0C080218A}" destId="{56B41556-2972-4787-B734-6408657D620A}" srcOrd="1" destOrd="0" presId="urn:microsoft.com/office/officeart/2005/8/layout/default"/>
    <dgm:cxn modelId="{0AD2FB61-1F50-4017-9B61-D18331D51AE1}" type="presParOf" srcId="{E1B2D2BA-38D5-420D-B240-B7D0C080218A}" destId="{07BB4740-3DDA-41E9-84CC-38CE75421FB1}" srcOrd="2" destOrd="0" presId="urn:microsoft.com/office/officeart/2005/8/layout/default"/>
    <dgm:cxn modelId="{3DDDB725-9A35-4227-9947-413E3DA6C620}" type="presParOf" srcId="{E1B2D2BA-38D5-420D-B240-B7D0C080218A}" destId="{DD300CCB-0C97-4EF5-80C9-52EAF92F8943}" srcOrd="3" destOrd="0" presId="urn:microsoft.com/office/officeart/2005/8/layout/default"/>
    <dgm:cxn modelId="{62588B13-DBDD-4C74-A228-52B8411108C0}" type="presParOf" srcId="{E1B2D2BA-38D5-420D-B240-B7D0C080218A}" destId="{AC25519D-5AA0-4405-A912-7E7F3C049F57}" srcOrd="4" destOrd="0" presId="urn:microsoft.com/office/officeart/2005/8/layout/default"/>
    <dgm:cxn modelId="{B74C2930-A765-4B45-8A9E-3FC3956BDD03}" type="presParOf" srcId="{E1B2D2BA-38D5-420D-B240-B7D0C080218A}" destId="{CA66B32D-F908-4901-A552-48C726F2BC52}" srcOrd="5" destOrd="0" presId="urn:microsoft.com/office/officeart/2005/8/layout/default"/>
    <dgm:cxn modelId="{7C8D4F82-2854-413B-ABF8-8D5A11ED83D8}" type="presParOf" srcId="{E1B2D2BA-38D5-420D-B240-B7D0C080218A}" destId="{75A8AA9F-857E-4CC2-B836-AF6C57E60378}" srcOrd="6" destOrd="0" presId="urn:microsoft.com/office/officeart/2005/8/layout/default"/>
    <dgm:cxn modelId="{CBDEF8EF-6FD7-4B69-AFA5-7DB0561AA6DD}" type="presParOf" srcId="{E1B2D2BA-38D5-420D-B240-B7D0C080218A}" destId="{4EC7D306-7F66-489D-B5EC-518B9436977A}" srcOrd="7" destOrd="0" presId="urn:microsoft.com/office/officeart/2005/8/layout/default"/>
    <dgm:cxn modelId="{F0587A57-8B06-4989-B323-391D0E8483A8}" type="presParOf" srcId="{E1B2D2BA-38D5-420D-B240-B7D0C080218A}" destId="{9784E8C2-1F69-46AF-8B77-41CB55302D03}" srcOrd="8" destOrd="0" presId="urn:microsoft.com/office/officeart/2005/8/layout/default"/>
    <dgm:cxn modelId="{ED2FF4D9-BC25-4786-8203-59E8D0A8B769}" type="presParOf" srcId="{E1B2D2BA-38D5-420D-B240-B7D0C080218A}" destId="{C88AC7D5-2228-4142-A483-05401F1BED94}" srcOrd="9" destOrd="0" presId="urn:microsoft.com/office/officeart/2005/8/layout/default"/>
    <dgm:cxn modelId="{60F70CAE-D03A-4DDE-BC69-76B76943FCE5}" type="presParOf" srcId="{E1B2D2BA-38D5-420D-B240-B7D0C080218A}" destId="{94D5EC47-2F8F-4A74-96FE-007DC689C40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2B579-A038-49CB-8E54-30B21970A571}">
      <dsp:nvSpPr>
        <dsp:cNvPr id="0" name=""/>
        <dsp:cNvSpPr/>
      </dsp:nvSpPr>
      <dsp:spPr>
        <a:xfrm rot="16200000">
          <a:off x="83915" y="-81541"/>
          <a:ext cx="2167017" cy="23300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859" bIns="0" numCol="1" spcCol="1270" anchor="t" anchorCtr="0">
          <a:noAutofit/>
        </a:bodyPr>
        <a:lstStyle/>
        <a:p>
          <a:pPr marL="0" lvl="0" indent="0" algn="l" defTabSz="1066800">
            <a:lnSpc>
              <a:spcPct val="90000"/>
            </a:lnSpc>
            <a:spcBef>
              <a:spcPct val="0"/>
            </a:spcBef>
            <a:spcAft>
              <a:spcPct val="35000"/>
            </a:spcAft>
            <a:buNone/>
          </a:pPr>
          <a:r>
            <a:rPr lang="fr-FR" sz="2400" kern="1200" dirty="0"/>
            <a:t>MySQL</a:t>
          </a:r>
        </a:p>
        <a:p>
          <a:pPr marL="171450" lvl="1" indent="-171450" algn="l" defTabSz="844550">
            <a:lnSpc>
              <a:spcPct val="90000"/>
            </a:lnSpc>
            <a:spcBef>
              <a:spcPct val="0"/>
            </a:spcBef>
            <a:spcAft>
              <a:spcPct val="15000"/>
            </a:spcAft>
            <a:buChar char="•"/>
          </a:pPr>
          <a:r>
            <a:rPr lang="fr-FR" sz="1900" kern="1200" dirty="0" err="1"/>
            <a:t>Defintion</a:t>
          </a:r>
          <a:endParaRPr lang="fr-FR" sz="1900" kern="1200" dirty="0"/>
        </a:p>
        <a:p>
          <a:pPr marL="171450" lvl="1" indent="-171450" algn="l" defTabSz="844550">
            <a:lnSpc>
              <a:spcPct val="90000"/>
            </a:lnSpc>
            <a:spcBef>
              <a:spcPct val="0"/>
            </a:spcBef>
            <a:spcAft>
              <a:spcPct val="15000"/>
            </a:spcAft>
            <a:buChar char="•"/>
          </a:pPr>
          <a:r>
            <a:rPr lang="fr-FR" sz="1900" kern="1200" dirty="0" err="1"/>
            <a:t>Features</a:t>
          </a:r>
          <a:endParaRPr lang="fr-FR" sz="1900" kern="1200" dirty="0"/>
        </a:p>
      </dsp:txBody>
      <dsp:txXfrm rot="5400000">
        <a:off x="2374" y="433403"/>
        <a:ext cx="2330099" cy="1300211"/>
      </dsp:txXfrm>
    </dsp:sp>
    <dsp:sp modelId="{AB177B73-6B85-4859-B471-AA799F4508C3}">
      <dsp:nvSpPr>
        <dsp:cNvPr id="0" name=""/>
        <dsp:cNvSpPr/>
      </dsp:nvSpPr>
      <dsp:spPr>
        <a:xfrm rot="16200000">
          <a:off x="2588772" y="-81541"/>
          <a:ext cx="2167017" cy="23300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859" bIns="0" numCol="1" spcCol="1270" anchor="t" anchorCtr="0">
          <a:noAutofit/>
        </a:bodyPr>
        <a:lstStyle/>
        <a:p>
          <a:pPr marL="0" lvl="0" indent="0" algn="l" defTabSz="1066800">
            <a:lnSpc>
              <a:spcPct val="90000"/>
            </a:lnSpc>
            <a:spcBef>
              <a:spcPct val="0"/>
            </a:spcBef>
            <a:spcAft>
              <a:spcPct val="35000"/>
            </a:spcAft>
            <a:buNone/>
          </a:pPr>
          <a:r>
            <a:rPr lang="fr-FR" sz="2400" kern="1200" dirty="0"/>
            <a:t>PostgreSQL</a:t>
          </a:r>
        </a:p>
        <a:p>
          <a:pPr marL="171450" lvl="1" indent="-171450" algn="l" defTabSz="844550">
            <a:lnSpc>
              <a:spcPct val="90000"/>
            </a:lnSpc>
            <a:spcBef>
              <a:spcPct val="0"/>
            </a:spcBef>
            <a:spcAft>
              <a:spcPct val="15000"/>
            </a:spcAft>
            <a:buChar char="•"/>
          </a:pPr>
          <a:r>
            <a:rPr lang="fr-FR" sz="1900" kern="1200" dirty="0" err="1"/>
            <a:t>Defintion</a:t>
          </a:r>
          <a:endParaRPr lang="fr-FR" sz="1900" kern="1200" dirty="0"/>
        </a:p>
        <a:p>
          <a:pPr marL="171450" lvl="1" indent="-171450" algn="l" defTabSz="844550">
            <a:lnSpc>
              <a:spcPct val="90000"/>
            </a:lnSpc>
            <a:spcBef>
              <a:spcPct val="0"/>
            </a:spcBef>
            <a:spcAft>
              <a:spcPct val="15000"/>
            </a:spcAft>
            <a:buChar char="•"/>
          </a:pPr>
          <a:r>
            <a:rPr lang="fr-FR" sz="1900" kern="1200" dirty="0" err="1"/>
            <a:t>Features</a:t>
          </a:r>
          <a:r>
            <a:rPr lang="fr-FR" sz="1900" kern="1200" dirty="0"/>
            <a:t> </a:t>
          </a:r>
        </a:p>
      </dsp:txBody>
      <dsp:txXfrm rot="5400000">
        <a:off x="2507231" y="433403"/>
        <a:ext cx="2330099" cy="1300211"/>
      </dsp:txXfrm>
    </dsp:sp>
    <dsp:sp modelId="{10A690E8-200C-46AB-B5B2-424673AE4680}">
      <dsp:nvSpPr>
        <dsp:cNvPr id="0" name=""/>
        <dsp:cNvSpPr/>
      </dsp:nvSpPr>
      <dsp:spPr>
        <a:xfrm rot="16200000">
          <a:off x="5093628" y="-81541"/>
          <a:ext cx="2167017" cy="23300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859" bIns="0" numCol="1" spcCol="1270" anchor="t" anchorCtr="0">
          <a:noAutofit/>
        </a:bodyPr>
        <a:lstStyle/>
        <a:p>
          <a:pPr marL="0" lvl="0" indent="0" algn="l" defTabSz="1066800">
            <a:lnSpc>
              <a:spcPct val="90000"/>
            </a:lnSpc>
            <a:spcBef>
              <a:spcPct val="0"/>
            </a:spcBef>
            <a:spcAft>
              <a:spcPct val="35000"/>
            </a:spcAft>
            <a:buNone/>
          </a:pPr>
          <a:r>
            <a:rPr lang="fr-FR" sz="2400" kern="1200" dirty="0"/>
            <a:t>SQL Server</a:t>
          </a:r>
        </a:p>
        <a:p>
          <a:pPr marL="171450" lvl="1" indent="-171450" algn="l" defTabSz="844550">
            <a:lnSpc>
              <a:spcPct val="90000"/>
            </a:lnSpc>
            <a:spcBef>
              <a:spcPct val="0"/>
            </a:spcBef>
            <a:spcAft>
              <a:spcPct val="15000"/>
            </a:spcAft>
            <a:buChar char="•"/>
          </a:pPr>
          <a:r>
            <a:rPr lang="fr-FR" sz="1900" kern="1200" dirty="0" err="1"/>
            <a:t>Defintion</a:t>
          </a:r>
          <a:endParaRPr lang="fr-FR" sz="1900" kern="1200" dirty="0"/>
        </a:p>
        <a:p>
          <a:pPr marL="171450" lvl="1" indent="-171450" algn="l" defTabSz="844550">
            <a:lnSpc>
              <a:spcPct val="90000"/>
            </a:lnSpc>
            <a:spcBef>
              <a:spcPct val="0"/>
            </a:spcBef>
            <a:spcAft>
              <a:spcPct val="15000"/>
            </a:spcAft>
            <a:buChar char="•"/>
          </a:pPr>
          <a:r>
            <a:rPr lang="fr-FR" sz="1900" kern="1200" dirty="0" err="1"/>
            <a:t>Features</a:t>
          </a:r>
          <a:r>
            <a:rPr lang="fr-FR" sz="1900" kern="1200" dirty="0"/>
            <a:t> </a:t>
          </a:r>
        </a:p>
      </dsp:txBody>
      <dsp:txXfrm rot="5400000">
        <a:off x="5012087" y="433403"/>
        <a:ext cx="2330099" cy="1300211"/>
      </dsp:txXfrm>
    </dsp:sp>
    <dsp:sp modelId="{83A221D8-6028-455A-A921-960062367CF5}">
      <dsp:nvSpPr>
        <dsp:cNvPr id="0" name=""/>
        <dsp:cNvSpPr/>
      </dsp:nvSpPr>
      <dsp:spPr>
        <a:xfrm rot="16200000">
          <a:off x="7598485" y="-81541"/>
          <a:ext cx="2167017" cy="23300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859" bIns="0" numCol="1" spcCol="1270" anchor="ctr" anchorCtr="0">
          <a:noAutofit/>
        </a:bodyPr>
        <a:lstStyle/>
        <a:p>
          <a:pPr marL="0" lvl="0" indent="0" algn="ctr" defTabSz="1066800">
            <a:lnSpc>
              <a:spcPct val="90000"/>
            </a:lnSpc>
            <a:spcBef>
              <a:spcPct val="0"/>
            </a:spcBef>
            <a:spcAft>
              <a:spcPct val="35000"/>
            </a:spcAft>
            <a:buNone/>
          </a:pPr>
          <a:r>
            <a:rPr lang="fr-FR" sz="2400" kern="1200" dirty="0"/>
            <a:t>The </a:t>
          </a:r>
          <a:r>
            <a:rPr lang="fr-FR" sz="2400" kern="1200" dirty="0" err="1"/>
            <a:t>difference</a:t>
          </a:r>
          <a:r>
            <a:rPr lang="fr-FR" sz="2400" kern="1200" dirty="0"/>
            <a:t> </a:t>
          </a:r>
          <a:r>
            <a:rPr lang="fr-FR" sz="2400" kern="1200" dirty="0" err="1"/>
            <a:t>between</a:t>
          </a:r>
          <a:r>
            <a:rPr lang="fr-FR" sz="2400" kern="1200" dirty="0"/>
            <a:t> </a:t>
          </a:r>
          <a:r>
            <a:rPr lang="fr-FR" sz="2400" kern="1200" dirty="0" err="1"/>
            <a:t>them</a:t>
          </a:r>
          <a:endParaRPr lang="fr-FR" sz="2400" kern="1200" dirty="0"/>
        </a:p>
      </dsp:txBody>
      <dsp:txXfrm rot="5400000">
        <a:off x="7516944" y="433403"/>
        <a:ext cx="2330099" cy="1300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4D7B-A07B-4722-946B-86B977FE999D}">
      <dsp:nvSpPr>
        <dsp:cNvPr id="0" name=""/>
        <dsp:cNvSpPr/>
      </dsp:nvSpPr>
      <dsp:spPr>
        <a:xfrm>
          <a:off x="29378"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Data Security</a:t>
          </a:r>
          <a:endParaRPr lang="fr-FR" sz="1400" kern="1200" dirty="0"/>
        </a:p>
      </dsp:txBody>
      <dsp:txXfrm>
        <a:off x="29378" y="1990"/>
        <a:ext cx="1450572" cy="870343"/>
      </dsp:txXfrm>
    </dsp:sp>
    <dsp:sp modelId="{07BB4740-3DDA-41E9-84CC-38CE75421FB1}">
      <dsp:nvSpPr>
        <dsp:cNvPr id="0" name=""/>
        <dsp:cNvSpPr/>
      </dsp:nvSpPr>
      <dsp:spPr>
        <a:xfrm>
          <a:off x="1625007"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On-</a:t>
          </a:r>
          <a:r>
            <a:rPr lang="fr-FR" sz="1400" b="1" i="0" kern="1200" dirty="0" err="1"/>
            <a:t>Demand</a:t>
          </a:r>
          <a:r>
            <a:rPr lang="fr-FR" sz="1400" b="1" i="0" kern="1200" dirty="0"/>
            <a:t> </a:t>
          </a:r>
          <a:r>
            <a:rPr lang="fr-FR" sz="1400" b="1" i="0" kern="1200" dirty="0" err="1"/>
            <a:t>Scalability</a:t>
          </a:r>
          <a:endParaRPr lang="fr-FR" sz="1400" kern="1200" dirty="0"/>
        </a:p>
      </dsp:txBody>
      <dsp:txXfrm>
        <a:off x="1625007" y="1990"/>
        <a:ext cx="1450572" cy="870343"/>
      </dsp:txXfrm>
    </dsp:sp>
    <dsp:sp modelId="{AC25519D-5AA0-4405-A912-7E7F3C049F57}">
      <dsp:nvSpPr>
        <dsp:cNvPr id="0" name=""/>
        <dsp:cNvSpPr/>
      </dsp:nvSpPr>
      <dsp:spPr>
        <a:xfrm>
          <a:off x="3220637"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Round-The-</a:t>
          </a:r>
          <a:r>
            <a:rPr lang="fr-FR" sz="1400" b="1" i="0" kern="1200" dirty="0" err="1"/>
            <a:t>Clock</a:t>
          </a:r>
          <a:r>
            <a:rPr lang="fr-FR" sz="1400" b="1" i="0" kern="1200" dirty="0"/>
            <a:t> Uptime</a:t>
          </a:r>
          <a:endParaRPr lang="fr-FR" sz="1400" kern="1200" dirty="0"/>
        </a:p>
      </dsp:txBody>
      <dsp:txXfrm>
        <a:off x="3220637" y="1990"/>
        <a:ext cx="1450572" cy="870343"/>
      </dsp:txXfrm>
    </dsp:sp>
    <dsp:sp modelId="{75A8AA9F-857E-4CC2-B836-AF6C57E60378}">
      <dsp:nvSpPr>
        <dsp:cNvPr id="0" name=""/>
        <dsp:cNvSpPr/>
      </dsp:nvSpPr>
      <dsp:spPr>
        <a:xfrm>
          <a:off x="29378"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a:t>High Performance</a:t>
          </a:r>
          <a:endParaRPr lang="fr-FR" sz="1400" b="0" i="0" kern="1200"/>
        </a:p>
      </dsp:txBody>
      <dsp:txXfrm>
        <a:off x="29378" y="1017390"/>
        <a:ext cx="1450572" cy="870343"/>
      </dsp:txXfrm>
    </dsp:sp>
    <dsp:sp modelId="{9784E8C2-1F69-46AF-8B77-41CB55302D03}">
      <dsp:nvSpPr>
        <dsp:cNvPr id="0" name=""/>
        <dsp:cNvSpPr/>
      </dsp:nvSpPr>
      <dsp:spPr>
        <a:xfrm>
          <a:off x="1625007"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err="1"/>
            <a:t>Comprehensive</a:t>
          </a:r>
          <a:r>
            <a:rPr lang="fr-FR" sz="1400" b="1" i="0" kern="1200" dirty="0"/>
            <a:t> </a:t>
          </a:r>
          <a:r>
            <a:rPr lang="fr-FR" sz="1400" b="1" i="0" kern="1200" dirty="0" err="1"/>
            <a:t>Transactional</a:t>
          </a:r>
          <a:r>
            <a:rPr lang="fr-FR" sz="1400" b="1" i="0" kern="1200" dirty="0"/>
            <a:t> Support</a:t>
          </a:r>
          <a:endParaRPr lang="fr-FR" sz="1400" kern="1200" dirty="0"/>
        </a:p>
      </dsp:txBody>
      <dsp:txXfrm>
        <a:off x="1625007" y="1017390"/>
        <a:ext cx="1450572" cy="870343"/>
      </dsp:txXfrm>
    </dsp:sp>
    <dsp:sp modelId="{94D5EC47-2F8F-4A74-96FE-007DC689C402}">
      <dsp:nvSpPr>
        <dsp:cNvPr id="0" name=""/>
        <dsp:cNvSpPr/>
      </dsp:nvSpPr>
      <dsp:spPr>
        <a:xfrm>
          <a:off x="3220637"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a:t>Complete Workflow Control</a:t>
          </a:r>
          <a:endParaRPr lang="fr-FR" sz="1400" kern="1200" dirty="0"/>
        </a:p>
      </dsp:txBody>
      <dsp:txXfrm>
        <a:off x="3220637" y="1017390"/>
        <a:ext cx="1450572" cy="870343"/>
      </dsp:txXfrm>
    </dsp:sp>
    <dsp:sp modelId="{AA3A305F-2C27-499D-B086-E9DE8161F0F5}">
      <dsp:nvSpPr>
        <dsp:cNvPr id="0" name=""/>
        <dsp:cNvSpPr/>
      </dsp:nvSpPr>
      <dsp:spPr>
        <a:xfrm>
          <a:off x="1625007" y="2032791"/>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t>The Flexibility Of Open Source</a:t>
          </a:r>
          <a:endParaRPr lang="fr-FR" sz="1400" kern="1200" dirty="0"/>
        </a:p>
      </dsp:txBody>
      <dsp:txXfrm>
        <a:off x="1625007" y="2032791"/>
        <a:ext cx="1450572" cy="8703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4D7B-A07B-4722-946B-86B977FE999D}">
      <dsp:nvSpPr>
        <dsp:cNvPr id="0" name=""/>
        <dsp:cNvSpPr/>
      </dsp:nvSpPr>
      <dsp:spPr>
        <a:xfrm>
          <a:off x="29378"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a:t>User-</a:t>
          </a:r>
          <a:r>
            <a:rPr lang="fr-FR" sz="1500" b="0" i="0" kern="1200" dirty="0" err="1"/>
            <a:t>defined</a:t>
          </a:r>
          <a:r>
            <a:rPr lang="fr-FR" sz="1500" b="0" i="0" kern="1200" dirty="0"/>
            <a:t> types</a:t>
          </a:r>
          <a:endParaRPr lang="fr-FR" sz="1500" kern="1200" dirty="0"/>
        </a:p>
      </dsp:txBody>
      <dsp:txXfrm>
        <a:off x="29378" y="1990"/>
        <a:ext cx="1450572" cy="870343"/>
      </dsp:txXfrm>
    </dsp:sp>
    <dsp:sp modelId="{07BB4740-3DDA-41E9-84CC-38CE75421FB1}">
      <dsp:nvSpPr>
        <dsp:cNvPr id="0" name=""/>
        <dsp:cNvSpPr/>
      </dsp:nvSpPr>
      <dsp:spPr>
        <a:xfrm>
          <a:off x="1625007"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a:t>Table </a:t>
          </a:r>
          <a:r>
            <a:rPr lang="fr-FR" sz="1500" b="0" i="0" kern="1200" dirty="0" err="1"/>
            <a:t>inheritance</a:t>
          </a:r>
          <a:endParaRPr lang="fr-FR" sz="1500" kern="1200" dirty="0"/>
        </a:p>
      </dsp:txBody>
      <dsp:txXfrm>
        <a:off x="1625007" y="1990"/>
        <a:ext cx="1450572" cy="870343"/>
      </dsp:txXfrm>
    </dsp:sp>
    <dsp:sp modelId="{AC25519D-5AA0-4405-A912-7E7F3C049F57}">
      <dsp:nvSpPr>
        <dsp:cNvPr id="0" name=""/>
        <dsp:cNvSpPr/>
      </dsp:nvSpPr>
      <dsp:spPr>
        <a:xfrm>
          <a:off x="3220637" y="19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err="1"/>
            <a:t>Sophisticated</a:t>
          </a:r>
          <a:r>
            <a:rPr lang="fr-FR" sz="1500" b="0" i="0" kern="1200" dirty="0"/>
            <a:t> </a:t>
          </a:r>
          <a:r>
            <a:rPr lang="fr-FR" sz="1500" b="0" i="0" kern="1200" dirty="0" err="1"/>
            <a:t>locking</a:t>
          </a:r>
          <a:r>
            <a:rPr lang="fr-FR" sz="1500" b="0" i="0" kern="1200" dirty="0"/>
            <a:t> </a:t>
          </a:r>
          <a:r>
            <a:rPr lang="fr-FR" sz="1500" b="0" i="0" kern="1200" dirty="0" err="1"/>
            <a:t>mechanism</a:t>
          </a:r>
          <a:endParaRPr lang="fr-FR" sz="1500" kern="1200" dirty="0"/>
        </a:p>
      </dsp:txBody>
      <dsp:txXfrm>
        <a:off x="3220637" y="1990"/>
        <a:ext cx="1450572" cy="870343"/>
      </dsp:txXfrm>
    </dsp:sp>
    <dsp:sp modelId="{75A8AA9F-857E-4CC2-B836-AF6C57E60378}">
      <dsp:nvSpPr>
        <dsp:cNvPr id="0" name=""/>
        <dsp:cNvSpPr/>
      </dsp:nvSpPr>
      <dsp:spPr>
        <a:xfrm>
          <a:off x="29378"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err="1">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Foreign</a:t>
          </a:r>
          <a:r>
            <a:rPr lang="fr-FR" sz="1500" b="0" i="0" kern="1200" dirty="0">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key </a:t>
          </a:r>
          <a:r>
            <a:rPr lang="fr-FR" sz="1500" b="0" i="0" kern="1200" dirty="0" err="1">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referential</a:t>
          </a:r>
          <a:r>
            <a:rPr lang="fr-FR" sz="1500" b="0" i="0" kern="1200" dirty="0">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 </a:t>
          </a:r>
          <a:r>
            <a:rPr lang="fr-FR" sz="1500" b="0" i="0" kern="1200" dirty="0" err="1">
              <a:solidFill>
                <a:prstClr val="white"/>
              </a:solidFill>
              <a:latin typeface="Trebuchet MS" panose="020B0603020202020204"/>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integrity</a:t>
          </a:r>
          <a:endParaRPr lang="fr-FR" sz="1500" b="0" i="0" kern="1200" dirty="0">
            <a:solidFill>
              <a:prstClr val="white"/>
            </a:solidFill>
            <a:latin typeface="Trebuchet MS" panose="020B0603020202020204"/>
            <a:ea typeface="+mn-ea"/>
            <a:cs typeface="+mn-cs"/>
          </a:endParaRPr>
        </a:p>
      </dsp:txBody>
      <dsp:txXfrm>
        <a:off x="29378" y="1017390"/>
        <a:ext cx="1450572" cy="870343"/>
      </dsp:txXfrm>
    </dsp:sp>
    <dsp:sp modelId="{9784E8C2-1F69-46AF-8B77-41CB55302D03}">
      <dsp:nvSpPr>
        <dsp:cNvPr id="0" name=""/>
        <dsp:cNvSpPr/>
      </dsp:nvSpPr>
      <dsp:spPr>
        <a:xfrm>
          <a:off x="1625007"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err="1">
              <a:solidFill>
                <a:prstClr val="white"/>
              </a:solidFill>
              <a:latin typeface="Trebuchet MS" panose="020B0603020202020204"/>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Views</a:t>
          </a:r>
          <a:r>
            <a:rPr lang="fr-FR" sz="1500" b="0" i="0" kern="1200" dirty="0">
              <a:solidFill>
                <a:prstClr val="white"/>
              </a:solidFill>
              <a:latin typeface="Trebuchet MS" panose="020B0603020202020204"/>
              <a:ea typeface="+mn-ea"/>
              <a:cs typeface="+mn-cs"/>
            </a:rPr>
            <a:t>, </a:t>
          </a:r>
          <a:r>
            <a:rPr lang="fr-FR" sz="1500" b="0" i="0" kern="1200" dirty="0" err="1">
              <a:solidFill>
                <a:prstClr val="white"/>
              </a:solidFill>
              <a:latin typeface="Trebuchet MS" panose="020B0603020202020204"/>
              <a:ea typeface="+mn-ea"/>
              <a:cs typeface="+mn-cs"/>
            </a:rPr>
            <a:t>rules</a:t>
          </a:r>
          <a:r>
            <a:rPr lang="fr-FR" sz="1500" b="0" i="0" kern="1200" dirty="0">
              <a:solidFill>
                <a:prstClr val="white"/>
              </a:solidFill>
              <a:latin typeface="Trebuchet MS" panose="020B0603020202020204"/>
              <a:ea typeface="+mn-ea"/>
              <a:cs typeface="+mn-cs"/>
            </a:rPr>
            <a:t>, </a:t>
          </a:r>
          <a:r>
            <a:rPr lang="fr-FR" sz="1500" b="0" i="0" kern="1200" dirty="0" err="1">
              <a:solidFill>
                <a:prstClr val="white"/>
              </a:solidFill>
              <a:latin typeface="Trebuchet MS" panose="020B0603020202020204"/>
              <a:ea typeface="+mn-ea"/>
              <a:cs typeface="+mn-cs"/>
              <a:hlinkClick xmlns:r="http://schemas.openxmlformats.org/officeDocument/2006/relationships" r:id="rId3">
                <a:extLst>
                  <a:ext uri="{A12FA001-AC4F-418D-AE19-62706E023703}">
                    <ahyp:hlinkClr xmlns:ahyp="http://schemas.microsoft.com/office/drawing/2018/hyperlinkcolor" val="tx"/>
                  </a:ext>
                </a:extLst>
              </a:hlinkClick>
            </a:rPr>
            <a:t>subquery</a:t>
          </a:r>
          <a:endParaRPr lang="fr-FR" sz="1500" b="0" i="0" kern="1200" dirty="0">
            <a:solidFill>
              <a:prstClr val="white"/>
            </a:solidFill>
            <a:latin typeface="Trebuchet MS" panose="020B0603020202020204"/>
            <a:ea typeface="+mn-ea"/>
            <a:cs typeface="+mn-cs"/>
          </a:endParaRPr>
        </a:p>
      </dsp:txBody>
      <dsp:txXfrm>
        <a:off x="1625007" y="1017390"/>
        <a:ext cx="1450572" cy="870343"/>
      </dsp:txXfrm>
    </dsp:sp>
    <dsp:sp modelId="{94D5EC47-2F8F-4A74-96FE-007DC689C402}">
      <dsp:nvSpPr>
        <dsp:cNvPr id="0" name=""/>
        <dsp:cNvSpPr/>
      </dsp:nvSpPr>
      <dsp:spPr>
        <a:xfrm>
          <a:off x="3220637" y="1017390"/>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err="1"/>
            <a:t>Nested</a:t>
          </a:r>
          <a:r>
            <a:rPr lang="fr-FR" sz="1500" b="0" i="0" kern="1200" dirty="0"/>
            <a:t> transactions (</a:t>
          </a:r>
          <a:r>
            <a:rPr lang="fr-FR" sz="1500" b="0" i="0" kern="1200" dirty="0" err="1"/>
            <a:t>savepoints</a:t>
          </a:r>
          <a:r>
            <a:rPr lang="fr-FR" sz="1500" b="0" i="0" kern="1200" dirty="0"/>
            <a:t>)</a:t>
          </a:r>
          <a:endParaRPr lang="fr-FR" sz="1500" kern="1200" dirty="0"/>
        </a:p>
      </dsp:txBody>
      <dsp:txXfrm>
        <a:off x="3220637" y="1017390"/>
        <a:ext cx="1450572" cy="870343"/>
      </dsp:txXfrm>
    </dsp:sp>
    <dsp:sp modelId="{AA3A305F-2C27-499D-B086-E9DE8161F0F5}">
      <dsp:nvSpPr>
        <dsp:cNvPr id="0" name=""/>
        <dsp:cNvSpPr/>
      </dsp:nvSpPr>
      <dsp:spPr>
        <a:xfrm>
          <a:off x="29378" y="2032791"/>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dirty="0"/>
            <a:t>Multi-version </a:t>
          </a:r>
          <a:r>
            <a:rPr lang="fr-FR" sz="1500" b="0" i="0" kern="1200" dirty="0" err="1"/>
            <a:t>concurrency</a:t>
          </a:r>
          <a:r>
            <a:rPr lang="fr-FR" sz="1500" b="0" i="0" kern="1200" dirty="0"/>
            <a:t> control (MVCC)</a:t>
          </a:r>
          <a:endParaRPr lang="fr-FR" sz="1500" kern="1200" dirty="0"/>
        </a:p>
      </dsp:txBody>
      <dsp:txXfrm>
        <a:off x="29378" y="2032791"/>
        <a:ext cx="1450572" cy="870343"/>
      </dsp:txXfrm>
    </dsp:sp>
    <dsp:sp modelId="{3C19E634-291F-433B-B8F3-028EEBAAA867}">
      <dsp:nvSpPr>
        <dsp:cNvPr id="0" name=""/>
        <dsp:cNvSpPr/>
      </dsp:nvSpPr>
      <dsp:spPr>
        <a:xfrm>
          <a:off x="1625007" y="2032791"/>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fr-FR" sz="1500" b="0" i="0" kern="1200"/>
            <a:t>Asynchronous replication</a:t>
          </a:r>
          <a:endParaRPr lang="fr-FR" sz="1500" kern="1200" dirty="0"/>
        </a:p>
      </dsp:txBody>
      <dsp:txXfrm>
        <a:off x="1625007" y="2032791"/>
        <a:ext cx="1450572" cy="870343"/>
      </dsp:txXfrm>
    </dsp:sp>
    <dsp:sp modelId="{BE0A6048-E2A6-45AA-B45D-F17E8ED49FDD}">
      <dsp:nvSpPr>
        <dsp:cNvPr id="0" name=""/>
        <dsp:cNvSpPr/>
      </dsp:nvSpPr>
      <dsp:spPr>
        <a:xfrm>
          <a:off x="3220637" y="2032791"/>
          <a:ext cx="1450572" cy="870343"/>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fr-FR" sz="1500" b="0" i="0" kern="1200"/>
            <a:t>Point-in-time recovery</a:t>
          </a:r>
          <a:endParaRPr lang="fr-FR" sz="1500" kern="1200" dirty="0"/>
        </a:p>
      </dsp:txBody>
      <dsp:txXfrm>
        <a:off x="3220637" y="2032791"/>
        <a:ext cx="1450572" cy="870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4D7B-A07B-4722-946B-86B977FE999D}">
      <dsp:nvSpPr>
        <dsp:cNvPr id="0" name=""/>
        <dsp:cNvSpPr/>
      </dsp:nvSpPr>
      <dsp:spPr>
        <a:xfrm>
          <a:off x="0" y="497755"/>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Data </a:t>
          </a:r>
          <a:r>
            <a:rPr lang="fr-FR" sz="1400" b="1" i="0" kern="1200" dirty="0" err="1"/>
            <a:t>Definition</a:t>
          </a:r>
          <a:r>
            <a:rPr lang="fr-FR" sz="1400" b="1" i="0" kern="1200" dirty="0"/>
            <a:t> </a:t>
          </a:r>
          <a:r>
            <a:rPr lang="fr-FR" sz="1400" b="1" i="0" kern="1200" dirty="0" err="1"/>
            <a:t>language</a:t>
          </a:r>
          <a:r>
            <a:rPr lang="fr-FR" sz="1400" b="1" i="0" kern="1200" dirty="0"/>
            <a:t> (DDL)</a:t>
          </a:r>
          <a:endParaRPr lang="fr-FR" sz="1400" kern="1200" dirty="0"/>
        </a:p>
      </dsp:txBody>
      <dsp:txXfrm>
        <a:off x="0" y="497755"/>
        <a:ext cx="1468933" cy="881360"/>
      </dsp:txXfrm>
    </dsp:sp>
    <dsp:sp modelId="{07BB4740-3DDA-41E9-84CC-38CE75421FB1}">
      <dsp:nvSpPr>
        <dsp:cNvPr id="0" name=""/>
        <dsp:cNvSpPr/>
      </dsp:nvSpPr>
      <dsp:spPr>
        <a:xfrm>
          <a:off x="1615827" y="497755"/>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Data Manipulation </a:t>
          </a:r>
          <a:r>
            <a:rPr lang="fr-FR" sz="1400" b="1" i="0" kern="1200" dirty="0" err="1"/>
            <a:t>Language</a:t>
          </a:r>
          <a:r>
            <a:rPr lang="fr-FR" sz="1400" b="1" i="0" kern="1200" dirty="0"/>
            <a:t> (DML)</a:t>
          </a:r>
          <a:endParaRPr lang="fr-FR" sz="1400" kern="1200" dirty="0"/>
        </a:p>
      </dsp:txBody>
      <dsp:txXfrm>
        <a:off x="1615827" y="497755"/>
        <a:ext cx="1468933" cy="881360"/>
      </dsp:txXfrm>
    </dsp:sp>
    <dsp:sp modelId="{AC25519D-5AA0-4405-A912-7E7F3C049F57}">
      <dsp:nvSpPr>
        <dsp:cNvPr id="0" name=""/>
        <dsp:cNvSpPr/>
      </dsp:nvSpPr>
      <dsp:spPr>
        <a:xfrm>
          <a:off x="3231654" y="497755"/>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Embedded SQL</a:t>
          </a:r>
          <a:endParaRPr lang="fr-FR" sz="1400" kern="1200" dirty="0"/>
        </a:p>
      </dsp:txBody>
      <dsp:txXfrm>
        <a:off x="3231654" y="497755"/>
        <a:ext cx="1468933" cy="881360"/>
      </dsp:txXfrm>
    </dsp:sp>
    <dsp:sp modelId="{75A8AA9F-857E-4CC2-B836-AF6C57E60378}">
      <dsp:nvSpPr>
        <dsp:cNvPr id="0" name=""/>
        <dsp:cNvSpPr/>
      </dsp:nvSpPr>
      <dsp:spPr>
        <a:xfrm>
          <a:off x="0" y="1526009"/>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i="0" kern="1200" dirty="0"/>
            <a:t>Transaction Control </a:t>
          </a:r>
          <a:r>
            <a:rPr lang="fr-FR" sz="1500" b="1" i="0" kern="1200" dirty="0" err="1"/>
            <a:t>Language</a:t>
          </a:r>
          <a:endParaRPr lang="fr-FR" sz="1500" b="0" i="0" kern="1200" dirty="0">
            <a:solidFill>
              <a:prstClr val="white"/>
            </a:solidFill>
            <a:latin typeface="Trebuchet MS" panose="020B0603020202020204"/>
            <a:ea typeface="+mn-ea"/>
            <a:cs typeface="+mn-cs"/>
          </a:endParaRPr>
        </a:p>
      </dsp:txBody>
      <dsp:txXfrm>
        <a:off x="0" y="1526009"/>
        <a:ext cx="1468933" cy="881360"/>
      </dsp:txXfrm>
    </dsp:sp>
    <dsp:sp modelId="{9784E8C2-1F69-46AF-8B77-41CB55302D03}">
      <dsp:nvSpPr>
        <dsp:cNvPr id="0" name=""/>
        <dsp:cNvSpPr/>
      </dsp:nvSpPr>
      <dsp:spPr>
        <a:xfrm>
          <a:off x="1615827" y="1526009"/>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1" i="0" kern="1200" dirty="0"/>
            <a:t>Advanced SQL</a:t>
          </a:r>
          <a:endParaRPr lang="fr-FR" sz="1500" b="0" i="0" kern="1200" dirty="0">
            <a:solidFill>
              <a:prstClr val="white"/>
            </a:solidFill>
            <a:latin typeface="Trebuchet MS" panose="020B0603020202020204"/>
            <a:ea typeface="+mn-ea"/>
            <a:cs typeface="+mn-cs"/>
          </a:endParaRPr>
        </a:p>
      </dsp:txBody>
      <dsp:txXfrm>
        <a:off x="1615827" y="1526009"/>
        <a:ext cx="1468933" cy="881360"/>
      </dsp:txXfrm>
    </dsp:sp>
    <dsp:sp modelId="{94D5EC47-2F8F-4A74-96FE-007DC689C402}">
      <dsp:nvSpPr>
        <dsp:cNvPr id="0" name=""/>
        <dsp:cNvSpPr/>
      </dsp:nvSpPr>
      <dsp:spPr>
        <a:xfrm>
          <a:off x="3231654" y="1526009"/>
          <a:ext cx="1468933" cy="881360"/>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t>Security and </a:t>
          </a:r>
          <a:r>
            <a:rPr lang="fr-FR" sz="1400" b="1" i="0" kern="1200" dirty="0" err="1"/>
            <a:t>authentication</a:t>
          </a:r>
          <a:endParaRPr lang="fr-FR" sz="1400" kern="1200" dirty="0"/>
        </a:p>
      </dsp:txBody>
      <dsp:txXfrm>
        <a:off x="3231654" y="1526009"/>
        <a:ext cx="1468933" cy="88136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D13966D-63F2-459D-99C3-2D72D85DDBB7}"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05094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136923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1753396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F342E53-C882-427D-870F-C67B4EDFA913}" type="slidenum">
              <a:rPr lang="fr-FR" smtClean="0"/>
              <a:t>‹N°›</a:t>
            </a:fld>
            <a:endParaRPr lang="fr-F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53619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061025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D13966D-63F2-459D-99C3-2D72D85DDBB7}" type="datetimeFigureOut">
              <a:rPr lang="fr-FR" smtClean="0"/>
              <a:t>16/02/2022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939842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AD13966D-63F2-459D-99C3-2D72D85DDBB7}" type="datetimeFigureOut">
              <a:rPr lang="fr-FR" smtClean="0"/>
              <a:t>16/02/2022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3442550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13966D-63F2-459D-99C3-2D72D85DDBB7}"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597208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D13966D-63F2-459D-99C3-2D72D85DDBB7}" type="datetimeFigureOut">
              <a:rPr lang="fr-FR" smtClean="0"/>
              <a:t>16/02/2022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F342E53-C882-427D-870F-C67B4EDFA913}" type="slidenum">
              <a:rPr lang="fr-FR" smtClean="0"/>
              <a:t>‹N°›</a:t>
            </a:fld>
            <a:endParaRPr lang="fr-FR"/>
          </a:p>
        </p:txBody>
      </p:sp>
    </p:spTree>
    <p:extLst>
      <p:ext uri="{BB962C8B-B14F-4D97-AF65-F5344CB8AC3E}">
        <p14:creationId xmlns:p14="http://schemas.microsoft.com/office/powerpoint/2010/main" val="371795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13966D-63F2-459D-99C3-2D72D85DDBB7}"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158398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D13966D-63F2-459D-99C3-2D72D85DDBB7}" type="datetimeFigureOut">
              <a:rPr lang="fr-FR" smtClean="0"/>
              <a:t>16/02/2022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126109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322770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D13966D-63F2-459D-99C3-2D72D85DDBB7}" type="datetimeFigureOut">
              <a:rPr lang="fr-FR" smtClean="0"/>
              <a:t>16/02/2022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03874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D13966D-63F2-459D-99C3-2D72D85DDBB7}" type="datetimeFigureOut">
              <a:rPr lang="fr-FR" smtClean="0"/>
              <a:t>16/02/2022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115007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D13966D-63F2-459D-99C3-2D72D85DDBB7}" type="datetimeFigureOut">
              <a:rPr lang="fr-FR" smtClean="0"/>
              <a:t>16/02/2022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251819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350192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D13966D-63F2-459D-99C3-2D72D85DDBB7}" type="datetimeFigureOut">
              <a:rPr lang="fr-FR" smtClean="0"/>
              <a:t>16/02/2022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F342E53-C882-427D-870F-C67B4EDFA913}" type="slidenum">
              <a:rPr lang="fr-FR" smtClean="0"/>
              <a:t>‹N°›</a:t>
            </a:fld>
            <a:endParaRPr lang="fr-FR"/>
          </a:p>
        </p:txBody>
      </p:sp>
    </p:spTree>
    <p:extLst>
      <p:ext uri="{BB962C8B-B14F-4D97-AF65-F5344CB8AC3E}">
        <p14:creationId xmlns:p14="http://schemas.microsoft.com/office/powerpoint/2010/main" val="350509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13966D-63F2-459D-99C3-2D72D85DDBB7}" type="datetimeFigureOut">
              <a:rPr lang="fr-FR" smtClean="0"/>
              <a:t>16/02/2022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F342E53-C882-427D-870F-C67B4EDFA913}" type="slidenum">
              <a:rPr lang="fr-FR" smtClean="0"/>
              <a:t>‹N°›</a:t>
            </a:fld>
            <a:endParaRPr lang="fr-FR"/>
          </a:p>
        </p:txBody>
      </p:sp>
    </p:spTree>
    <p:extLst>
      <p:ext uri="{BB962C8B-B14F-4D97-AF65-F5344CB8AC3E}">
        <p14:creationId xmlns:p14="http://schemas.microsoft.com/office/powerpoint/2010/main" val="2221644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3C6BD4-5499-4906-A3D6-2448C2083277}"/>
              </a:ext>
            </a:extLst>
          </p:cNvPr>
          <p:cNvSpPr>
            <a:spLocks noGrp="1"/>
          </p:cNvSpPr>
          <p:nvPr>
            <p:ph type="ctrTitle"/>
          </p:nvPr>
        </p:nvSpPr>
        <p:spPr>
          <a:xfrm>
            <a:off x="680322" y="2953343"/>
            <a:ext cx="7087365" cy="951313"/>
          </a:xfrm>
        </p:spPr>
        <p:txBody>
          <a:bodyPr/>
          <a:lstStyle/>
          <a:p>
            <a:pPr algn="ctr"/>
            <a:r>
              <a:rPr lang="fr-FR" b="1" i="1" dirty="0">
                <a:solidFill>
                  <a:srgbClr val="FF0000"/>
                </a:solidFill>
                <a:effectLst/>
                <a:latin typeface="Montserrat" panose="020B0604020202020204" pitchFamily="2" charset="0"/>
              </a:rPr>
              <a:t>RDBMS </a:t>
            </a:r>
            <a:endParaRPr lang="fr-FR" b="1" i="1" dirty="0">
              <a:solidFill>
                <a:srgbClr val="FF0000"/>
              </a:solidFill>
            </a:endParaRPr>
          </a:p>
        </p:txBody>
      </p:sp>
      <p:graphicFrame>
        <p:nvGraphicFramePr>
          <p:cNvPr id="4" name="Diagramme 3">
            <a:extLst>
              <a:ext uri="{FF2B5EF4-FFF2-40B4-BE49-F238E27FC236}">
                <a16:creationId xmlns:a16="http://schemas.microsoft.com/office/drawing/2014/main" id="{FC9F00DF-8A9C-4291-9605-D1A0DA571032}"/>
              </a:ext>
            </a:extLst>
          </p:cNvPr>
          <p:cNvGraphicFramePr/>
          <p:nvPr>
            <p:extLst>
              <p:ext uri="{D42A27DB-BD31-4B8C-83A1-F6EECF244321}">
                <p14:modId xmlns:p14="http://schemas.microsoft.com/office/powerpoint/2010/main" val="307209458"/>
              </p:ext>
            </p:extLst>
          </p:nvPr>
        </p:nvGraphicFramePr>
        <p:xfrm>
          <a:off x="529493" y="4308977"/>
          <a:ext cx="9849418" cy="216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58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D7899-F9E6-4A95-86BF-C64EAE7D40F0}"/>
              </a:ext>
            </a:extLst>
          </p:cNvPr>
          <p:cNvSpPr>
            <a:spLocks noGrp="1"/>
          </p:cNvSpPr>
          <p:nvPr>
            <p:ph type="title"/>
          </p:nvPr>
        </p:nvSpPr>
        <p:spPr/>
        <p:txBody>
          <a:bodyPr/>
          <a:lstStyle/>
          <a:p>
            <a:pPr algn="ctr"/>
            <a:r>
              <a:rPr lang="fr-FR" b="1" i="1" dirty="0"/>
              <a:t>MySQL</a:t>
            </a:r>
          </a:p>
        </p:txBody>
      </p:sp>
      <p:sp>
        <p:nvSpPr>
          <p:cNvPr id="3" name="Espace réservé du texte 2">
            <a:extLst>
              <a:ext uri="{FF2B5EF4-FFF2-40B4-BE49-F238E27FC236}">
                <a16:creationId xmlns:a16="http://schemas.microsoft.com/office/drawing/2014/main" id="{55B706B3-89DA-4681-AC22-76BED9F1C771}"/>
              </a:ext>
            </a:extLst>
          </p:cNvPr>
          <p:cNvSpPr>
            <a:spLocks noGrp="1"/>
          </p:cNvSpPr>
          <p:nvPr>
            <p:ph type="body" idx="1"/>
          </p:nvPr>
        </p:nvSpPr>
        <p:spPr/>
        <p:txBody>
          <a:bodyPr/>
          <a:lstStyle/>
          <a:p>
            <a:pPr algn="ctr"/>
            <a:r>
              <a:rPr lang="fr-FR" dirty="0" err="1"/>
              <a:t>What</a:t>
            </a:r>
            <a:r>
              <a:rPr lang="fr-FR" dirty="0"/>
              <a:t> </a:t>
            </a:r>
            <a:r>
              <a:rPr lang="fr-FR" dirty="0" err="1"/>
              <a:t>is</a:t>
            </a:r>
            <a:r>
              <a:rPr lang="fr-FR" dirty="0"/>
              <a:t> MySQL:</a:t>
            </a:r>
          </a:p>
        </p:txBody>
      </p:sp>
      <p:sp>
        <p:nvSpPr>
          <p:cNvPr id="4" name="Espace réservé du contenu 3">
            <a:extLst>
              <a:ext uri="{FF2B5EF4-FFF2-40B4-BE49-F238E27FC236}">
                <a16:creationId xmlns:a16="http://schemas.microsoft.com/office/drawing/2014/main" id="{0A3B3072-42A0-458F-89D4-90E5384B74F8}"/>
              </a:ext>
            </a:extLst>
          </p:cNvPr>
          <p:cNvSpPr>
            <a:spLocks noGrp="1"/>
          </p:cNvSpPr>
          <p:nvPr>
            <p:ph sz="half" idx="2"/>
          </p:nvPr>
        </p:nvSpPr>
        <p:spPr>
          <a:xfrm>
            <a:off x="680322" y="3030008"/>
            <a:ext cx="4698355" cy="3399072"/>
          </a:xfrm>
        </p:spPr>
        <p:txBody>
          <a:bodyPr>
            <a:normAutofit lnSpcReduction="10000"/>
          </a:bodyPr>
          <a:lstStyle/>
          <a:p>
            <a:r>
              <a:rPr lang="en-US" sz="1800" b="1" i="0" dirty="0">
                <a:effectLst/>
                <a:latin typeface="+mj-lt"/>
              </a:rPr>
              <a:t>MySQL is a relational database management system (RDBMS) developed by Oracle that is based on structured query language (SQL).</a:t>
            </a:r>
          </a:p>
          <a:p>
            <a:r>
              <a:rPr lang="en-US" sz="1800" b="1" dirty="0">
                <a:latin typeface="+mj-lt"/>
              </a:rPr>
              <a:t>MySQL is one of the most recognizable technologies in the modern big data ecosystem. Often called the most popular database and currently enjoying widespread, effective use regardless of industry, it’s clear that anyone involved with enterprise data or general IT should at least aim for a basic familiarity of MySQL.</a:t>
            </a:r>
            <a:endParaRPr lang="fr-FR" sz="1800" b="1" dirty="0">
              <a:latin typeface="+mj-lt"/>
            </a:endParaRPr>
          </a:p>
        </p:txBody>
      </p:sp>
      <p:sp>
        <p:nvSpPr>
          <p:cNvPr id="5" name="Espace réservé du texte 4">
            <a:extLst>
              <a:ext uri="{FF2B5EF4-FFF2-40B4-BE49-F238E27FC236}">
                <a16:creationId xmlns:a16="http://schemas.microsoft.com/office/drawing/2014/main" id="{D2DDC7A6-F1FC-4A88-A3B6-E15B11904022}"/>
              </a:ext>
            </a:extLst>
          </p:cNvPr>
          <p:cNvSpPr>
            <a:spLocks noGrp="1"/>
          </p:cNvSpPr>
          <p:nvPr>
            <p:ph type="body" sz="quarter" idx="3"/>
          </p:nvPr>
        </p:nvSpPr>
        <p:spPr/>
        <p:txBody>
          <a:bodyPr/>
          <a:lstStyle/>
          <a:p>
            <a:pPr algn="ctr"/>
            <a:r>
              <a:rPr lang="fr-FR" dirty="0" err="1"/>
              <a:t>Features</a:t>
            </a:r>
            <a:endParaRPr lang="fr-FR" dirty="0"/>
          </a:p>
        </p:txBody>
      </p:sp>
      <p:graphicFrame>
        <p:nvGraphicFramePr>
          <p:cNvPr id="11" name="Espace réservé du contenu 10">
            <a:extLst>
              <a:ext uri="{FF2B5EF4-FFF2-40B4-BE49-F238E27FC236}">
                <a16:creationId xmlns:a16="http://schemas.microsoft.com/office/drawing/2014/main" id="{3A03C97D-0963-4488-ABA9-98187DD5C57C}"/>
              </a:ext>
            </a:extLst>
          </p:cNvPr>
          <p:cNvGraphicFramePr>
            <a:graphicFrameLocks noGrp="1"/>
          </p:cNvGraphicFramePr>
          <p:nvPr>
            <p:ph sz="quarter" idx="4"/>
            <p:extLst>
              <p:ext uri="{D42A27DB-BD31-4B8C-83A1-F6EECF244321}">
                <p14:modId xmlns:p14="http://schemas.microsoft.com/office/powerpoint/2010/main" val="4138479316"/>
              </p:ext>
            </p:extLst>
          </p:nvPr>
        </p:nvGraphicFramePr>
        <p:xfrm>
          <a:off x="5594350" y="3030538"/>
          <a:ext cx="4700588" cy="290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88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D7899-F9E6-4A95-86BF-C64EAE7D40F0}"/>
              </a:ext>
            </a:extLst>
          </p:cNvPr>
          <p:cNvSpPr>
            <a:spLocks noGrp="1"/>
          </p:cNvSpPr>
          <p:nvPr>
            <p:ph type="title"/>
          </p:nvPr>
        </p:nvSpPr>
        <p:spPr/>
        <p:txBody>
          <a:bodyPr/>
          <a:lstStyle/>
          <a:p>
            <a:pPr lvl="0" algn="ctr"/>
            <a:r>
              <a:rPr lang="fr-FR" b="1" i="1" dirty="0"/>
              <a:t>PostgreSQL</a:t>
            </a:r>
          </a:p>
        </p:txBody>
      </p:sp>
      <p:sp>
        <p:nvSpPr>
          <p:cNvPr id="3" name="Espace réservé du texte 2">
            <a:extLst>
              <a:ext uri="{FF2B5EF4-FFF2-40B4-BE49-F238E27FC236}">
                <a16:creationId xmlns:a16="http://schemas.microsoft.com/office/drawing/2014/main" id="{55B706B3-89DA-4681-AC22-76BED9F1C771}"/>
              </a:ext>
            </a:extLst>
          </p:cNvPr>
          <p:cNvSpPr>
            <a:spLocks noGrp="1"/>
          </p:cNvSpPr>
          <p:nvPr>
            <p:ph type="body" idx="1"/>
          </p:nvPr>
        </p:nvSpPr>
        <p:spPr/>
        <p:txBody>
          <a:bodyPr/>
          <a:lstStyle/>
          <a:p>
            <a:pPr algn="ctr"/>
            <a:r>
              <a:rPr lang="fr-FR" dirty="0" err="1"/>
              <a:t>What</a:t>
            </a:r>
            <a:r>
              <a:rPr lang="fr-FR" dirty="0"/>
              <a:t> </a:t>
            </a:r>
            <a:r>
              <a:rPr lang="fr-FR" dirty="0" err="1"/>
              <a:t>is</a:t>
            </a:r>
            <a:r>
              <a:rPr lang="fr-FR" dirty="0"/>
              <a:t> PostgreSQL:</a:t>
            </a:r>
          </a:p>
        </p:txBody>
      </p:sp>
      <p:sp>
        <p:nvSpPr>
          <p:cNvPr id="4" name="Espace réservé du contenu 3">
            <a:extLst>
              <a:ext uri="{FF2B5EF4-FFF2-40B4-BE49-F238E27FC236}">
                <a16:creationId xmlns:a16="http://schemas.microsoft.com/office/drawing/2014/main" id="{0A3B3072-42A0-458F-89D4-90E5384B74F8}"/>
              </a:ext>
            </a:extLst>
          </p:cNvPr>
          <p:cNvSpPr>
            <a:spLocks noGrp="1"/>
          </p:cNvSpPr>
          <p:nvPr>
            <p:ph sz="half" idx="2"/>
          </p:nvPr>
        </p:nvSpPr>
        <p:spPr>
          <a:xfrm>
            <a:off x="348792" y="3030007"/>
            <a:ext cx="5029885" cy="3681877"/>
          </a:xfrm>
        </p:spPr>
        <p:txBody>
          <a:bodyPr>
            <a:normAutofit/>
          </a:bodyPr>
          <a:lstStyle/>
          <a:p>
            <a:r>
              <a:rPr lang="en-US" sz="1800" b="1" dirty="0">
                <a:latin typeface="+mj-lt"/>
              </a:rPr>
              <a:t>PostgreSQL is an advanced, enterprise-class, and open-source relational database system. PostgreSQL supports both SQL (relational) and JSON (non-relational) querying.</a:t>
            </a:r>
          </a:p>
          <a:p>
            <a:r>
              <a:rPr lang="en-US" sz="1800" b="1" dirty="0">
                <a:latin typeface="+mj-lt"/>
              </a:rPr>
              <a:t>PostgreSQL is a highly stable database backed by more than 20 years of development by the open-source community. And it is  used as a primary database for many web applications as well as mobile and analytics applications.</a:t>
            </a:r>
          </a:p>
          <a:p>
            <a:endParaRPr lang="fr-FR" sz="1800" b="1" dirty="0">
              <a:latin typeface="+mj-lt"/>
            </a:endParaRPr>
          </a:p>
        </p:txBody>
      </p:sp>
      <p:sp>
        <p:nvSpPr>
          <p:cNvPr id="5" name="Espace réservé du texte 4">
            <a:extLst>
              <a:ext uri="{FF2B5EF4-FFF2-40B4-BE49-F238E27FC236}">
                <a16:creationId xmlns:a16="http://schemas.microsoft.com/office/drawing/2014/main" id="{D2DDC7A6-F1FC-4A88-A3B6-E15B11904022}"/>
              </a:ext>
            </a:extLst>
          </p:cNvPr>
          <p:cNvSpPr>
            <a:spLocks noGrp="1"/>
          </p:cNvSpPr>
          <p:nvPr>
            <p:ph type="body" sz="quarter" idx="3"/>
          </p:nvPr>
        </p:nvSpPr>
        <p:spPr/>
        <p:txBody>
          <a:bodyPr/>
          <a:lstStyle/>
          <a:p>
            <a:pPr algn="ctr"/>
            <a:r>
              <a:rPr lang="fr-FR" dirty="0" err="1"/>
              <a:t>Features</a:t>
            </a:r>
            <a:endParaRPr lang="fr-FR" dirty="0"/>
          </a:p>
        </p:txBody>
      </p:sp>
      <p:graphicFrame>
        <p:nvGraphicFramePr>
          <p:cNvPr id="11" name="Espace réservé du contenu 10">
            <a:extLst>
              <a:ext uri="{FF2B5EF4-FFF2-40B4-BE49-F238E27FC236}">
                <a16:creationId xmlns:a16="http://schemas.microsoft.com/office/drawing/2014/main" id="{3A03C97D-0963-4488-ABA9-98187DD5C57C}"/>
              </a:ext>
            </a:extLst>
          </p:cNvPr>
          <p:cNvGraphicFramePr>
            <a:graphicFrameLocks noGrp="1"/>
          </p:cNvGraphicFramePr>
          <p:nvPr>
            <p:ph sz="quarter" idx="4"/>
            <p:extLst>
              <p:ext uri="{D42A27DB-BD31-4B8C-83A1-F6EECF244321}">
                <p14:modId xmlns:p14="http://schemas.microsoft.com/office/powerpoint/2010/main" val="2362817515"/>
              </p:ext>
            </p:extLst>
          </p:nvPr>
        </p:nvGraphicFramePr>
        <p:xfrm>
          <a:off x="5594350" y="3030538"/>
          <a:ext cx="4700588" cy="290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645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D7899-F9E6-4A95-86BF-C64EAE7D40F0}"/>
              </a:ext>
            </a:extLst>
          </p:cNvPr>
          <p:cNvSpPr>
            <a:spLocks noGrp="1"/>
          </p:cNvSpPr>
          <p:nvPr>
            <p:ph type="title"/>
          </p:nvPr>
        </p:nvSpPr>
        <p:spPr/>
        <p:txBody>
          <a:bodyPr/>
          <a:lstStyle/>
          <a:p>
            <a:pPr lvl="0" algn="ctr"/>
            <a:r>
              <a:rPr lang="fr-FR" b="1" i="1" dirty="0"/>
              <a:t>SQL Server</a:t>
            </a:r>
          </a:p>
        </p:txBody>
      </p:sp>
      <p:sp>
        <p:nvSpPr>
          <p:cNvPr id="3" name="Espace réservé du texte 2">
            <a:extLst>
              <a:ext uri="{FF2B5EF4-FFF2-40B4-BE49-F238E27FC236}">
                <a16:creationId xmlns:a16="http://schemas.microsoft.com/office/drawing/2014/main" id="{55B706B3-89DA-4681-AC22-76BED9F1C771}"/>
              </a:ext>
            </a:extLst>
          </p:cNvPr>
          <p:cNvSpPr>
            <a:spLocks noGrp="1"/>
          </p:cNvSpPr>
          <p:nvPr>
            <p:ph type="body" idx="1"/>
          </p:nvPr>
        </p:nvSpPr>
        <p:spPr/>
        <p:txBody>
          <a:bodyPr/>
          <a:lstStyle/>
          <a:p>
            <a:pPr algn="ctr"/>
            <a:r>
              <a:rPr lang="fr-FR" dirty="0" err="1"/>
              <a:t>What</a:t>
            </a:r>
            <a:r>
              <a:rPr lang="fr-FR" dirty="0"/>
              <a:t> </a:t>
            </a:r>
            <a:r>
              <a:rPr lang="fr-FR" dirty="0" err="1"/>
              <a:t>is</a:t>
            </a:r>
            <a:r>
              <a:rPr lang="fr-FR" dirty="0"/>
              <a:t> </a:t>
            </a:r>
            <a:r>
              <a:rPr lang="fr-FR" b="0" dirty="0"/>
              <a:t>SQL Server</a:t>
            </a:r>
            <a:r>
              <a:rPr lang="fr-FR" dirty="0"/>
              <a:t>:</a:t>
            </a:r>
          </a:p>
        </p:txBody>
      </p:sp>
      <p:sp>
        <p:nvSpPr>
          <p:cNvPr id="4" name="Espace réservé du contenu 3">
            <a:extLst>
              <a:ext uri="{FF2B5EF4-FFF2-40B4-BE49-F238E27FC236}">
                <a16:creationId xmlns:a16="http://schemas.microsoft.com/office/drawing/2014/main" id="{0A3B3072-42A0-458F-89D4-90E5384B74F8}"/>
              </a:ext>
            </a:extLst>
          </p:cNvPr>
          <p:cNvSpPr>
            <a:spLocks noGrp="1"/>
          </p:cNvSpPr>
          <p:nvPr>
            <p:ph sz="half" idx="2"/>
          </p:nvPr>
        </p:nvSpPr>
        <p:spPr>
          <a:xfrm>
            <a:off x="348792" y="3030007"/>
            <a:ext cx="5029885" cy="3681877"/>
          </a:xfrm>
        </p:spPr>
        <p:txBody>
          <a:bodyPr>
            <a:normAutofit fontScale="92500" lnSpcReduction="10000"/>
          </a:bodyPr>
          <a:lstStyle/>
          <a:p>
            <a:r>
              <a:rPr lang="en-US" sz="1800" b="1" dirty="0">
                <a:latin typeface="+mj-lt"/>
              </a:rPr>
              <a:t>SQL Server is a relational database management system, or RDBMS, developed and marketed by Microsoft.</a:t>
            </a:r>
          </a:p>
          <a:p>
            <a:r>
              <a:rPr lang="en-US" sz="1800" b="1" dirty="0">
                <a:latin typeface="+mj-lt"/>
              </a:rPr>
              <a:t>Similar to other RDBMS software, SQL Server is built on top of SQL, a standard programming language for interacting with the relational databases. SQL server is tied to Transact-SQL, or T-SQL, the Microsoft’s implementation of SQL that adds a set of proprietary programming constructs.</a:t>
            </a:r>
          </a:p>
          <a:p>
            <a:r>
              <a:rPr lang="en-US" sz="1800" b="1" dirty="0">
                <a:latin typeface="+mj-lt"/>
              </a:rPr>
              <a:t>SQL Server works exclusively on Windows environment for more than 20 years. In 2016, Microsoft made it available on Linux. SQL Server 2017 became generally available in October 2016 that ran on both Windows and Linux.</a:t>
            </a:r>
            <a:endParaRPr lang="fr-FR" sz="1800" b="1" dirty="0">
              <a:latin typeface="+mj-lt"/>
            </a:endParaRPr>
          </a:p>
        </p:txBody>
      </p:sp>
      <p:sp>
        <p:nvSpPr>
          <p:cNvPr id="5" name="Espace réservé du texte 4">
            <a:extLst>
              <a:ext uri="{FF2B5EF4-FFF2-40B4-BE49-F238E27FC236}">
                <a16:creationId xmlns:a16="http://schemas.microsoft.com/office/drawing/2014/main" id="{D2DDC7A6-F1FC-4A88-A3B6-E15B11904022}"/>
              </a:ext>
            </a:extLst>
          </p:cNvPr>
          <p:cNvSpPr>
            <a:spLocks noGrp="1"/>
          </p:cNvSpPr>
          <p:nvPr>
            <p:ph type="body" sz="quarter" idx="3"/>
          </p:nvPr>
        </p:nvSpPr>
        <p:spPr/>
        <p:txBody>
          <a:bodyPr/>
          <a:lstStyle/>
          <a:p>
            <a:pPr algn="ctr"/>
            <a:r>
              <a:rPr lang="fr-FR" dirty="0" err="1"/>
              <a:t>Features</a:t>
            </a:r>
            <a:endParaRPr lang="fr-FR" dirty="0"/>
          </a:p>
        </p:txBody>
      </p:sp>
      <p:graphicFrame>
        <p:nvGraphicFramePr>
          <p:cNvPr id="11" name="Espace réservé du contenu 10">
            <a:extLst>
              <a:ext uri="{FF2B5EF4-FFF2-40B4-BE49-F238E27FC236}">
                <a16:creationId xmlns:a16="http://schemas.microsoft.com/office/drawing/2014/main" id="{3A03C97D-0963-4488-ABA9-98187DD5C57C}"/>
              </a:ext>
            </a:extLst>
          </p:cNvPr>
          <p:cNvGraphicFramePr>
            <a:graphicFrameLocks noGrp="1"/>
          </p:cNvGraphicFramePr>
          <p:nvPr>
            <p:ph sz="quarter" idx="4"/>
            <p:extLst>
              <p:ext uri="{D42A27DB-BD31-4B8C-83A1-F6EECF244321}">
                <p14:modId xmlns:p14="http://schemas.microsoft.com/office/powerpoint/2010/main" val="633686101"/>
              </p:ext>
            </p:extLst>
          </p:nvPr>
        </p:nvGraphicFramePr>
        <p:xfrm>
          <a:off x="5594350" y="3030538"/>
          <a:ext cx="4700588" cy="290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888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928099-FE98-4A95-811D-4CE3F1DF21B2}"/>
              </a:ext>
            </a:extLst>
          </p:cNvPr>
          <p:cNvSpPr>
            <a:spLocks noGrp="1"/>
          </p:cNvSpPr>
          <p:nvPr>
            <p:ph type="title"/>
          </p:nvPr>
        </p:nvSpPr>
        <p:spPr/>
        <p:txBody>
          <a:bodyPr/>
          <a:lstStyle/>
          <a:p>
            <a:pPr algn="ctr"/>
            <a:r>
              <a:rPr lang="fr-FR" b="1" i="1" dirty="0"/>
              <a:t>The </a:t>
            </a:r>
            <a:r>
              <a:rPr lang="fr-FR" b="1" i="1" dirty="0" err="1"/>
              <a:t>difference</a:t>
            </a:r>
            <a:r>
              <a:rPr lang="fr-FR" b="1" i="1" dirty="0"/>
              <a:t> </a:t>
            </a:r>
            <a:r>
              <a:rPr lang="fr-FR" b="1" i="1" dirty="0" err="1"/>
              <a:t>between</a:t>
            </a:r>
            <a:r>
              <a:rPr lang="fr-FR" b="1" i="1" dirty="0"/>
              <a:t> </a:t>
            </a:r>
            <a:r>
              <a:rPr lang="fr-FR" b="1" i="1" dirty="0" err="1"/>
              <a:t>them</a:t>
            </a:r>
            <a:br>
              <a:rPr lang="fr-FR" dirty="0"/>
            </a:br>
            <a:endParaRPr lang="fr-FR" dirty="0"/>
          </a:p>
        </p:txBody>
      </p:sp>
      <p:sp>
        <p:nvSpPr>
          <p:cNvPr id="3" name="Espace réservé du texte 2">
            <a:extLst>
              <a:ext uri="{FF2B5EF4-FFF2-40B4-BE49-F238E27FC236}">
                <a16:creationId xmlns:a16="http://schemas.microsoft.com/office/drawing/2014/main" id="{95F4A4CB-4839-4845-8CCB-095884F8F113}"/>
              </a:ext>
            </a:extLst>
          </p:cNvPr>
          <p:cNvSpPr>
            <a:spLocks noGrp="1"/>
          </p:cNvSpPr>
          <p:nvPr>
            <p:ph type="body" idx="1"/>
          </p:nvPr>
        </p:nvSpPr>
        <p:spPr/>
        <p:txBody>
          <a:bodyPr/>
          <a:lstStyle/>
          <a:p>
            <a:pPr algn="ctr"/>
            <a:r>
              <a:rPr lang="fr-FR" i="1" dirty="0">
                <a:effectLst/>
                <a:latin typeface="-apple-system"/>
              </a:rPr>
              <a:t>PostgreSQL vs. MySQL</a:t>
            </a:r>
            <a:endParaRPr lang="fr-FR" i="1" dirty="0"/>
          </a:p>
        </p:txBody>
      </p:sp>
      <p:sp>
        <p:nvSpPr>
          <p:cNvPr id="4" name="Espace réservé du contenu 3">
            <a:extLst>
              <a:ext uri="{FF2B5EF4-FFF2-40B4-BE49-F238E27FC236}">
                <a16:creationId xmlns:a16="http://schemas.microsoft.com/office/drawing/2014/main" id="{7F9A4E91-D949-47E8-A59F-D386F05A628B}"/>
              </a:ext>
            </a:extLst>
          </p:cNvPr>
          <p:cNvSpPr>
            <a:spLocks noGrp="1"/>
          </p:cNvSpPr>
          <p:nvPr>
            <p:ph sz="half" idx="2"/>
          </p:nvPr>
        </p:nvSpPr>
        <p:spPr>
          <a:xfrm>
            <a:off x="195310" y="3030008"/>
            <a:ext cx="5183368" cy="3592734"/>
          </a:xfrm>
        </p:spPr>
        <p:txBody>
          <a:bodyPr>
            <a:normAutofit fontScale="92500" lnSpcReduction="10000"/>
          </a:bodyPr>
          <a:lstStyle/>
          <a:p>
            <a:pPr algn="l"/>
            <a:r>
              <a:rPr lang="en-US" b="0" i="0" dirty="0">
                <a:effectLst/>
                <a:latin typeface="-apple-system"/>
              </a:rPr>
              <a:t> </a:t>
            </a:r>
            <a:r>
              <a:rPr lang="en-US" b="0" i="0" dirty="0">
                <a:effectLst/>
                <a:latin typeface="+mj-lt"/>
              </a:rPr>
              <a:t>Both PostgreSQL and MySQL are time-proven solutions that can compete with enterprise solutions such as Oracle and SQL Server.</a:t>
            </a:r>
          </a:p>
          <a:p>
            <a:pPr algn="l"/>
            <a:r>
              <a:rPr lang="en-US" b="0" i="0" dirty="0">
                <a:effectLst/>
                <a:latin typeface="+mj-lt"/>
              </a:rPr>
              <a:t>MySQL has been famous for its ease of use and speed, while PostgreSQL has many more advanced features, which is the reason that PostgreSQL is often described as an open-source version of Oracle.</a:t>
            </a:r>
          </a:p>
          <a:p>
            <a:endParaRPr lang="fr-FR" dirty="0"/>
          </a:p>
        </p:txBody>
      </p:sp>
      <p:sp>
        <p:nvSpPr>
          <p:cNvPr id="5" name="Espace réservé du texte 4">
            <a:extLst>
              <a:ext uri="{FF2B5EF4-FFF2-40B4-BE49-F238E27FC236}">
                <a16:creationId xmlns:a16="http://schemas.microsoft.com/office/drawing/2014/main" id="{0FEBD304-D606-4043-8134-55BAD524C1CC}"/>
              </a:ext>
            </a:extLst>
          </p:cNvPr>
          <p:cNvSpPr>
            <a:spLocks noGrp="1"/>
          </p:cNvSpPr>
          <p:nvPr>
            <p:ph type="body" sz="quarter" idx="3"/>
          </p:nvPr>
        </p:nvSpPr>
        <p:spPr/>
        <p:txBody>
          <a:bodyPr/>
          <a:lstStyle/>
          <a:p>
            <a:pPr algn="ctr"/>
            <a:r>
              <a:rPr lang="fr-FR" i="1" dirty="0">
                <a:latin typeface="-apple-system"/>
              </a:rPr>
              <a:t>SQL Server vs the </a:t>
            </a:r>
            <a:r>
              <a:rPr lang="fr-FR" i="1" dirty="0" err="1">
                <a:latin typeface="-apple-system"/>
              </a:rPr>
              <a:t>other</a:t>
            </a:r>
            <a:r>
              <a:rPr lang="fr-FR" i="1" dirty="0">
                <a:latin typeface="-apple-system"/>
              </a:rPr>
              <a:t> </a:t>
            </a:r>
            <a:r>
              <a:rPr lang="fr-FR" i="1" dirty="0" err="1">
                <a:latin typeface="-apple-system"/>
              </a:rPr>
              <a:t>two</a:t>
            </a:r>
            <a:endParaRPr lang="fr-FR" i="1" dirty="0">
              <a:latin typeface="-apple-system"/>
            </a:endParaRPr>
          </a:p>
        </p:txBody>
      </p:sp>
      <p:sp>
        <p:nvSpPr>
          <p:cNvPr id="6" name="Espace réservé du contenu 5">
            <a:extLst>
              <a:ext uri="{FF2B5EF4-FFF2-40B4-BE49-F238E27FC236}">
                <a16:creationId xmlns:a16="http://schemas.microsoft.com/office/drawing/2014/main" id="{8741C5ED-850B-4EB3-AE0A-C270B817DACC}"/>
              </a:ext>
            </a:extLst>
          </p:cNvPr>
          <p:cNvSpPr>
            <a:spLocks noGrp="1"/>
          </p:cNvSpPr>
          <p:nvPr>
            <p:ph sz="quarter" idx="4"/>
          </p:nvPr>
        </p:nvSpPr>
        <p:spPr>
          <a:xfrm>
            <a:off x="5594123" y="3028949"/>
            <a:ext cx="5991236" cy="3354096"/>
          </a:xfrm>
        </p:spPr>
        <p:txBody>
          <a:bodyPr>
            <a:normAutofit fontScale="92500" lnSpcReduction="10000"/>
          </a:bodyPr>
          <a:lstStyle/>
          <a:p>
            <a:r>
              <a:rPr lang="fr-FR" sz="2500" dirty="0" err="1">
                <a:latin typeface="-apple-system"/>
              </a:rPr>
              <a:t>Users</a:t>
            </a:r>
            <a:r>
              <a:rPr lang="fr-FR" sz="2500" dirty="0">
                <a:latin typeface="-apple-system"/>
              </a:rPr>
              <a:t> </a:t>
            </a:r>
            <a:r>
              <a:rPr lang="fr-FR" sz="2500" dirty="0" err="1">
                <a:latin typeface="-apple-system"/>
              </a:rPr>
              <a:t>will</a:t>
            </a:r>
            <a:r>
              <a:rPr lang="fr-FR" sz="2500" dirty="0">
                <a:latin typeface="-apple-system"/>
              </a:rPr>
              <a:t> </a:t>
            </a:r>
            <a:r>
              <a:rPr lang="fr-FR" sz="2500" dirty="0" err="1">
                <a:latin typeface="-apple-system"/>
              </a:rPr>
              <a:t>lack</a:t>
            </a:r>
            <a:r>
              <a:rPr lang="fr-FR" sz="2500" dirty="0">
                <a:latin typeface="-apple-system"/>
              </a:rPr>
              <a:t> certain c</a:t>
            </a:r>
            <a:r>
              <a:rPr lang="en-US" sz="2500" dirty="0" err="1">
                <a:latin typeface="-apple-system"/>
              </a:rPr>
              <a:t>apabilities</a:t>
            </a:r>
            <a:r>
              <a:rPr lang="en-US" sz="2500" dirty="0">
                <a:latin typeface="-apple-system"/>
              </a:rPr>
              <a:t> while running SQL Server on Mac OS X or Linux.</a:t>
            </a:r>
            <a:endParaRPr lang="fr-FR" sz="2500" dirty="0">
              <a:latin typeface="-apple-system"/>
            </a:endParaRPr>
          </a:p>
          <a:p>
            <a:endParaRPr lang="fr-FR" dirty="0"/>
          </a:p>
          <a:p>
            <a:r>
              <a:rPr lang="en-US" sz="2500" dirty="0">
                <a:latin typeface="-apple-system"/>
              </a:rPr>
              <a:t>MSSQL doesn’t block the database while backing up data, enabling users to backup and restore mass amounts of data with minimal effort.</a:t>
            </a:r>
          </a:p>
          <a:p>
            <a:r>
              <a:rPr lang="en-US" sz="2500" dirty="0">
                <a:latin typeface="-apple-system"/>
              </a:rPr>
              <a:t>The others are free to use while MSSQL is more expensive to run, because you’ll need licenses for the server running the software.</a:t>
            </a:r>
            <a:endParaRPr lang="fr-FR" sz="2500" dirty="0">
              <a:latin typeface="-apple-system"/>
            </a:endParaRPr>
          </a:p>
        </p:txBody>
      </p:sp>
    </p:spTree>
    <p:extLst>
      <p:ext uri="{BB962C8B-B14F-4D97-AF65-F5344CB8AC3E}">
        <p14:creationId xmlns:p14="http://schemas.microsoft.com/office/powerpoint/2010/main" val="22044835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53</TotalTime>
  <Words>496</Words>
  <Application>Microsoft Office PowerPoint</Application>
  <PresentationFormat>Grand écran</PresentationFormat>
  <Paragraphs>58</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-apple-system</vt:lpstr>
      <vt:lpstr>Arial</vt:lpstr>
      <vt:lpstr>Montserrat</vt:lpstr>
      <vt:lpstr>Trebuchet MS</vt:lpstr>
      <vt:lpstr>Berlin</vt:lpstr>
      <vt:lpstr>RDBMS </vt:lpstr>
      <vt:lpstr>MySQL</vt:lpstr>
      <vt:lpstr>PostgreSQL</vt:lpstr>
      <vt:lpstr>SQL Server</vt:lpstr>
      <vt:lpstr>The difference between them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dc:title>
  <dc:creator>Msi</dc:creator>
  <cp:lastModifiedBy>Msi</cp:lastModifiedBy>
  <cp:revision>1</cp:revision>
  <dcterms:created xsi:type="dcterms:W3CDTF">2022-02-16T16:41:57Z</dcterms:created>
  <dcterms:modified xsi:type="dcterms:W3CDTF">2022-02-16T17:35:28Z</dcterms:modified>
</cp:coreProperties>
</file>