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7" r:id="rId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E73D"/>
    <a:srgbClr val="702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79929" autoAdjust="0"/>
  </p:normalViewPr>
  <p:slideViewPr>
    <p:cSldViewPr>
      <p:cViewPr>
        <p:scale>
          <a:sx n="73" d="100"/>
          <a:sy n="73" d="100"/>
        </p:scale>
        <p:origin x="-130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BB866-D960-4B86-94D0-7B10EA9F3109}" type="datetimeFigureOut">
              <a:rPr lang="fr-FR"/>
              <a:pPr/>
              <a:t>05/11/2014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A2744-27CE-45BB-9B7B-362B7049820F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60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A2744-27CE-45BB-9B7B-362B7049820F}" type="slidenum">
              <a:rPr lang="fr-FR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316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A2744-27CE-45BB-9B7B-362B7049820F}" type="slidenum">
              <a:rPr lang="fr-FR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040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hhhhhhhhhhhhhhhhhhhhhhhhhhhhhhh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A2744-27CE-45BB-9B7B-362B7049820F}" type="slidenum">
              <a:rPr lang="fr-FR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04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59745F-C2B6-4305-8635-6DFB54497992}" type="datetimeFigureOut">
              <a:rPr lang="es-ES"/>
              <a:pPr/>
              <a:t>05/11/2014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3D6137-40BC-4331-A891-0EA47F96A7F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029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9190A7-C0D9-4B4B-84D1-EB06A5EAE098}" type="datetimeFigureOut">
              <a:rPr lang="es-ES"/>
              <a:pPr/>
              <a:t>05/11/2014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005E43-3492-4691-ABFA-071B0DA2B73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49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A140CF-F941-44B5-B991-810727DA747D}" type="datetimeFigureOut">
              <a:rPr lang="es-ES"/>
              <a:pPr/>
              <a:t>05/11/2014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451D2-3F4B-46A5-9A63-794D8011AE2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64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AAE0B8-76EF-4E1F-AC7F-CA1F13F1F2C4}" type="datetimeFigureOut">
              <a:rPr lang="es-ES"/>
              <a:pPr/>
              <a:t>05/11/2014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61B94-25A9-46B2-8D46-598DA057B0F1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300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730186-0710-45ED-9144-6C20FCE35814}" type="datetimeFigureOut">
              <a:rPr lang="es-ES"/>
              <a:pPr/>
              <a:t>05/11/2014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B80477-E8F2-451F-A3D5-031B04E9947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80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1F7827-6359-4E33-B73B-CFB2B3374D8C}" type="datetimeFigureOut">
              <a:rPr lang="es-ES"/>
              <a:pPr/>
              <a:t>05/11/2014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FB9F2-1E67-4D49-8EDB-976A27ADAC8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619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B9A628-EE5D-4C37-AB1D-5C2376C375CA}" type="datetimeFigureOut">
              <a:rPr lang="es-ES"/>
              <a:pPr/>
              <a:t>05/11/2014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B33986-8ADC-4254-B9FA-27B1061AA60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742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F2B5D0-6327-4362-B6DF-543662FA5A2E}" type="datetimeFigureOut">
              <a:rPr lang="es-ES"/>
              <a:pPr/>
              <a:t>05/11/2014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4969C-D737-465E-9EDE-AAF48E26270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67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391EF4-FEAC-493D-8DA1-BB0843776B37}" type="datetimeFigureOut">
              <a:rPr lang="es-ES"/>
              <a:pPr/>
              <a:t>05/11/2014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70EA7-8835-4241-BA37-2D1B89844A6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77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ADC5DD-B7B5-47CB-A370-A5A35A2AC0A8}" type="datetimeFigureOut">
              <a:rPr lang="es-ES"/>
              <a:pPr/>
              <a:t>05/11/2014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9E9788-FE41-4209-814A-EA972975C24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982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D0ED19-F578-4780-BC88-58D8AEBD3A7E}" type="datetimeFigureOut">
              <a:rPr lang="es-ES"/>
              <a:pPr/>
              <a:t>05/11/2014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09EF57-9CD9-4370-B5EB-6A18B39C5EEE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46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AA8247E-6F16-43C4-A0C6-798871976F1F}" type="datetimeFigureOut">
              <a:rPr lang="es-ES"/>
              <a:pPr/>
              <a:t>05/11/2014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endParaRPr lang="hu-H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8F685FF-C9DC-4822-AAD5-FFDDCD505734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71600" y="908720"/>
            <a:ext cx="8151316" cy="647700"/>
          </a:xfrm>
        </p:spPr>
        <p:txBody>
          <a:bodyPr rtlCol="0">
            <a:no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fr-F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Navigateur Spatio-Temporel</a:t>
            </a:r>
          </a:p>
          <a:p>
            <a:pPr algn="l" fontAlgn="auto">
              <a:spcAft>
                <a:spcPts val="0"/>
              </a:spcAft>
              <a:defRPr/>
            </a:pPr>
            <a:endParaRPr lang="fr-FR" sz="4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835697" y="2330296"/>
            <a:ext cx="52565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sz="1400" b="1" dirty="0" smtClean="0">
                <a:solidFill>
                  <a:srgbClr val="7F7F7F"/>
                </a:solidFill>
              </a:rPr>
              <a:t>Cette présentation  consiste  a  présenter un projet qui consiste a 	réaliser un navigateur  spatio-temporel </a:t>
            </a:r>
            <a:endParaRPr lang="fr-FR" sz="1400" dirty="0">
              <a:solidFill>
                <a:srgbClr val="7F7F7F"/>
              </a:solidFill>
            </a:endParaRPr>
          </a:p>
        </p:txBody>
      </p:sp>
      <p:sp>
        <p:nvSpPr>
          <p:cNvPr id="2052" name="1 Título"/>
          <p:cNvSpPr txBox="1">
            <a:spLocks/>
          </p:cNvSpPr>
          <p:nvPr/>
        </p:nvSpPr>
        <p:spPr bwMode="auto">
          <a:xfrm>
            <a:off x="5133975" y="6381328"/>
            <a:ext cx="4046537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r>
              <a:rPr lang="fr-FR" sz="1100" b="1" dirty="0">
                <a:solidFill>
                  <a:srgbClr val="FFC000"/>
                </a:solidFill>
              </a:rPr>
              <a:t>Préparé par : </a:t>
            </a:r>
          </a:p>
          <a:p>
            <a:pPr algn="r"/>
            <a:r>
              <a:rPr lang="fr-FR" sz="1100" dirty="0" err="1" smtClean="0">
                <a:solidFill>
                  <a:schemeClr val="bg1"/>
                </a:solidFill>
              </a:rPr>
              <a:t>Lansari</a:t>
            </a:r>
            <a:r>
              <a:rPr lang="fr-FR" sz="1100" dirty="0" smtClean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Achraf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smtClean="0">
                <a:solidFill>
                  <a:schemeClr val="bg1"/>
                </a:solidFill>
              </a:rPr>
              <a:t>:achraflansari@gmail.com</a:t>
            </a:r>
            <a:endParaRPr lang="fr-FR" sz="1100" dirty="0">
              <a:solidFill>
                <a:schemeClr val="bg1"/>
              </a:solidFill>
            </a:endParaRPr>
          </a:p>
          <a:p>
            <a:pPr algn="r"/>
            <a:r>
              <a:rPr lang="fr-FR" sz="1100" dirty="0" err="1" smtClean="0">
                <a:solidFill>
                  <a:schemeClr val="bg1"/>
                </a:solidFill>
              </a:rPr>
              <a:t>Hmessar</a:t>
            </a:r>
            <a:r>
              <a:rPr lang="fr-FR" sz="1100" dirty="0" smtClean="0">
                <a:solidFill>
                  <a:schemeClr val="bg1"/>
                </a:solidFill>
              </a:rPr>
              <a:t> </a:t>
            </a:r>
            <a:r>
              <a:rPr lang="fr-FR" sz="1100" dirty="0" err="1" smtClean="0">
                <a:solidFill>
                  <a:schemeClr val="bg1"/>
                </a:solidFill>
              </a:rPr>
              <a:t>abdelali</a:t>
            </a:r>
            <a:r>
              <a:rPr lang="fr-FR" sz="1100" dirty="0" smtClean="0">
                <a:solidFill>
                  <a:schemeClr val="bg1"/>
                </a:solidFill>
              </a:rPr>
              <a:t> : ali.hmessar@gmail.com</a:t>
            </a:r>
          </a:p>
        </p:txBody>
      </p:sp>
      <p:grpSp>
        <p:nvGrpSpPr>
          <p:cNvPr id="2053" name="16 Grupo"/>
          <p:cNvGrpSpPr>
            <a:grpSpLocks/>
          </p:cNvGrpSpPr>
          <p:nvPr/>
        </p:nvGrpSpPr>
        <p:grpSpPr bwMode="auto">
          <a:xfrm>
            <a:off x="2843808" y="3501827"/>
            <a:ext cx="3579812" cy="503237"/>
            <a:chOff x="3871700" y="3356992"/>
            <a:chExt cx="3580619" cy="504056"/>
          </a:xfrm>
        </p:grpSpPr>
        <p:pic>
          <p:nvPicPr>
            <p:cNvPr id="2060" name="11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1700" y="3423452"/>
              <a:ext cx="28803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2 Subtítulo">
              <a:hlinkClick r:id="rId5" action="ppaction://hlinksldjump"/>
            </p:cNvPr>
            <p:cNvSpPr txBox="1">
              <a:spLocks/>
            </p:cNvSpPr>
            <p:nvPr/>
          </p:nvSpPr>
          <p:spPr>
            <a:xfrm>
              <a:off x="4171805" y="3356992"/>
              <a:ext cx="3280514" cy="504056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fr-FR" sz="2000" b="1" dirty="0">
                  <a:solidFill>
                    <a:srgbClr val="595959"/>
                  </a:solidFill>
                </a:rPr>
                <a:t>Commencer la diaporama</a:t>
              </a:r>
              <a:endParaRPr lang="fr-FR" sz="2000" dirty="0">
                <a:solidFill>
                  <a:srgbClr val="595959"/>
                </a:solidFill>
              </a:endParaRPr>
            </a:p>
          </p:txBody>
        </p:sp>
      </p:grpSp>
      <p:sp>
        <p:nvSpPr>
          <p:cNvPr id="20" name="2 Subtítulo"/>
          <p:cNvSpPr txBox="1">
            <a:spLocks/>
          </p:cNvSpPr>
          <p:nvPr/>
        </p:nvSpPr>
        <p:spPr>
          <a:xfrm>
            <a:off x="3363826" y="1844824"/>
            <a:ext cx="4699000" cy="3238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1026" name="Picture 2" descr="C:\Users\achraf\Desktop\logop8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08" y="4982242"/>
            <a:ext cx="2217118" cy="118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 Título"/>
          <p:cNvSpPr txBox="1">
            <a:spLocks/>
          </p:cNvSpPr>
          <p:nvPr/>
        </p:nvSpPr>
        <p:spPr bwMode="auto">
          <a:xfrm>
            <a:off x="446489" y="980430"/>
            <a:ext cx="784542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5763"/>
              </a:lnSpc>
            </a:pPr>
            <a:r>
              <a:rPr lang="fr-FR" sz="2400" b="1" dirty="0" smtClean="0">
                <a:solidFill>
                  <a:srgbClr val="C00000"/>
                </a:solidFill>
              </a:rPr>
              <a:t>Master 2 Technologies de l’hypermédias </a:t>
            </a:r>
            <a:endParaRPr lang="fr-FR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2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 bwMode="auto">
          <a:xfrm>
            <a:off x="624908" y="2276872"/>
            <a:ext cx="784542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lvl="0" indent="-342900">
              <a:buFont typeface="+mj-lt"/>
              <a:buAutoNum type="arabicPeriod"/>
            </a:pPr>
            <a:r>
              <a:rPr lang="fr-FR" sz="3600" b="1" dirty="0" smtClean="0">
                <a:solidFill>
                  <a:srgbClr val="C00000"/>
                </a:solidFill>
              </a:rPr>
              <a:t>Description du projet</a:t>
            </a:r>
            <a:endParaRPr lang="fr-FR" sz="3600" b="1" dirty="0">
              <a:solidFill>
                <a:srgbClr val="C00000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fr-FR" sz="3600" b="1" dirty="0" smtClean="0">
                <a:solidFill>
                  <a:srgbClr val="C00000"/>
                </a:solidFill>
              </a:rPr>
              <a:t>Etat de l’art </a:t>
            </a:r>
          </a:p>
          <a:p>
            <a:pPr marL="1085850" lvl="1" indent="-342900">
              <a:buFont typeface="+mj-lt"/>
              <a:buAutoNum type="arabicPeriod"/>
            </a:pPr>
            <a:r>
              <a:rPr lang="fr-FR" sz="3600" b="1" dirty="0" smtClean="0">
                <a:solidFill>
                  <a:srgbClr val="C00000"/>
                </a:solidFill>
              </a:rPr>
              <a:t>Historique</a:t>
            </a:r>
          </a:p>
          <a:p>
            <a:pPr marL="1085850" lvl="1" indent="-342900">
              <a:buFont typeface="+mj-lt"/>
              <a:buAutoNum type="arabicPeriod"/>
            </a:pPr>
            <a:r>
              <a:rPr lang="fr-FR" sz="3600" b="1" dirty="0" smtClean="0">
                <a:solidFill>
                  <a:srgbClr val="C00000"/>
                </a:solidFill>
              </a:rPr>
              <a:t>Evolutions</a:t>
            </a:r>
          </a:p>
          <a:p>
            <a:pPr marL="1085850" lvl="1" indent="-342900">
              <a:buFont typeface="+mj-lt"/>
              <a:buAutoNum type="arabicPeriod"/>
            </a:pPr>
            <a:r>
              <a:rPr lang="fr-FR" sz="3600" b="1" dirty="0" smtClean="0">
                <a:solidFill>
                  <a:srgbClr val="C00000"/>
                </a:solidFill>
              </a:rPr>
              <a:t>Problématique</a:t>
            </a:r>
            <a:endParaRPr lang="fr-FR" sz="3600" b="1" dirty="0">
              <a:solidFill>
                <a:srgbClr val="C00000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fr-FR" sz="3600" b="1" smtClean="0">
                <a:solidFill>
                  <a:srgbClr val="C00000"/>
                </a:solidFill>
              </a:rPr>
              <a:t>Veille technologiques</a:t>
            </a:r>
            <a:endParaRPr lang="fr-FR" sz="3600" b="1" dirty="0">
              <a:solidFill>
                <a:srgbClr val="C00000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fr-FR" sz="3600" b="1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395288" y="188913"/>
            <a:ext cx="4519612" cy="360362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5763"/>
              </a:lnSpc>
            </a:pPr>
            <a:r>
              <a:rPr lang="fr-FR" sz="3200" b="1" dirty="0" smtClean="0">
                <a:solidFill>
                  <a:srgbClr val="404040"/>
                </a:solidFill>
              </a:rPr>
              <a:t>Plan</a:t>
            </a:r>
            <a:r>
              <a:rPr lang="fr-FR" b="1" dirty="0" smtClean="0">
                <a:solidFill>
                  <a:srgbClr val="404040"/>
                </a:solidFill>
              </a:rPr>
              <a:t> : </a:t>
            </a:r>
            <a:endParaRPr lang="fr-FR" b="1" dirty="0">
              <a:solidFill>
                <a:srgbClr val="FFC000"/>
              </a:solidFill>
            </a:endParaRPr>
          </a:p>
        </p:txBody>
      </p:sp>
      <p:grpSp>
        <p:nvGrpSpPr>
          <p:cNvPr id="3076" name="36 Grupo"/>
          <p:cNvGrpSpPr>
            <a:grpSpLocks/>
          </p:cNvGrpSpPr>
          <p:nvPr/>
        </p:nvGrpSpPr>
        <p:grpSpPr bwMode="auto">
          <a:xfrm>
            <a:off x="250825" y="6234113"/>
            <a:ext cx="4033838" cy="508000"/>
            <a:chOff x="251520" y="6233909"/>
            <a:chExt cx="2016224" cy="507459"/>
          </a:xfrm>
        </p:grpSpPr>
        <p:sp>
          <p:nvSpPr>
            <p:cNvPr id="38" name="2 Subtítulo"/>
            <p:cNvSpPr txBox="1">
              <a:spLocks/>
            </p:cNvSpPr>
            <p:nvPr/>
          </p:nvSpPr>
          <p:spPr>
            <a:xfrm>
              <a:off x="251520" y="6233909"/>
              <a:ext cx="2016224" cy="46305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fr-FR" sz="2000" b="1" dirty="0" smtClean="0">
                  <a:solidFill>
                    <a:schemeClr val="bg1"/>
                  </a:solidFill>
                </a:rPr>
                <a:t>Université  </a:t>
              </a:r>
              <a:r>
                <a:rPr lang="fr-FR" sz="2000" dirty="0" smtClean="0">
                  <a:solidFill>
                    <a:schemeClr val="bg1">
                      <a:lumMod val="75000"/>
                    </a:schemeClr>
                  </a:solidFill>
                </a:rPr>
                <a:t>Paris-8</a:t>
              </a:r>
              <a:endParaRPr lang="fr-FR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2 Subtítulo"/>
            <p:cNvSpPr txBox="1">
              <a:spLocks/>
            </p:cNvSpPr>
            <p:nvPr/>
          </p:nvSpPr>
          <p:spPr>
            <a:xfrm>
              <a:off x="268976" y="6509840"/>
              <a:ext cx="1822616" cy="231528"/>
            </a:xfrm>
            <a:prstGeom prst="rect">
              <a:avLst/>
            </a:prstGeom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fr-FR" sz="900" b="1" dirty="0" smtClean="0">
                  <a:solidFill>
                    <a:srgbClr val="595959"/>
                  </a:solidFill>
                </a:rPr>
                <a:t>Vincennes-Saint-Denis : M1 ISH</a:t>
              </a:r>
              <a:endParaRPr lang="fr-FR" sz="900" dirty="0">
                <a:solidFill>
                  <a:srgbClr val="FFC000"/>
                </a:solidFill>
              </a:endParaRPr>
            </a:p>
          </p:txBody>
        </p:sp>
      </p:grpSp>
      <p:sp>
        <p:nvSpPr>
          <p:cNvPr id="44" name="1 Título"/>
          <p:cNvSpPr txBox="1">
            <a:spLocks/>
          </p:cNvSpPr>
          <p:nvPr/>
        </p:nvSpPr>
        <p:spPr>
          <a:xfrm>
            <a:off x="4500563" y="6265863"/>
            <a:ext cx="2043112" cy="47625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fr-FR" sz="900" b="1" dirty="0" smtClean="0">
                <a:solidFill>
                  <a:schemeClr val="bg1">
                    <a:lumMod val="85000"/>
                  </a:schemeClr>
                </a:solidFill>
              </a:rPr>
              <a:t>Préparé par 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fr-FR" sz="800" dirty="0" err="1" smtClean="0">
                <a:solidFill>
                  <a:schemeClr val="bg1">
                    <a:lumMod val="65000"/>
                  </a:schemeClr>
                </a:solidFill>
              </a:rPr>
              <a:t>Lansari</a:t>
            </a:r>
            <a:r>
              <a:rPr lang="fr-FR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800" dirty="0" err="1" smtClean="0">
                <a:solidFill>
                  <a:schemeClr val="bg1">
                    <a:lumMod val="65000"/>
                  </a:schemeClr>
                </a:solidFill>
              </a:rPr>
              <a:t>Achraf</a:t>
            </a:r>
            <a:endParaRPr lang="fr-FR" sz="8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Master 1 informatique et sciences humaines</a:t>
            </a:r>
          </a:p>
        </p:txBody>
      </p:sp>
      <p:pic>
        <p:nvPicPr>
          <p:cNvPr id="3078" name="44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6348413"/>
            <a:ext cx="36353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45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356350"/>
            <a:ext cx="3635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46 Recortar rectángulo de esquina del mismo lado"/>
          <p:cNvSpPr/>
          <p:nvPr/>
        </p:nvSpPr>
        <p:spPr>
          <a:xfrm>
            <a:off x="8316913" y="-1588"/>
            <a:ext cx="431800" cy="43338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1</a:t>
            </a:r>
            <a:endParaRPr lang="fr-FR" b="1" dirty="0" smtClean="0"/>
          </a:p>
        </p:txBody>
      </p:sp>
      <p:pic>
        <p:nvPicPr>
          <p:cNvPr id="3081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25" y="6021388"/>
            <a:ext cx="7620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6021388"/>
            <a:ext cx="763588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79512" y="2564904"/>
            <a:ext cx="8785225" cy="2736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ts val="600"/>
              </a:spcAft>
            </a:pPr>
            <a:endParaRPr lang="fr-FR" sz="2400" u="sng" dirty="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  <p:bldP spid="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 bwMode="auto">
          <a:xfrm>
            <a:off x="467544" y="-171400"/>
            <a:ext cx="784542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5763"/>
              </a:lnSpc>
            </a:pPr>
            <a:r>
              <a:rPr lang="fr-FR" sz="5400" b="1" dirty="0" smtClean="0">
                <a:solidFill>
                  <a:srgbClr val="C00000"/>
                </a:solidFill>
              </a:rPr>
              <a:t>Merci</a:t>
            </a:r>
            <a:endParaRPr lang="fr-FR" sz="5400" b="1" dirty="0">
              <a:solidFill>
                <a:srgbClr val="C00000"/>
              </a:solidFill>
            </a:endParaRP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395288" y="188913"/>
            <a:ext cx="4519612" cy="360362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5763"/>
              </a:lnSpc>
            </a:pPr>
            <a:endParaRPr lang="fr-FR" b="1" dirty="0">
              <a:solidFill>
                <a:srgbClr val="FFC000"/>
              </a:solidFill>
            </a:endParaRPr>
          </a:p>
        </p:txBody>
      </p:sp>
      <p:grpSp>
        <p:nvGrpSpPr>
          <p:cNvPr id="3076" name="36 Grupo"/>
          <p:cNvGrpSpPr>
            <a:grpSpLocks/>
          </p:cNvGrpSpPr>
          <p:nvPr/>
        </p:nvGrpSpPr>
        <p:grpSpPr bwMode="auto">
          <a:xfrm>
            <a:off x="250825" y="6234113"/>
            <a:ext cx="4033838" cy="508000"/>
            <a:chOff x="251520" y="6233909"/>
            <a:chExt cx="2016224" cy="507459"/>
          </a:xfrm>
        </p:grpSpPr>
        <p:sp>
          <p:nvSpPr>
            <p:cNvPr id="38" name="2 Subtítulo"/>
            <p:cNvSpPr txBox="1">
              <a:spLocks/>
            </p:cNvSpPr>
            <p:nvPr/>
          </p:nvSpPr>
          <p:spPr>
            <a:xfrm>
              <a:off x="251520" y="6233909"/>
              <a:ext cx="2016224" cy="46305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fr-FR" sz="2000" b="1" dirty="0" smtClean="0">
                  <a:solidFill>
                    <a:schemeClr val="bg1"/>
                  </a:solidFill>
                </a:rPr>
                <a:t>Université  </a:t>
              </a:r>
              <a:r>
                <a:rPr lang="fr-FR" sz="2000" dirty="0" smtClean="0">
                  <a:solidFill>
                    <a:schemeClr val="bg1">
                      <a:lumMod val="75000"/>
                    </a:schemeClr>
                  </a:solidFill>
                </a:rPr>
                <a:t>Paris-8</a:t>
              </a:r>
              <a:endParaRPr lang="fr-FR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2 Subtítulo"/>
            <p:cNvSpPr txBox="1">
              <a:spLocks/>
            </p:cNvSpPr>
            <p:nvPr/>
          </p:nvSpPr>
          <p:spPr>
            <a:xfrm>
              <a:off x="268976" y="6509840"/>
              <a:ext cx="1822616" cy="231528"/>
            </a:xfrm>
            <a:prstGeom prst="rect">
              <a:avLst/>
            </a:prstGeom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fr-FR" sz="900" b="1" dirty="0" smtClean="0">
                  <a:solidFill>
                    <a:srgbClr val="595959"/>
                  </a:solidFill>
                </a:rPr>
                <a:t>Vincennes-Saint-Denis : M1 ISH</a:t>
              </a:r>
              <a:endParaRPr lang="fr-FR" sz="900" dirty="0">
                <a:solidFill>
                  <a:srgbClr val="FFC000"/>
                </a:solidFill>
              </a:endParaRPr>
            </a:p>
          </p:txBody>
        </p:sp>
      </p:grpSp>
      <p:sp>
        <p:nvSpPr>
          <p:cNvPr id="44" name="1 Título"/>
          <p:cNvSpPr txBox="1">
            <a:spLocks/>
          </p:cNvSpPr>
          <p:nvPr/>
        </p:nvSpPr>
        <p:spPr>
          <a:xfrm>
            <a:off x="4500563" y="6265863"/>
            <a:ext cx="2043112" cy="47625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fr-FR" sz="900" b="1" dirty="0" smtClean="0">
                <a:solidFill>
                  <a:schemeClr val="bg1">
                    <a:lumMod val="85000"/>
                  </a:schemeClr>
                </a:solidFill>
              </a:rPr>
              <a:t>Préparé par 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fr-FR" sz="800" dirty="0" err="1" smtClean="0">
                <a:solidFill>
                  <a:schemeClr val="bg1">
                    <a:lumMod val="65000"/>
                  </a:schemeClr>
                </a:solidFill>
              </a:rPr>
              <a:t>Lansari</a:t>
            </a:r>
            <a:r>
              <a:rPr lang="fr-FR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800" dirty="0" err="1" smtClean="0">
                <a:solidFill>
                  <a:schemeClr val="bg1">
                    <a:lumMod val="65000"/>
                  </a:schemeClr>
                </a:solidFill>
              </a:rPr>
              <a:t>Achraf</a:t>
            </a:r>
            <a:endParaRPr lang="fr-FR" sz="8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Master 1 informatique et sciences humaines</a:t>
            </a:r>
          </a:p>
        </p:txBody>
      </p:sp>
      <p:pic>
        <p:nvPicPr>
          <p:cNvPr id="3078" name="44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6348413"/>
            <a:ext cx="36353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45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356350"/>
            <a:ext cx="3635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25" y="6021388"/>
            <a:ext cx="7620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6021388"/>
            <a:ext cx="763588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79512" y="1943894"/>
            <a:ext cx="8785225" cy="2736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fr-FR" sz="2800" b="1" dirty="0"/>
              <a:t>Préparé par </a:t>
            </a:r>
            <a:r>
              <a:rPr lang="fr-FR" sz="2800" b="1" dirty="0" smtClean="0"/>
              <a:t>:</a:t>
            </a:r>
          </a:p>
          <a:p>
            <a:pPr algn="ctr" fontAlgn="auto">
              <a:spcAft>
                <a:spcPts val="0"/>
              </a:spcAft>
              <a:defRPr/>
            </a:pPr>
            <a:endParaRPr lang="fr-FR" sz="2800" b="1" dirty="0"/>
          </a:p>
          <a:p>
            <a:pPr algn="ctr" fontAlgn="auto">
              <a:spcAft>
                <a:spcPts val="0"/>
              </a:spcAft>
              <a:defRPr/>
            </a:pPr>
            <a:r>
              <a:rPr lang="fr-FR" sz="2400" dirty="0" err="1"/>
              <a:t>Lansari</a:t>
            </a:r>
            <a:r>
              <a:rPr lang="fr-FR" sz="2400" dirty="0"/>
              <a:t> </a:t>
            </a:r>
            <a:r>
              <a:rPr lang="fr-FR" sz="2400" dirty="0" err="1" smtClean="0"/>
              <a:t>Achraf</a:t>
            </a:r>
            <a:endParaRPr lang="fr-FR" sz="2400" dirty="0" smtClean="0"/>
          </a:p>
          <a:p>
            <a:pPr algn="ctr" fontAlgn="auto">
              <a:spcAft>
                <a:spcPts val="0"/>
              </a:spcAft>
              <a:defRPr/>
            </a:pPr>
            <a:r>
              <a:rPr lang="fr-FR" sz="2400" dirty="0" smtClean="0"/>
              <a:t>Master </a:t>
            </a:r>
            <a:r>
              <a:rPr lang="fr-FR" sz="2400" dirty="0"/>
              <a:t>1 informatique et sciences </a:t>
            </a:r>
            <a:r>
              <a:rPr lang="fr-FR" sz="2400" dirty="0" smtClean="0"/>
              <a:t>humaines.</a:t>
            </a:r>
          </a:p>
          <a:p>
            <a:pPr algn="ctr" fontAlgn="auto">
              <a:spcAft>
                <a:spcPts val="0"/>
              </a:spcAft>
              <a:defRPr/>
            </a:pPr>
            <a:endParaRPr lang="fr-FR" sz="2400" dirty="0" smtClean="0"/>
          </a:p>
          <a:p>
            <a:pPr algn="ctr" fontAlgn="auto">
              <a:spcAft>
                <a:spcPts val="0"/>
              </a:spcAft>
              <a:defRPr/>
            </a:pPr>
            <a:r>
              <a:rPr lang="fr-FR" sz="2800" b="1" dirty="0" smtClean="0"/>
              <a:t>Contact:</a:t>
            </a:r>
          </a:p>
          <a:p>
            <a:pPr algn="ctr" fontAlgn="auto">
              <a:spcAft>
                <a:spcPts val="0"/>
              </a:spcAft>
              <a:defRPr/>
            </a:pPr>
            <a:endParaRPr lang="fr-FR" sz="2800" b="1" dirty="0"/>
          </a:p>
          <a:p>
            <a:pPr algn="ctr" fontAlgn="auto">
              <a:spcAft>
                <a:spcPts val="0"/>
              </a:spcAft>
              <a:defRPr/>
            </a:pPr>
            <a:r>
              <a:rPr lang="fr-FR" sz="2400" dirty="0"/>
              <a:t>achraflansari@gmail.com</a:t>
            </a:r>
          </a:p>
          <a:p>
            <a:pPr fontAlgn="auto">
              <a:spcAft>
                <a:spcPts val="0"/>
              </a:spcAft>
              <a:defRPr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33703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  <p:bldP spid="19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7882</TotalTime>
  <Words>98</Words>
  <Application>Microsoft Office PowerPoint</Application>
  <PresentationFormat>On-screen Show (4:3)</PresentationFormat>
  <Paragraphs>39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Tema de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©MediaInteractive</dc:title>
  <dc:creator>Design</dc:creator>
  <cp:lastModifiedBy>hmessar</cp:lastModifiedBy>
  <cp:revision>151</cp:revision>
  <dcterms:created xsi:type="dcterms:W3CDTF">2010-06-24T19:27:56Z</dcterms:created>
  <dcterms:modified xsi:type="dcterms:W3CDTF">2014-11-05T14:39:25Z</dcterms:modified>
</cp:coreProperties>
</file>