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67" r:id="rId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E73D"/>
    <a:srgbClr val="702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24" autoAdjust="0"/>
  </p:normalViewPr>
  <p:slideViewPr>
    <p:cSldViewPr>
      <p:cViewPr>
        <p:scale>
          <a:sx n="73" d="100"/>
          <a:sy n="73" d="100"/>
        </p:scale>
        <p:origin x="-121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BB866-D960-4B86-94D0-7B10EA9F3109}" type="datetimeFigureOut">
              <a:rPr lang="fr-FR"/>
              <a:pPr/>
              <a:t>04/11/2014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A2744-27CE-45BB-9B7B-362B7049820F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603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A2744-27CE-45BB-9B7B-362B7049820F}" type="slidenum">
              <a:rPr lang="fr-FR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316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A2744-27CE-45BB-9B7B-362B7049820F}" type="slidenum">
              <a:rPr lang="fr-FR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040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A2744-27CE-45BB-9B7B-362B7049820F}" type="slidenum">
              <a:rPr lang="fr-FR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040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59745F-C2B6-4305-8635-6DFB54497992}" type="datetimeFigureOut">
              <a:rPr lang="es-ES"/>
              <a:pPr/>
              <a:t>04/11/2014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3D6137-40BC-4331-A891-0EA47F96A7F5}" type="slidenum">
              <a:rPr lang="es-ES"/>
              <a:pPr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029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9190A7-C0D9-4B4B-84D1-EB06A5EAE098}" type="datetimeFigureOut">
              <a:rPr lang="es-ES"/>
              <a:pPr/>
              <a:t>04/11/2014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005E43-3492-4691-ABFA-071B0DA2B737}" type="slidenum">
              <a:rPr lang="es-ES"/>
              <a:pPr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249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A140CF-F941-44B5-B991-810727DA747D}" type="datetimeFigureOut">
              <a:rPr lang="es-ES"/>
              <a:pPr/>
              <a:t>04/11/2014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451D2-3F4B-46A5-9A63-794D8011AE27}" type="slidenum">
              <a:rPr lang="es-ES"/>
              <a:pPr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364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AAE0B8-76EF-4E1F-AC7F-CA1F13F1F2C4}" type="datetimeFigureOut">
              <a:rPr lang="es-ES"/>
              <a:pPr/>
              <a:t>04/11/2014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E61B94-25A9-46B2-8D46-598DA057B0F1}" type="slidenum">
              <a:rPr lang="es-ES"/>
              <a:pPr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300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730186-0710-45ED-9144-6C20FCE35814}" type="datetimeFigureOut">
              <a:rPr lang="es-ES"/>
              <a:pPr/>
              <a:t>04/11/2014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B80477-E8F2-451F-A3D5-031B04E99474}" type="slidenum">
              <a:rPr lang="es-ES"/>
              <a:pPr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280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1F7827-6359-4E33-B73B-CFB2B3374D8C}" type="datetimeFigureOut">
              <a:rPr lang="es-ES"/>
              <a:pPr/>
              <a:t>04/11/2014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8FB9F2-1E67-4D49-8EDB-976A27ADAC8A}" type="slidenum">
              <a:rPr lang="es-ES"/>
              <a:pPr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619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B9A628-EE5D-4C37-AB1D-5C2376C375CA}" type="datetimeFigureOut">
              <a:rPr lang="es-ES"/>
              <a:pPr/>
              <a:t>04/11/2014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B33986-8ADC-4254-B9FA-27B1061AA606}" type="slidenum">
              <a:rPr lang="es-ES"/>
              <a:pPr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742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F2B5D0-6327-4362-B6DF-543662FA5A2E}" type="datetimeFigureOut">
              <a:rPr lang="es-ES"/>
              <a:pPr/>
              <a:t>04/11/2014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4969C-D737-465E-9EDE-AAF48E26270B}" type="slidenum">
              <a:rPr lang="es-ES"/>
              <a:pPr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867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391EF4-FEAC-493D-8DA1-BB0843776B37}" type="datetimeFigureOut">
              <a:rPr lang="es-ES"/>
              <a:pPr/>
              <a:t>04/11/2014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570EA7-8835-4241-BA37-2D1B89844A6B}" type="slidenum">
              <a:rPr lang="es-ES"/>
              <a:pPr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777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ADC5DD-B7B5-47CB-A370-A5A35A2AC0A8}" type="datetimeFigureOut">
              <a:rPr lang="es-ES"/>
              <a:pPr/>
              <a:t>04/11/2014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9E9788-FE41-4209-814A-EA972975C24C}" type="slidenum">
              <a:rPr lang="es-ES"/>
              <a:pPr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982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D0ED19-F578-4780-BC88-58D8AEBD3A7E}" type="datetimeFigureOut">
              <a:rPr lang="es-ES"/>
              <a:pPr/>
              <a:t>04/11/2014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09EF57-9CD9-4370-B5EB-6A18B39C5EEE}" type="slidenum">
              <a:rPr lang="es-ES"/>
              <a:pPr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46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AA8247E-6F16-43C4-A0C6-798871976F1F}" type="datetimeFigureOut">
              <a:rPr lang="es-ES"/>
              <a:pPr/>
              <a:t>04/11/2014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endParaRPr lang="hu-H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E8F685FF-C9DC-4822-AAD5-FFDDCD505734}" type="slidenum">
              <a:rPr lang="es-ES"/>
              <a:pPr/>
              <a:t>‹N°›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63688" y="908720"/>
            <a:ext cx="5688632" cy="647700"/>
          </a:xfrm>
        </p:spPr>
        <p:txBody>
          <a:bodyPr rtlCol="0">
            <a:no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fr-FR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Edward-</a:t>
            </a:r>
            <a:r>
              <a:rPr lang="fr-FR" sz="4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Feigenbaum</a:t>
            </a:r>
            <a:endParaRPr lang="fr-FR" sz="4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2099271" y="2420888"/>
            <a:ext cx="513702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fr-FR" sz="1400" b="1" dirty="0" smtClean="0">
                <a:solidFill>
                  <a:srgbClr val="7F7F7F"/>
                </a:solidFill>
              </a:rPr>
              <a:t>Cette présentation  consiste  a  exposé  ce que a apporté  a l’informatique  un chercheur  en informatique   nommé   </a:t>
            </a:r>
          </a:p>
          <a:p>
            <a:pPr algn="ctr"/>
            <a:r>
              <a:rPr lang="fr-FR" sz="1400" b="1" dirty="0" smtClean="0">
                <a:solidFill>
                  <a:srgbClr val="7F7F7F"/>
                </a:solidFill>
              </a:rPr>
              <a:t> «</a:t>
            </a:r>
            <a:r>
              <a:rPr lang="fr-F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Edward-</a:t>
            </a:r>
            <a:r>
              <a:rPr lang="fr-F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Feigenbaum</a:t>
            </a:r>
            <a:r>
              <a:rPr lang="fr-FR" sz="1400" b="1" dirty="0" smtClean="0">
                <a:solidFill>
                  <a:srgbClr val="7F7F7F"/>
                </a:solidFill>
              </a:rPr>
              <a:t>  »</a:t>
            </a:r>
            <a:endParaRPr lang="fr-FR" sz="1400" dirty="0">
              <a:solidFill>
                <a:srgbClr val="7F7F7F"/>
              </a:solidFill>
            </a:endParaRPr>
          </a:p>
        </p:txBody>
      </p:sp>
      <p:sp>
        <p:nvSpPr>
          <p:cNvPr id="2052" name="1 Título"/>
          <p:cNvSpPr txBox="1">
            <a:spLocks/>
          </p:cNvSpPr>
          <p:nvPr/>
        </p:nvSpPr>
        <p:spPr bwMode="auto">
          <a:xfrm>
            <a:off x="4932363" y="6370638"/>
            <a:ext cx="4046537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r>
              <a:rPr lang="fr-FR" sz="900" b="1" dirty="0">
                <a:solidFill>
                  <a:srgbClr val="FFC000"/>
                </a:solidFill>
              </a:rPr>
              <a:t>Préparé par : </a:t>
            </a:r>
          </a:p>
          <a:p>
            <a:pPr algn="r"/>
            <a:r>
              <a:rPr lang="fr-FR" sz="900" dirty="0" err="1" smtClean="0">
                <a:solidFill>
                  <a:schemeClr val="bg1"/>
                </a:solidFill>
              </a:rPr>
              <a:t>Lansari</a:t>
            </a:r>
            <a:r>
              <a:rPr lang="fr-FR" sz="900" dirty="0" smtClean="0">
                <a:solidFill>
                  <a:schemeClr val="bg1"/>
                </a:solidFill>
              </a:rPr>
              <a:t> </a:t>
            </a:r>
            <a:r>
              <a:rPr lang="fr-FR" sz="900" dirty="0" err="1">
                <a:solidFill>
                  <a:schemeClr val="bg1"/>
                </a:solidFill>
              </a:rPr>
              <a:t>Achraf</a:t>
            </a:r>
            <a:r>
              <a:rPr lang="fr-FR" sz="900" dirty="0">
                <a:solidFill>
                  <a:schemeClr val="bg1"/>
                </a:solidFill>
              </a:rPr>
              <a:t> : </a:t>
            </a:r>
            <a:r>
              <a:rPr lang="fr-FR" sz="900" dirty="0" smtClean="0">
                <a:solidFill>
                  <a:schemeClr val="bg1"/>
                </a:solidFill>
              </a:rPr>
              <a:t>Master 1 informatique et sciences humaines </a:t>
            </a:r>
            <a:endParaRPr lang="fr-FR" sz="900" dirty="0">
              <a:solidFill>
                <a:schemeClr val="bg1"/>
              </a:solidFill>
            </a:endParaRPr>
          </a:p>
        </p:txBody>
      </p:sp>
      <p:grpSp>
        <p:nvGrpSpPr>
          <p:cNvPr id="2053" name="16 Grupo"/>
          <p:cNvGrpSpPr>
            <a:grpSpLocks/>
          </p:cNvGrpSpPr>
          <p:nvPr/>
        </p:nvGrpSpPr>
        <p:grpSpPr bwMode="auto">
          <a:xfrm>
            <a:off x="2843808" y="3501827"/>
            <a:ext cx="3579812" cy="503237"/>
            <a:chOff x="3871700" y="3356992"/>
            <a:chExt cx="3580619" cy="504056"/>
          </a:xfrm>
        </p:grpSpPr>
        <p:pic>
          <p:nvPicPr>
            <p:cNvPr id="2060" name="11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1700" y="3423452"/>
              <a:ext cx="288032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2 Subtítulo">
              <a:hlinkClick r:id="rId5" action="ppaction://hlinksldjump"/>
            </p:cNvPr>
            <p:cNvSpPr txBox="1">
              <a:spLocks/>
            </p:cNvSpPr>
            <p:nvPr/>
          </p:nvSpPr>
          <p:spPr>
            <a:xfrm>
              <a:off x="4171805" y="3356992"/>
              <a:ext cx="3280514" cy="504056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fr-FR" sz="2000" b="1" dirty="0">
                  <a:solidFill>
                    <a:srgbClr val="595959"/>
                  </a:solidFill>
                </a:rPr>
                <a:t>Commencer la diaporama</a:t>
              </a:r>
              <a:endParaRPr lang="fr-FR" sz="2000" dirty="0">
                <a:solidFill>
                  <a:srgbClr val="595959"/>
                </a:solidFill>
              </a:endParaRPr>
            </a:p>
          </p:txBody>
        </p:sp>
      </p:grpSp>
      <p:sp>
        <p:nvSpPr>
          <p:cNvPr id="20" name="2 Subtítulo"/>
          <p:cNvSpPr txBox="1">
            <a:spLocks/>
          </p:cNvSpPr>
          <p:nvPr/>
        </p:nvSpPr>
        <p:spPr>
          <a:xfrm>
            <a:off x="3363826" y="1844824"/>
            <a:ext cx="4699000" cy="3238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fr-FR" b="1" dirty="0" smtClean="0">
                <a:solidFill>
                  <a:srgbClr val="C00000"/>
                </a:solidFill>
              </a:rPr>
              <a:t>Intelligence Artificiel </a:t>
            </a:r>
          </a:p>
          <a:p>
            <a:pPr>
              <a:buFont typeface="Arial" panose="020B0604020202020204" pitchFamily="34" charset="0"/>
              <a:buNone/>
            </a:pPr>
            <a:endParaRPr lang="fr-FR" dirty="0">
              <a:solidFill>
                <a:srgbClr val="C00000"/>
              </a:solidFill>
            </a:endParaRPr>
          </a:p>
        </p:txBody>
      </p:sp>
      <p:pic>
        <p:nvPicPr>
          <p:cNvPr id="1026" name="Picture 2" descr="C:\Users\achraf\Desktop\logop8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208" y="4982242"/>
            <a:ext cx="2217118" cy="118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 bwMode="auto">
          <a:xfrm>
            <a:off x="624908" y="1916832"/>
            <a:ext cx="7845425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lvl="0" indent="-342900">
              <a:buFont typeface="+mj-lt"/>
              <a:buAutoNum type="arabicPeriod"/>
            </a:pPr>
            <a:r>
              <a:rPr lang="fr-FR" sz="3600" b="1" dirty="0">
                <a:solidFill>
                  <a:srgbClr val="C00000"/>
                </a:solidFill>
              </a:rPr>
              <a:t>Biographie</a:t>
            </a:r>
          </a:p>
          <a:p>
            <a:pPr marL="342900" lvl="0" indent="-342900">
              <a:buFont typeface="+mj-lt"/>
              <a:buAutoNum type="arabicPeriod"/>
            </a:pPr>
            <a:r>
              <a:rPr lang="fr-FR" sz="3600" b="1" dirty="0">
                <a:solidFill>
                  <a:srgbClr val="C00000"/>
                </a:solidFill>
              </a:rPr>
              <a:t>Carrière d’études</a:t>
            </a:r>
          </a:p>
          <a:p>
            <a:pPr marL="342900" lvl="0" indent="-342900">
              <a:buFont typeface="+mj-lt"/>
              <a:buAutoNum type="arabicPeriod"/>
            </a:pPr>
            <a:r>
              <a:rPr lang="fr-FR" sz="3600" b="1" dirty="0">
                <a:solidFill>
                  <a:srgbClr val="C00000"/>
                </a:solidFill>
              </a:rPr>
              <a:t>Réalisations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3600" b="1" dirty="0" err="1">
                <a:solidFill>
                  <a:srgbClr val="C00000"/>
                </a:solidFill>
              </a:rPr>
              <a:t>Dendral</a:t>
            </a:r>
            <a:endParaRPr lang="fr-FR" sz="3600" b="1" dirty="0">
              <a:solidFill>
                <a:srgbClr val="C00000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fr-FR" sz="3600" b="1" dirty="0">
                <a:solidFill>
                  <a:srgbClr val="C00000"/>
                </a:solidFill>
              </a:rPr>
              <a:t>Récompenses</a:t>
            </a:r>
          </a:p>
          <a:p>
            <a:pPr marL="342900" lvl="0" indent="-342900">
              <a:buFont typeface="+mj-lt"/>
              <a:buAutoNum type="arabicPeriod"/>
            </a:pPr>
            <a:r>
              <a:rPr lang="fr-FR" sz="3600" b="1" dirty="0">
                <a:solidFill>
                  <a:srgbClr val="C00000"/>
                </a:solidFill>
              </a:rPr>
              <a:t>Conclusion</a:t>
            </a:r>
          </a:p>
        </p:txBody>
      </p:sp>
      <p:sp>
        <p:nvSpPr>
          <p:cNvPr id="24" name="1 Título"/>
          <p:cNvSpPr txBox="1">
            <a:spLocks/>
          </p:cNvSpPr>
          <p:nvPr/>
        </p:nvSpPr>
        <p:spPr>
          <a:xfrm>
            <a:off x="395288" y="188913"/>
            <a:ext cx="4519612" cy="360362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5763"/>
              </a:lnSpc>
            </a:pPr>
            <a:r>
              <a:rPr lang="fr-FR" sz="3200" b="1" dirty="0" smtClean="0">
                <a:solidFill>
                  <a:srgbClr val="404040"/>
                </a:solidFill>
              </a:rPr>
              <a:t>Plan</a:t>
            </a:r>
            <a:r>
              <a:rPr lang="fr-FR" b="1" dirty="0" smtClean="0">
                <a:solidFill>
                  <a:srgbClr val="404040"/>
                </a:solidFill>
              </a:rPr>
              <a:t> : </a:t>
            </a:r>
            <a:endParaRPr lang="fr-FR" b="1" dirty="0">
              <a:solidFill>
                <a:srgbClr val="FFC000"/>
              </a:solidFill>
            </a:endParaRPr>
          </a:p>
        </p:txBody>
      </p:sp>
      <p:grpSp>
        <p:nvGrpSpPr>
          <p:cNvPr id="3076" name="36 Grupo"/>
          <p:cNvGrpSpPr>
            <a:grpSpLocks/>
          </p:cNvGrpSpPr>
          <p:nvPr/>
        </p:nvGrpSpPr>
        <p:grpSpPr bwMode="auto">
          <a:xfrm>
            <a:off x="250825" y="6234113"/>
            <a:ext cx="4033838" cy="508000"/>
            <a:chOff x="251520" y="6233909"/>
            <a:chExt cx="2016224" cy="507459"/>
          </a:xfrm>
        </p:grpSpPr>
        <p:sp>
          <p:nvSpPr>
            <p:cNvPr id="38" name="2 Subtítulo"/>
            <p:cNvSpPr txBox="1">
              <a:spLocks/>
            </p:cNvSpPr>
            <p:nvPr/>
          </p:nvSpPr>
          <p:spPr>
            <a:xfrm>
              <a:off x="251520" y="6233909"/>
              <a:ext cx="2016224" cy="46305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fr-FR" sz="2000" b="1" dirty="0" smtClean="0">
                  <a:solidFill>
                    <a:schemeClr val="bg1"/>
                  </a:solidFill>
                </a:rPr>
                <a:t>Université  </a:t>
              </a:r>
              <a:r>
                <a:rPr lang="fr-FR" sz="2000" dirty="0" smtClean="0">
                  <a:solidFill>
                    <a:schemeClr val="bg1">
                      <a:lumMod val="75000"/>
                    </a:schemeClr>
                  </a:solidFill>
                </a:rPr>
                <a:t>Paris-8</a:t>
              </a:r>
              <a:endParaRPr lang="fr-FR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2 Subtítulo"/>
            <p:cNvSpPr txBox="1">
              <a:spLocks/>
            </p:cNvSpPr>
            <p:nvPr/>
          </p:nvSpPr>
          <p:spPr>
            <a:xfrm>
              <a:off x="268976" y="6509840"/>
              <a:ext cx="1822616" cy="231528"/>
            </a:xfrm>
            <a:prstGeom prst="rect">
              <a:avLst/>
            </a:prstGeom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fr-FR" sz="900" b="1" dirty="0" smtClean="0">
                  <a:solidFill>
                    <a:srgbClr val="595959"/>
                  </a:solidFill>
                </a:rPr>
                <a:t>Vincennes-Saint-Denis : M1 ISH</a:t>
              </a:r>
              <a:endParaRPr lang="fr-FR" sz="900" dirty="0">
                <a:solidFill>
                  <a:srgbClr val="FFC000"/>
                </a:solidFill>
              </a:endParaRPr>
            </a:p>
          </p:txBody>
        </p:sp>
      </p:grpSp>
      <p:sp>
        <p:nvSpPr>
          <p:cNvPr id="44" name="1 Título"/>
          <p:cNvSpPr txBox="1">
            <a:spLocks/>
          </p:cNvSpPr>
          <p:nvPr/>
        </p:nvSpPr>
        <p:spPr>
          <a:xfrm>
            <a:off x="4500563" y="6265863"/>
            <a:ext cx="2043112" cy="47625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fr-FR" sz="900" b="1" dirty="0" smtClean="0">
                <a:solidFill>
                  <a:schemeClr val="bg1">
                    <a:lumMod val="85000"/>
                  </a:schemeClr>
                </a:solidFill>
              </a:rPr>
              <a:t>Préparé par 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fr-FR" sz="800" dirty="0" err="1" smtClean="0">
                <a:solidFill>
                  <a:schemeClr val="bg1">
                    <a:lumMod val="65000"/>
                  </a:schemeClr>
                </a:solidFill>
              </a:rPr>
              <a:t>Lansari</a:t>
            </a:r>
            <a:r>
              <a:rPr lang="fr-FR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800" dirty="0" err="1" smtClean="0">
                <a:solidFill>
                  <a:schemeClr val="bg1">
                    <a:lumMod val="65000"/>
                  </a:schemeClr>
                </a:solidFill>
              </a:rPr>
              <a:t>Achraf</a:t>
            </a:r>
            <a:endParaRPr lang="fr-FR" sz="8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fr-FR" sz="800" dirty="0">
                <a:solidFill>
                  <a:schemeClr val="bg1">
                    <a:lumMod val="65000"/>
                  </a:schemeClr>
                </a:solidFill>
              </a:rPr>
              <a:t>Master 1 informatique et sciences humaines</a:t>
            </a:r>
          </a:p>
        </p:txBody>
      </p:sp>
      <p:pic>
        <p:nvPicPr>
          <p:cNvPr id="3078" name="44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5" y="6348413"/>
            <a:ext cx="363538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45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356350"/>
            <a:ext cx="3635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46 Recortar rectángulo de esquina del mismo lado"/>
          <p:cNvSpPr/>
          <p:nvPr/>
        </p:nvSpPr>
        <p:spPr>
          <a:xfrm>
            <a:off x="8316913" y="-1588"/>
            <a:ext cx="431800" cy="43338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/>
              <a:t>1</a:t>
            </a:r>
            <a:endParaRPr lang="fr-FR" b="1" dirty="0" smtClean="0"/>
          </a:p>
        </p:txBody>
      </p:sp>
      <p:pic>
        <p:nvPicPr>
          <p:cNvPr id="3081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425" y="6021388"/>
            <a:ext cx="76200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0" y="6021388"/>
            <a:ext cx="763588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79512" y="2564904"/>
            <a:ext cx="8785225" cy="2736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Aft>
                <a:spcPts val="600"/>
              </a:spcAft>
            </a:pPr>
            <a:endParaRPr lang="fr-FR" sz="2400" u="sng" dirty="0" smtClean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4" grpId="0"/>
      <p:bldP spid="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 bwMode="auto">
          <a:xfrm>
            <a:off x="467544" y="-171400"/>
            <a:ext cx="7845425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ts val="5763"/>
              </a:lnSpc>
            </a:pPr>
            <a:r>
              <a:rPr lang="fr-FR" sz="5400" b="1" dirty="0" smtClean="0">
                <a:solidFill>
                  <a:srgbClr val="C00000"/>
                </a:solidFill>
              </a:rPr>
              <a:t>Merci</a:t>
            </a:r>
            <a:endParaRPr lang="fr-FR" sz="5400" b="1" dirty="0">
              <a:solidFill>
                <a:srgbClr val="C00000"/>
              </a:solidFill>
            </a:endParaRPr>
          </a:p>
        </p:txBody>
      </p:sp>
      <p:sp>
        <p:nvSpPr>
          <p:cNvPr id="24" name="1 Título"/>
          <p:cNvSpPr txBox="1">
            <a:spLocks/>
          </p:cNvSpPr>
          <p:nvPr/>
        </p:nvSpPr>
        <p:spPr>
          <a:xfrm>
            <a:off x="395288" y="188913"/>
            <a:ext cx="4519612" cy="360362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5763"/>
              </a:lnSpc>
            </a:pPr>
            <a:endParaRPr lang="fr-FR" b="1" dirty="0">
              <a:solidFill>
                <a:srgbClr val="FFC000"/>
              </a:solidFill>
            </a:endParaRPr>
          </a:p>
        </p:txBody>
      </p:sp>
      <p:grpSp>
        <p:nvGrpSpPr>
          <p:cNvPr id="3076" name="36 Grupo"/>
          <p:cNvGrpSpPr>
            <a:grpSpLocks/>
          </p:cNvGrpSpPr>
          <p:nvPr/>
        </p:nvGrpSpPr>
        <p:grpSpPr bwMode="auto">
          <a:xfrm>
            <a:off x="250825" y="6234113"/>
            <a:ext cx="4033838" cy="508000"/>
            <a:chOff x="251520" y="6233909"/>
            <a:chExt cx="2016224" cy="507459"/>
          </a:xfrm>
        </p:grpSpPr>
        <p:sp>
          <p:nvSpPr>
            <p:cNvPr id="38" name="2 Subtítulo"/>
            <p:cNvSpPr txBox="1">
              <a:spLocks/>
            </p:cNvSpPr>
            <p:nvPr/>
          </p:nvSpPr>
          <p:spPr>
            <a:xfrm>
              <a:off x="251520" y="6233909"/>
              <a:ext cx="2016224" cy="46305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fr-FR" sz="2000" b="1" dirty="0" smtClean="0">
                  <a:solidFill>
                    <a:schemeClr val="bg1"/>
                  </a:solidFill>
                </a:rPr>
                <a:t>Université  </a:t>
              </a:r>
              <a:r>
                <a:rPr lang="fr-FR" sz="2000" dirty="0" smtClean="0">
                  <a:solidFill>
                    <a:schemeClr val="bg1">
                      <a:lumMod val="75000"/>
                    </a:schemeClr>
                  </a:solidFill>
                </a:rPr>
                <a:t>Paris-8</a:t>
              </a:r>
              <a:endParaRPr lang="fr-FR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2 Subtítulo"/>
            <p:cNvSpPr txBox="1">
              <a:spLocks/>
            </p:cNvSpPr>
            <p:nvPr/>
          </p:nvSpPr>
          <p:spPr>
            <a:xfrm>
              <a:off x="268976" y="6509840"/>
              <a:ext cx="1822616" cy="231528"/>
            </a:xfrm>
            <a:prstGeom prst="rect">
              <a:avLst/>
            </a:prstGeom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fr-FR" sz="900" b="1" dirty="0" smtClean="0">
                  <a:solidFill>
                    <a:srgbClr val="595959"/>
                  </a:solidFill>
                </a:rPr>
                <a:t>Vincennes-Saint-Denis : M1 ISH</a:t>
              </a:r>
              <a:endParaRPr lang="fr-FR" sz="900" dirty="0">
                <a:solidFill>
                  <a:srgbClr val="FFC000"/>
                </a:solidFill>
              </a:endParaRPr>
            </a:p>
          </p:txBody>
        </p:sp>
      </p:grpSp>
      <p:sp>
        <p:nvSpPr>
          <p:cNvPr id="44" name="1 Título"/>
          <p:cNvSpPr txBox="1">
            <a:spLocks/>
          </p:cNvSpPr>
          <p:nvPr/>
        </p:nvSpPr>
        <p:spPr>
          <a:xfrm>
            <a:off x="4500563" y="6265863"/>
            <a:ext cx="2043112" cy="47625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fr-FR" sz="900" b="1" dirty="0" smtClean="0">
                <a:solidFill>
                  <a:schemeClr val="bg1">
                    <a:lumMod val="85000"/>
                  </a:schemeClr>
                </a:solidFill>
              </a:rPr>
              <a:t>Préparé par 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fr-FR" sz="800" dirty="0" err="1" smtClean="0">
                <a:solidFill>
                  <a:schemeClr val="bg1">
                    <a:lumMod val="65000"/>
                  </a:schemeClr>
                </a:solidFill>
              </a:rPr>
              <a:t>Lansari</a:t>
            </a:r>
            <a:r>
              <a:rPr lang="fr-FR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800" dirty="0" err="1" smtClean="0">
                <a:solidFill>
                  <a:schemeClr val="bg1">
                    <a:lumMod val="65000"/>
                  </a:schemeClr>
                </a:solidFill>
              </a:rPr>
              <a:t>Achraf</a:t>
            </a:r>
            <a:endParaRPr lang="fr-FR" sz="8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fr-FR" sz="800" dirty="0">
                <a:solidFill>
                  <a:schemeClr val="bg1">
                    <a:lumMod val="65000"/>
                  </a:schemeClr>
                </a:solidFill>
              </a:rPr>
              <a:t>Master 1 informatique et sciences humaines</a:t>
            </a:r>
          </a:p>
        </p:txBody>
      </p:sp>
      <p:pic>
        <p:nvPicPr>
          <p:cNvPr id="3078" name="44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5" y="6348413"/>
            <a:ext cx="363538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45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356350"/>
            <a:ext cx="3635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425" y="6021388"/>
            <a:ext cx="76200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0" y="6021388"/>
            <a:ext cx="763588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79512" y="1943894"/>
            <a:ext cx="8785225" cy="2736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fr-FR" sz="2800" b="1" dirty="0"/>
              <a:t>Préparé par </a:t>
            </a:r>
            <a:r>
              <a:rPr lang="fr-FR" sz="2800" b="1" dirty="0" smtClean="0"/>
              <a:t>:</a:t>
            </a:r>
          </a:p>
          <a:p>
            <a:pPr algn="ctr" fontAlgn="auto">
              <a:spcAft>
                <a:spcPts val="0"/>
              </a:spcAft>
              <a:defRPr/>
            </a:pPr>
            <a:endParaRPr lang="fr-FR" sz="2800" b="1" dirty="0"/>
          </a:p>
          <a:p>
            <a:pPr algn="ctr" fontAlgn="auto">
              <a:spcAft>
                <a:spcPts val="0"/>
              </a:spcAft>
              <a:defRPr/>
            </a:pPr>
            <a:r>
              <a:rPr lang="fr-FR" sz="2400" dirty="0" err="1"/>
              <a:t>Lansari</a:t>
            </a:r>
            <a:r>
              <a:rPr lang="fr-FR" sz="2400" dirty="0"/>
              <a:t> </a:t>
            </a:r>
            <a:r>
              <a:rPr lang="fr-FR" sz="2400" dirty="0" err="1" smtClean="0"/>
              <a:t>Achraf</a:t>
            </a:r>
            <a:endParaRPr lang="fr-FR" sz="2400" dirty="0" smtClean="0"/>
          </a:p>
          <a:p>
            <a:pPr algn="ctr" fontAlgn="auto">
              <a:spcAft>
                <a:spcPts val="0"/>
              </a:spcAft>
              <a:defRPr/>
            </a:pPr>
            <a:r>
              <a:rPr lang="fr-FR" sz="2400" dirty="0" smtClean="0"/>
              <a:t>Master </a:t>
            </a:r>
            <a:r>
              <a:rPr lang="fr-FR" sz="2400" dirty="0"/>
              <a:t>1 informatique et sciences </a:t>
            </a:r>
            <a:r>
              <a:rPr lang="fr-FR" sz="2400" dirty="0" smtClean="0"/>
              <a:t>humaines.</a:t>
            </a:r>
          </a:p>
          <a:p>
            <a:pPr algn="ctr" fontAlgn="auto">
              <a:spcAft>
                <a:spcPts val="0"/>
              </a:spcAft>
              <a:defRPr/>
            </a:pPr>
            <a:endParaRPr lang="fr-FR" sz="2400" dirty="0" smtClean="0"/>
          </a:p>
          <a:p>
            <a:pPr algn="ctr" fontAlgn="auto">
              <a:spcAft>
                <a:spcPts val="0"/>
              </a:spcAft>
              <a:defRPr/>
            </a:pPr>
            <a:r>
              <a:rPr lang="fr-FR" sz="2800" b="1" dirty="0" smtClean="0"/>
              <a:t>Contact:</a:t>
            </a:r>
          </a:p>
          <a:p>
            <a:pPr algn="ctr" fontAlgn="auto">
              <a:spcAft>
                <a:spcPts val="0"/>
              </a:spcAft>
              <a:defRPr/>
            </a:pPr>
            <a:endParaRPr lang="fr-FR" sz="2800" b="1" dirty="0"/>
          </a:p>
          <a:p>
            <a:pPr algn="ctr" fontAlgn="auto">
              <a:spcAft>
                <a:spcPts val="0"/>
              </a:spcAft>
              <a:defRPr/>
            </a:pPr>
            <a:r>
              <a:rPr lang="fr-FR" sz="2400" dirty="0"/>
              <a:t>achraflansari@gmail.com</a:t>
            </a:r>
          </a:p>
          <a:p>
            <a:pPr fontAlgn="auto">
              <a:spcAft>
                <a:spcPts val="0"/>
              </a:spcAft>
              <a:defRPr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633703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4" grpId="0"/>
      <p:bldP spid="19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7621</TotalTime>
  <Words>95</Words>
  <Application>Microsoft Office PowerPoint</Application>
  <PresentationFormat>Affichage à l'écran (4:3)</PresentationFormat>
  <Paragraphs>37</Paragraphs>
  <Slides>3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Tema de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©MediaInteractive</dc:title>
  <dc:creator>Design</dc:creator>
  <cp:lastModifiedBy>achraf</cp:lastModifiedBy>
  <cp:revision>144</cp:revision>
  <dcterms:created xsi:type="dcterms:W3CDTF">2010-06-24T19:27:56Z</dcterms:created>
  <dcterms:modified xsi:type="dcterms:W3CDTF">2014-11-04T14:48:25Z</dcterms:modified>
</cp:coreProperties>
</file>