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7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24" autoAdjust="0"/>
  </p:normalViewPr>
  <p:slideViewPr>
    <p:cSldViewPr>
      <p:cViewPr>
        <p:scale>
          <a:sx n="73" d="100"/>
          <a:sy n="73" d="100"/>
        </p:scale>
        <p:origin x="-121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B866-D960-4B86-94D0-7B10EA9F3109}" type="datetimeFigureOut">
              <a:rPr lang="fr-FR"/>
              <a:pPr/>
              <a:t>04/11/2014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A2744-27CE-45BB-9B7B-362B7049820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0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1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59745F-C2B6-4305-8635-6DFB54497992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D6137-40BC-4331-A891-0EA47F96A7F5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190A7-C0D9-4B4B-84D1-EB06A5EAE098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05E43-3492-4691-ABFA-071B0DA2B737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9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A140CF-F941-44B5-B991-810727DA747D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51D2-3F4B-46A5-9A63-794D8011AE27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AE0B8-76EF-4E1F-AC7F-CA1F13F1F2C4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1B94-25A9-46B2-8D46-598DA057B0F1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30186-0710-45ED-9144-6C20FCE35814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80477-E8F2-451F-A3D5-031B04E99474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F7827-6359-4E33-B73B-CFB2B3374D8C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FB9F2-1E67-4D49-8EDB-976A27ADAC8A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1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9A628-EE5D-4C37-AB1D-5C2376C375CA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33986-8ADC-4254-B9FA-27B1061AA606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42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2B5D0-6327-4362-B6DF-543662FA5A2E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4969C-D737-465E-9EDE-AAF48E26270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6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91EF4-FEAC-493D-8DA1-BB0843776B37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0EA7-8835-4241-BA37-2D1B89844A6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DC5DD-B7B5-47CB-A370-A5A35A2AC0A8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E9788-FE41-4209-814A-EA972975C24C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2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0ED19-F578-4780-BC88-58D8AEBD3A7E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9EF57-9CD9-4370-B5EB-6A18B39C5EEE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A8247E-6F16-43C4-A0C6-798871976F1F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F685FF-C9DC-4822-AAD5-FFDDCD505734}" type="slidenum">
              <a:rPr lang="es-ES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908720"/>
            <a:ext cx="8151316" cy="6477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Navigateur Spatio-Temporel</a:t>
            </a:r>
          </a:p>
          <a:p>
            <a:pPr algn="l" fontAlgn="auto">
              <a:spcAft>
                <a:spcPts val="0"/>
              </a:spcAft>
              <a:defRPr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35697" y="2330296"/>
            <a:ext cx="5256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1400" b="1" dirty="0" smtClean="0">
                <a:solidFill>
                  <a:srgbClr val="7F7F7F"/>
                </a:solidFill>
              </a:rPr>
              <a:t>Cette présentation  consiste  a  </a:t>
            </a:r>
            <a:r>
              <a:rPr lang="fr-FR" sz="1400" b="1" dirty="0" smtClean="0">
                <a:solidFill>
                  <a:srgbClr val="7F7F7F"/>
                </a:solidFill>
              </a:rPr>
              <a:t>présenter un projet qui consiste a 	réaliser un navigateur  spatio-temporel 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052" name="1 Título"/>
          <p:cNvSpPr txBox="1">
            <a:spLocks/>
          </p:cNvSpPr>
          <p:nvPr/>
        </p:nvSpPr>
        <p:spPr bwMode="auto">
          <a:xfrm>
            <a:off x="5133975" y="6381328"/>
            <a:ext cx="40465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fr-FR" sz="1100" b="1" dirty="0">
                <a:solidFill>
                  <a:srgbClr val="FFC000"/>
                </a:solidFill>
              </a:rPr>
              <a:t>Préparé par : </a:t>
            </a:r>
          </a:p>
          <a:p>
            <a:pPr algn="r"/>
            <a:r>
              <a:rPr lang="fr-FR" sz="1100" dirty="0" err="1" smtClean="0">
                <a:solidFill>
                  <a:schemeClr val="bg1"/>
                </a:solidFill>
              </a:rPr>
              <a:t>Lansari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Achraf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:achraflansari@gmail.com</a:t>
            </a:r>
            <a:endParaRPr lang="fr-FR" sz="1100" dirty="0">
              <a:solidFill>
                <a:schemeClr val="bg1"/>
              </a:solidFill>
            </a:endParaRPr>
          </a:p>
          <a:p>
            <a:pPr algn="r"/>
            <a:r>
              <a:rPr lang="fr-FR" sz="1100" dirty="0" err="1" smtClean="0">
                <a:solidFill>
                  <a:schemeClr val="bg1"/>
                </a:solidFill>
              </a:rPr>
              <a:t>Hmessar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 smtClean="0">
                <a:solidFill>
                  <a:schemeClr val="bg1"/>
                </a:solidFill>
              </a:rPr>
              <a:t>abdelali</a:t>
            </a:r>
            <a:r>
              <a:rPr lang="fr-FR" sz="1100" dirty="0" smtClean="0">
                <a:solidFill>
                  <a:schemeClr val="bg1"/>
                </a:solidFill>
              </a:rPr>
              <a:t> : ali.hmessar@gmail.com</a:t>
            </a:r>
          </a:p>
        </p:txBody>
      </p:sp>
      <p:grpSp>
        <p:nvGrpSpPr>
          <p:cNvPr id="2053" name="16 Grupo"/>
          <p:cNvGrpSpPr>
            <a:grpSpLocks/>
          </p:cNvGrpSpPr>
          <p:nvPr/>
        </p:nvGrpSpPr>
        <p:grpSpPr bwMode="auto">
          <a:xfrm>
            <a:off x="2843808" y="3501827"/>
            <a:ext cx="3579812" cy="503237"/>
            <a:chOff x="3871700" y="3356992"/>
            <a:chExt cx="3580619" cy="504056"/>
          </a:xfrm>
        </p:grpSpPr>
        <p:pic>
          <p:nvPicPr>
            <p:cNvPr id="2060" name="1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2 Subtítulo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4171805" y="3356992"/>
              <a:ext cx="3280514" cy="50405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sz="2000" b="1" dirty="0">
                  <a:solidFill>
                    <a:srgbClr val="595959"/>
                  </a:solidFill>
                </a:rPr>
                <a:t>Commencer la diaporama</a:t>
              </a:r>
              <a:endParaRPr lang="fr-FR" sz="2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20" name="2 Subtítulo"/>
          <p:cNvSpPr txBox="1">
            <a:spLocks/>
          </p:cNvSpPr>
          <p:nvPr/>
        </p:nvSpPr>
        <p:spPr>
          <a:xfrm>
            <a:off x="3363826" y="1844824"/>
            <a:ext cx="4699000" cy="323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chraf\Desktop\logop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08" y="4982242"/>
            <a:ext cx="2217118" cy="11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446489" y="980430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2400" b="1" dirty="0" smtClean="0">
                <a:solidFill>
                  <a:srgbClr val="C00000"/>
                </a:solidFill>
              </a:rPr>
              <a:t>Master 2 Technologies de l’hypermédias </a:t>
            </a:r>
            <a:endParaRPr lang="fr-FR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624908" y="2276872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Description du projet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Etat de l’art 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Historique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Evolutions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Problématique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smtClean="0">
                <a:solidFill>
                  <a:srgbClr val="C00000"/>
                </a:solidFill>
              </a:rPr>
              <a:t>Veille technologiques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fr-FR" sz="3200" b="1" dirty="0" smtClean="0">
                <a:solidFill>
                  <a:srgbClr val="404040"/>
                </a:solidFill>
              </a:rPr>
              <a:t>Plan</a:t>
            </a:r>
            <a:r>
              <a:rPr lang="fr-FR" b="1" dirty="0" smtClean="0">
                <a:solidFill>
                  <a:srgbClr val="404040"/>
                </a:solidFill>
              </a:rPr>
              <a:t> : </a:t>
            </a: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46 Recortar rectángulo de esquina del mismo lado"/>
          <p:cNvSpPr/>
          <p:nvPr/>
        </p:nvSpPr>
        <p:spPr>
          <a:xfrm>
            <a:off x="8316913" y="-1588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  <a:endParaRPr lang="fr-FR" b="1" dirty="0" smtClean="0"/>
          </a:p>
        </p:txBody>
      </p:sp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256490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endParaRPr lang="fr-FR" sz="2400" u="sng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467544" y="-171400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5400" b="1" dirty="0" smtClean="0">
                <a:solidFill>
                  <a:srgbClr val="C00000"/>
                </a:solidFill>
              </a:rPr>
              <a:t>Merci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194389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fr-FR" sz="2800" b="1" dirty="0"/>
              <a:t>Préparé par </a:t>
            </a:r>
            <a:r>
              <a:rPr lang="fr-FR" sz="2800" b="1" dirty="0" smtClean="0"/>
              <a:t>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err="1"/>
              <a:t>Lansari</a:t>
            </a:r>
            <a:r>
              <a:rPr lang="fr-FR" sz="2400" dirty="0"/>
              <a:t> </a:t>
            </a:r>
            <a:r>
              <a:rPr lang="fr-FR" sz="2400" dirty="0" err="1" smtClean="0"/>
              <a:t>Achraf</a:t>
            </a: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smtClean="0"/>
              <a:t>Master </a:t>
            </a:r>
            <a:r>
              <a:rPr lang="fr-FR" sz="2400" dirty="0"/>
              <a:t>1 informatique et sciences </a:t>
            </a:r>
            <a:r>
              <a:rPr lang="fr-FR" sz="2400" dirty="0" smtClean="0"/>
              <a:t>humaines.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800" b="1" dirty="0" smtClean="0"/>
              <a:t>Contact: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/>
              <a:t>achraflansari@gmail.com</a:t>
            </a:r>
          </a:p>
          <a:p>
            <a:pPr fontAlgn="auto">
              <a:spcAft>
                <a:spcPts val="0"/>
              </a:spcAft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370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97</Words>
  <Application>Microsoft Office PowerPoint</Application>
  <PresentationFormat>Affichage à l'écran (4:3)</PresentationFormat>
  <Paragraphs>38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Tema de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achraf</cp:lastModifiedBy>
  <cp:revision>148</cp:revision>
  <dcterms:created xsi:type="dcterms:W3CDTF">2010-06-24T19:27:56Z</dcterms:created>
  <dcterms:modified xsi:type="dcterms:W3CDTF">2014-11-04T16:04:53Z</dcterms:modified>
</cp:coreProperties>
</file>