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</p:sldIdLst>
  <p:sldSz cx="7556500" cy="106934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eebo Bold" charset="1" panose="00000800000000000000"/>
      <p:regular r:id="rId10"/>
    </p:embeddedFont>
    <p:embeddedFont>
      <p:font typeface="Heebo Bold Bold" charset="1" panose="00000900000000000000"/>
      <p:regular r:id="rId11"/>
    </p:embeddedFont>
    <p:embeddedFont>
      <p:font typeface="Clear Sans Regular" charset="1" panose="020B0503030202020304"/>
      <p:regular r:id="rId12"/>
    </p:embeddedFont>
    <p:embeddedFont>
      <p:font typeface="Clear Sans Regular Bold" charset="1" panose="020B0603030202020304"/>
      <p:regular r:id="rId13"/>
    </p:embeddedFont>
    <p:embeddedFont>
      <p:font typeface="Clear Sans Regular Italics" charset="1" panose="020B0503030202090304"/>
      <p:regular r:id="rId14"/>
    </p:embeddedFont>
    <p:embeddedFont>
      <p:font typeface="Clear Sans Regular Bold Italics" charset="1" panose="020B0603030202090304"/>
      <p:regular r:id="rId15"/>
    </p:embeddedFont>
    <p:embeddedFont>
      <p:font typeface="Heebo Black" charset="1" panose="00000A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2186" y="1606711"/>
            <a:ext cx="2055910" cy="1281926"/>
            <a:chOff x="0" y="0"/>
            <a:chExt cx="1913890" cy="119337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13890" cy="1193372"/>
            </a:xfrm>
            <a:custGeom>
              <a:avLst/>
              <a:gdLst/>
              <a:ahLst/>
              <a:cxnLst/>
              <a:rect r="r" b="b" t="t" l="l"/>
              <a:pathLst>
                <a:path h="1193372" w="1913890">
                  <a:moveTo>
                    <a:pt x="1789430" y="1193372"/>
                  </a:moveTo>
                  <a:lnTo>
                    <a:pt x="124460" y="1193372"/>
                  </a:lnTo>
                  <a:cubicBezTo>
                    <a:pt x="55880" y="1193372"/>
                    <a:pt x="0" y="1137492"/>
                    <a:pt x="0" y="106891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068912"/>
                  </a:lnTo>
                  <a:cubicBezTo>
                    <a:pt x="1913890" y="1137492"/>
                    <a:pt x="1858010" y="1193372"/>
                    <a:pt x="1789430" y="1193372"/>
                  </a:cubicBezTo>
                  <a:close/>
                </a:path>
              </a:pathLst>
            </a:custGeom>
            <a:solidFill>
              <a:srgbClr val="FF7948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01073" y="661625"/>
            <a:ext cx="1284658" cy="1284652"/>
            <a:chOff x="0" y="0"/>
            <a:chExt cx="6350000" cy="6349975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r="0" t="-7643" b="-7643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522186" y="9186349"/>
            <a:ext cx="6490704" cy="85165"/>
            <a:chOff x="0" y="0"/>
            <a:chExt cx="43555801" cy="571500"/>
          </a:xfrm>
        </p:grpSpPr>
        <p:sp>
          <p:nvSpPr>
            <p:cNvPr name="Freeform 7" id="7"/>
            <p:cNvSpPr/>
            <p:nvPr/>
          </p:nvSpPr>
          <p:spPr>
            <a:xfrm>
              <a:off x="0" y="255270"/>
              <a:ext cx="43555800" cy="69850"/>
            </a:xfrm>
            <a:custGeom>
              <a:avLst/>
              <a:gdLst/>
              <a:ahLst/>
              <a:cxnLst/>
              <a:rect r="r" b="b" t="t" l="l"/>
              <a:pathLst>
                <a:path h="69850" w="43555800">
                  <a:moveTo>
                    <a:pt x="43264972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43555800" y="69850"/>
                  </a:lnTo>
                  <a:lnTo>
                    <a:pt x="43555800" y="0"/>
                  </a:lnTo>
                  <a:close/>
                </a:path>
              </a:pathLst>
            </a:custGeom>
            <a:solidFill>
              <a:srgbClr val="5B5E6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4956981" y="5872895"/>
            <a:ext cx="2055910" cy="2040274"/>
            <a:chOff x="0" y="0"/>
            <a:chExt cx="1913890" cy="1899334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913890" cy="1899334"/>
            </a:xfrm>
            <a:custGeom>
              <a:avLst/>
              <a:gdLst/>
              <a:ahLst/>
              <a:cxnLst/>
              <a:rect r="r" b="b" t="t" l="l"/>
              <a:pathLst>
                <a:path h="1899334" w="1913890">
                  <a:moveTo>
                    <a:pt x="1789430" y="1899334"/>
                  </a:moveTo>
                  <a:lnTo>
                    <a:pt x="124460" y="1899334"/>
                  </a:lnTo>
                  <a:cubicBezTo>
                    <a:pt x="55880" y="1899334"/>
                    <a:pt x="0" y="1843454"/>
                    <a:pt x="0" y="177487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74874"/>
                  </a:lnTo>
                  <a:cubicBezTo>
                    <a:pt x="1913890" y="1843454"/>
                    <a:pt x="1858010" y="1899334"/>
                    <a:pt x="1789430" y="18993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4983797" y="1561319"/>
            <a:ext cx="2055910" cy="4267736"/>
            <a:chOff x="0" y="0"/>
            <a:chExt cx="1913890" cy="3972926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1913890" cy="3972926"/>
            </a:xfrm>
            <a:custGeom>
              <a:avLst/>
              <a:gdLst/>
              <a:ahLst/>
              <a:cxnLst/>
              <a:rect r="r" b="b" t="t" l="l"/>
              <a:pathLst>
                <a:path h="3972926" w="1913890">
                  <a:moveTo>
                    <a:pt x="1789430" y="3972925"/>
                  </a:moveTo>
                  <a:lnTo>
                    <a:pt x="124460" y="3972925"/>
                  </a:lnTo>
                  <a:cubicBezTo>
                    <a:pt x="55880" y="3972925"/>
                    <a:pt x="0" y="3917045"/>
                    <a:pt x="0" y="38484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3848465"/>
                  </a:lnTo>
                  <a:cubicBezTo>
                    <a:pt x="1913890" y="3917046"/>
                    <a:pt x="1858010" y="3972926"/>
                    <a:pt x="1789430" y="397292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739584" y="1606711"/>
            <a:ext cx="2055910" cy="2331348"/>
            <a:chOff x="0" y="0"/>
            <a:chExt cx="1913890" cy="2170301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913890" cy="2170301"/>
            </a:xfrm>
            <a:custGeom>
              <a:avLst/>
              <a:gdLst/>
              <a:ahLst/>
              <a:cxnLst/>
              <a:rect r="r" b="b" t="t" l="l"/>
              <a:pathLst>
                <a:path h="2170301" w="1913890">
                  <a:moveTo>
                    <a:pt x="1789430" y="2170301"/>
                  </a:moveTo>
                  <a:lnTo>
                    <a:pt x="124460" y="2170301"/>
                  </a:lnTo>
                  <a:cubicBezTo>
                    <a:pt x="55880" y="2170301"/>
                    <a:pt x="0" y="2114421"/>
                    <a:pt x="0" y="20458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2045841"/>
                  </a:lnTo>
                  <a:cubicBezTo>
                    <a:pt x="1913890" y="2114421"/>
                    <a:pt x="1858010" y="2170301"/>
                    <a:pt x="1789430" y="217030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739584" y="4121334"/>
            <a:ext cx="2055910" cy="4486665"/>
            <a:chOff x="0" y="0"/>
            <a:chExt cx="1913890" cy="4176732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913890" cy="4176732"/>
            </a:xfrm>
            <a:custGeom>
              <a:avLst/>
              <a:gdLst/>
              <a:ahLst/>
              <a:cxnLst/>
              <a:rect r="r" b="b" t="t" l="l"/>
              <a:pathLst>
                <a:path h="4176732" w="1913890">
                  <a:moveTo>
                    <a:pt x="1789430" y="4176731"/>
                  </a:moveTo>
                  <a:lnTo>
                    <a:pt x="124460" y="4176731"/>
                  </a:lnTo>
                  <a:cubicBezTo>
                    <a:pt x="55880" y="4176731"/>
                    <a:pt x="0" y="4120852"/>
                    <a:pt x="0" y="405227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4052272"/>
                  </a:lnTo>
                  <a:cubicBezTo>
                    <a:pt x="1913890" y="4120852"/>
                    <a:pt x="1858010" y="4176732"/>
                    <a:pt x="1789430" y="417673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56000" y="2135810"/>
            <a:ext cx="1664945" cy="441004"/>
            <a:chOff x="0" y="0"/>
            <a:chExt cx="2219926" cy="588006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19050"/>
              <a:ext cx="2219926" cy="3128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29"/>
                </a:lnSpc>
                <a:spcBef>
                  <a:spcPct val="0"/>
                </a:spcBef>
              </a:pPr>
              <a:r>
                <a:rPr lang="en-US" sz="1450">
                  <a:solidFill>
                    <a:srgbClr val="000000"/>
                  </a:solidFill>
                  <a:latin typeface="Heebo Black"/>
                </a:rPr>
                <a:t>Med Achraf M'barki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73870" y="386569"/>
              <a:ext cx="1472186" cy="3388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85"/>
                </a:lnSpc>
                <a:spcBef>
                  <a:spcPct val="0"/>
                </a:spcBef>
              </a:pPr>
            </a:p>
            <a:p>
              <a:pPr algn="ctr">
                <a:lnSpc>
                  <a:spcPts val="1085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17669" y="3228264"/>
            <a:ext cx="1654086" cy="160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99"/>
              </a:lnSpc>
              <a:spcBef>
                <a:spcPct val="0"/>
              </a:spcBef>
            </a:pPr>
            <a:r>
              <a:rPr lang="en-US" sz="999">
                <a:solidFill>
                  <a:srgbClr val="FF7948"/>
                </a:solidFill>
                <a:latin typeface="Heebo Black"/>
              </a:rPr>
              <a:t>Comment Me Joindre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17669" y="3611367"/>
            <a:ext cx="1664945" cy="148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Heebo Bold"/>
              </a:rPr>
              <a:t>Portable 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17669" y="4056564"/>
            <a:ext cx="1664945" cy="148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Heebo Bold"/>
              </a:rPr>
              <a:t>E-mail 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06811" y="4448809"/>
            <a:ext cx="1664945" cy="148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Heebo Bold"/>
              </a:rPr>
              <a:t>Adresse 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17669" y="3822187"/>
            <a:ext cx="1664945" cy="148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5B5E66"/>
                </a:solidFill>
                <a:latin typeface="Clear Sans Regular"/>
              </a:rPr>
              <a:t>21100354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06811" y="4258603"/>
            <a:ext cx="1664945" cy="121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4"/>
              </a:lnSpc>
              <a:spcBef>
                <a:spcPct val="0"/>
              </a:spcBef>
            </a:pPr>
            <a:r>
              <a:rPr lang="en-US" sz="774">
                <a:solidFill>
                  <a:srgbClr val="5B5E66"/>
                </a:solidFill>
                <a:latin typeface="Clear Sans Regular"/>
              </a:rPr>
              <a:t>mbarkim151@gmail.com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06811" y="4674190"/>
            <a:ext cx="1664945" cy="43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50"/>
              </a:lnSpc>
              <a:spcBef>
                <a:spcPct val="0"/>
              </a:spcBef>
            </a:pPr>
            <a:r>
              <a:rPr lang="en-US" sz="1250">
                <a:solidFill>
                  <a:srgbClr val="5B5E66"/>
                </a:solidFill>
                <a:latin typeface="Clear Sans Regular"/>
              </a:rPr>
              <a:t>2,rue abou hannifa Gabes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165871" y="6139297"/>
            <a:ext cx="1664945" cy="152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50"/>
              </a:lnSpc>
              <a:spcBef>
                <a:spcPct val="0"/>
              </a:spcBef>
            </a:pPr>
            <a:r>
              <a:rPr lang="en-US" sz="893">
                <a:solidFill>
                  <a:srgbClr val="FF7948"/>
                </a:solidFill>
                <a:latin typeface="Heebo Black"/>
              </a:rPr>
              <a:t>Compétences Professionnelles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179279" y="6272592"/>
            <a:ext cx="1664945" cy="148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Heebo Bold"/>
              </a:rPr>
              <a:t>Front end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165871" y="7092439"/>
            <a:ext cx="1664945" cy="148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Heebo Bold"/>
              </a:rPr>
              <a:t>Back end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139055" y="6431342"/>
            <a:ext cx="1664945" cy="60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94310" indent="-97155" lvl="1">
              <a:lnSpc>
                <a:spcPts val="1260"/>
              </a:lnSpc>
              <a:buFont typeface="Arial"/>
              <a:buChar char="•"/>
            </a:pPr>
            <a:r>
              <a:rPr lang="en-US" sz="900">
                <a:solidFill>
                  <a:srgbClr val="5B5E66"/>
                </a:solidFill>
                <a:latin typeface="Clear Sans Regular"/>
              </a:rPr>
              <a:t>HTML</a:t>
            </a:r>
          </a:p>
          <a:p>
            <a:pPr marL="194310" indent="-97155" lvl="1">
              <a:lnSpc>
                <a:spcPts val="1260"/>
              </a:lnSpc>
              <a:buFont typeface="Arial"/>
              <a:buChar char="•"/>
            </a:pPr>
            <a:r>
              <a:rPr lang="en-US" sz="900">
                <a:solidFill>
                  <a:srgbClr val="5B5E66"/>
                </a:solidFill>
                <a:latin typeface="Clear Sans Regular"/>
              </a:rPr>
              <a:t>JavaScript</a:t>
            </a:r>
          </a:p>
          <a:p>
            <a:pPr marL="194310" indent="-97155" lvl="1">
              <a:lnSpc>
                <a:spcPts val="1260"/>
              </a:lnSpc>
              <a:buFont typeface="Arial"/>
              <a:buChar char="•"/>
            </a:pPr>
            <a:r>
              <a:rPr lang="en-US" sz="900">
                <a:solidFill>
                  <a:srgbClr val="5B5E66"/>
                </a:solidFill>
                <a:latin typeface="Clear Sans Regular"/>
              </a:rPr>
              <a:t>CSS ,</a:t>
            </a:r>
          </a:p>
          <a:p>
            <a:pPr marL="194310" indent="-97155" lvl="1">
              <a:lnSpc>
                <a:spcPts val="1260"/>
              </a:lnSpc>
              <a:buFont typeface="Arial"/>
              <a:buChar char="•"/>
            </a:pPr>
            <a:r>
              <a:rPr lang="en-US" sz="900">
                <a:solidFill>
                  <a:srgbClr val="5B5E66"/>
                </a:solidFill>
                <a:latin typeface="Clear Sans Regular"/>
              </a:rPr>
              <a:t>Flutter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139055" y="7244839"/>
            <a:ext cx="1664945" cy="60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94310" indent="-97155" lvl="1">
              <a:lnSpc>
                <a:spcPts val="1260"/>
              </a:lnSpc>
              <a:buFont typeface="Arial"/>
              <a:buChar char="•"/>
            </a:pPr>
            <a:r>
              <a:rPr lang="en-US" sz="900">
                <a:solidFill>
                  <a:srgbClr val="5B5E66"/>
                </a:solidFill>
                <a:latin typeface="Clear Sans Regular"/>
              </a:rPr>
              <a:t>Java</a:t>
            </a:r>
          </a:p>
          <a:p>
            <a:pPr marL="194310" indent="-97155" lvl="1">
              <a:lnSpc>
                <a:spcPts val="1260"/>
              </a:lnSpc>
              <a:buFont typeface="Arial"/>
              <a:buChar char="•"/>
            </a:pPr>
            <a:r>
              <a:rPr lang="en-US" sz="900">
                <a:solidFill>
                  <a:srgbClr val="5B5E66"/>
                </a:solidFill>
                <a:latin typeface="Arimo"/>
              </a:rPr>
              <a:t>PHP</a:t>
            </a:r>
          </a:p>
          <a:p>
            <a:pPr marL="194310" indent="-97155" lvl="1">
              <a:lnSpc>
                <a:spcPts val="1260"/>
              </a:lnSpc>
              <a:buFont typeface="Arial"/>
              <a:buChar char="•"/>
            </a:pPr>
            <a:r>
              <a:rPr lang="en-US" sz="900">
                <a:solidFill>
                  <a:srgbClr val="5B5E66"/>
                </a:solidFill>
                <a:latin typeface="Clear Sans Regular"/>
              </a:rPr>
              <a:t>python</a:t>
            </a:r>
          </a:p>
          <a:p>
            <a:pPr marL="194310" indent="-97155" lvl="1">
              <a:lnSpc>
                <a:spcPts val="1260"/>
              </a:lnSpc>
              <a:buFont typeface="Arial"/>
              <a:buChar char="•"/>
            </a:pPr>
            <a:r>
              <a:rPr lang="en-US" sz="900">
                <a:solidFill>
                  <a:srgbClr val="5B5E66"/>
                </a:solidFill>
                <a:latin typeface="Clear Sans Regular"/>
              </a:rPr>
              <a:t>C#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139055" y="2557764"/>
            <a:ext cx="1664945" cy="16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FF7948"/>
                </a:solidFill>
                <a:latin typeface="Heebo Bold Bold"/>
              </a:rPr>
              <a:t>Expérience professionnelle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179279" y="1927227"/>
            <a:ext cx="1664945" cy="50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61797" indent="-80899" lvl="1">
              <a:lnSpc>
                <a:spcPts val="1371"/>
              </a:lnSpc>
              <a:buFont typeface="Arial"/>
              <a:buChar char="•"/>
            </a:pPr>
            <a:r>
              <a:rPr lang="en-US" sz="979">
                <a:solidFill>
                  <a:srgbClr val="5B5E66"/>
                </a:solidFill>
                <a:latin typeface="Clear Sans Regular"/>
              </a:rPr>
              <a:t>certifiée en introduction développement web </a:t>
            </a:r>
          </a:p>
          <a:p>
            <a:pPr>
              <a:lnSpc>
                <a:spcPts val="1371"/>
              </a:lnSpc>
            </a:pPr>
            <a:r>
              <a:rPr lang="en-US" sz="979">
                <a:solidFill>
                  <a:srgbClr val="5B5E66"/>
                </a:solidFill>
                <a:latin typeface="Clear Sans Regular"/>
              </a:rPr>
              <a:t>       GO MY CODE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960936" y="1861288"/>
            <a:ext cx="1664945" cy="160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99"/>
              </a:lnSpc>
              <a:spcBef>
                <a:spcPct val="0"/>
              </a:spcBef>
            </a:pPr>
            <a:r>
              <a:rPr lang="en-US" sz="999">
                <a:solidFill>
                  <a:srgbClr val="FF7948"/>
                </a:solidFill>
                <a:latin typeface="Heebo Black"/>
              </a:rPr>
              <a:t>Profil personnel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960936" y="2228624"/>
            <a:ext cx="1664945" cy="1440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70"/>
              </a:lnSpc>
            </a:pPr>
            <a:r>
              <a:rPr lang="en-US" spc="10" sz="1050">
                <a:solidFill>
                  <a:srgbClr val="5B5E66"/>
                </a:solidFill>
                <a:latin typeface="Clear Sans Regular"/>
              </a:rPr>
              <a:t>Je suis un étudiant en Développement</a:t>
            </a:r>
            <a:r>
              <a:rPr lang="en-US" spc="12" sz="1050">
                <a:solidFill>
                  <a:srgbClr val="5B5E66"/>
                </a:solidFill>
                <a:latin typeface="Arimo"/>
              </a:rPr>
              <a:t> systèmes informatiques .</a:t>
            </a:r>
          </a:p>
          <a:p>
            <a:pPr>
              <a:lnSpc>
                <a:spcPts val="1470"/>
              </a:lnSpc>
            </a:pPr>
            <a:r>
              <a:rPr lang="en-US" spc="12" sz="1050">
                <a:solidFill>
                  <a:srgbClr val="5B5E66"/>
                </a:solidFill>
                <a:latin typeface="Arimo"/>
              </a:rPr>
              <a:t>J'ai d'excellentes compétences en communication , même de travail en équipe</a:t>
            </a:r>
          </a:p>
          <a:p>
            <a:pPr>
              <a:lnSpc>
                <a:spcPts val="1470"/>
              </a:lnSpc>
              <a:spcBef>
                <a:spcPct val="0"/>
              </a:spcBef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2936013" y="4372177"/>
            <a:ext cx="1664945" cy="160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99"/>
              </a:lnSpc>
              <a:spcBef>
                <a:spcPct val="0"/>
              </a:spcBef>
            </a:pPr>
            <a:r>
              <a:rPr lang="en-US" sz="999">
                <a:solidFill>
                  <a:srgbClr val="FF7948"/>
                </a:solidFill>
                <a:latin typeface="Heebo Black"/>
              </a:rPr>
              <a:t>Formation professionnelle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165871" y="2793139"/>
            <a:ext cx="1664945" cy="16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Heebo Bold Bold"/>
              </a:rPr>
              <a:t>Stage d'initiation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960936" y="6272592"/>
            <a:ext cx="1664945" cy="33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Heebo Bold Bold"/>
              </a:rPr>
              <a:t>Institut Supérieur d'Etudes Technologiques de Gabès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922605" y="5309141"/>
            <a:ext cx="1664945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60972" indent="-80486" lvl="1">
              <a:lnSpc>
                <a:spcPts val="1364"/>
              </a:lnSpc>
              <a:buFont typeface="Arial"/>
              <a:buChar char="•"/>
            </a:pPr>
            <a:r>
              <a:rPr lang="en-US" sz="975">
                <a:solidFill>
                  <a:srgbClr val="5B5E66"/>
                </a:solidFill>
                <a:latin typeface="Clear Sans Regular"/>
              </a:rPr>
              <a:t>Inscrit depuis sept. 2015 </a:t>
            </a:r>
          </a:p>
          <a:p>
            <a:pPr marL="160972" indent="-80486" lvl="1">
              <a:lnSpc>
                <a:spcPts val="1364"/>
              </a:lnSpc>
              <a:buFont typeface="Arial"/>
              <a:buChar char="•"/>
            </a:pPr>
            <a:r>
              <a:rPr lang="en-US" sz="975">
                <a:solidFill>
                  <a:srgbClr val="5B5E66"/>
                </a:solidFill>
                <a:latin typeface="Clear Sans Regular"/>
              </a:rPr>
              <a:t>baccalauréat en science d'informatique avec mention bien 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936013" y="7092439"/>
            <a:ext cx="1664945" cy="758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48590" indent="-74295" lvl="1">
              <a:lnSpc>
                <a:spcPts val="1260"/>
              </a:lnSpc>
              <a:buFont typeface="Arial"/>
              <a:buChar char="•"/>
            </a:pPr>
            <a:r>
              <a:rPr lang="en-US" sz="900">
                <a:solidFill>
                  <a:srgbClr val="5B5E66"/>
                </a:solidFill>
                <a:latin typeface="Clear Sans Regular"/>
              </a:rPr>
              <a:t>Septembre 2019 à juin 2022</a:t>
            </a:r>
          </a:p>
          <a:p>
            <a:pPr marL="148590" indent="-74295" lvl="1">
              <a:lnSpc>
                <a:spcPts val="1260"/>
              </a:lnSpc>
              <a:buFont typeface="Arial"/>
              <a:buChar char="•"/>
            </a:pPr>
            <a:r>
              <a:rPr lang="en-US" sz="900">
                <a:solidFill>
                  <a:srgbClr val="5B5E66"/>
                </a:solidFill>
                <a:latin typeface="Clear Sans Regular"/>
              </a:rPr>
              <a:t>Vice Président, Club Tunivisions Iset Gabes</a:t>
            </a:r>
          </a:p>
          <a:p>
            <a:pPr marL="148590" indent="-74295" lvl="1">
              <a:lnSpc>
                <a:spcPts val="1260"/>
              </a:lnSpc>
              <a:buFont typeface="Arial"/>
              <a:buChar char="•"/>
            </a:pPr>
            <a:r>
              <a:rPr lang="en-US" sz="900">
                <a:solidFill>
                  <a:srgbClr val="5B5E66"/>
                </a:solidFill>
                <a:latin typeface="Clear Sans Regular"/>
              </a:rPr>
              <a:t>Mellieur prix au innovation camp 2019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960936" y="4895170"/>
            <a:ext cx="1678353" cy="148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Clear Sans Regular"/>
              </a:rPr>
              <a:t>baccalauréat 2019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922605" y="6696559"/>
            <a:ext cx="1585736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Clear Sans Regular"/>
              </a:rPr>
              <a:t>Licence en</a:t>
            </a:r>
            <a:r>
              <a:rPr lang="en-US" sz="900">
                <a:solidFill>
                  <a:srgbClr val="000000"/>
                </a:solidFill>
                <a:latin typeface="Arimo"/>
              </a:rPr>
              <a:t> Développement systèmes informatiques 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2960936" y="4684350"/>
            <a:ext cx="1664945" cy="16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Heebo Bold Bold"/>
              </a:rPr>
              <a:t>Lycée Boulbeba Gabes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139055" y="4052196"/>
            <a:ext cx="1664945" cy="16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Heebo Bold Bold"/>
              </a:rPr>
              <a:t>Stage perfectionnement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5139055" y="4249078"/>
            <a:ext cx="1664945" cy="738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70"/>
              </a:lnSpc>
            </a:pPr>
            <a:r>
              <a:rPr lang="en-US" sz="1050">
                <a:solidFill>
                  <a:srgbClr val="5B5E66"/>
                </a:solidFill>
                <a:latin typeface="Clear Sans Regular"/>
              </a:rPr>
              <a:t>Bank STB</a:t>
            </a:r>
          </a:p>
          <a:p>
            <a:pPr>
              <a:lnSpc>
                <a:spcPts val="1470"/>
              </a:lnSpc>
              <a:spcBef>
                <a:spcPct val="0"/>
              </a:spcBef>
            </a:pPr>
            <a:r>
              <a:rPr lang="en-US" sz="1050">
                <a:solidFill>
                  <a:srgbClr val="5B5E66"/>
                </a:solidFill>
                <a:latin typeface="Clear Sans Regular"/>
              </a:rPr>
              <a:t>développer une application pour gérer les rendez vous de chef d'agence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5165871" y="5003031"/>
            <a:ext cx="1664945" cy="186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FF7948"/>
                </a:solidFill>
                <a:latin typeface="Heebo Bold Bold"/>
              </a:rPr>
              <a:t>Passion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5165871" y="5229238"/>
            <a:ext cx="1664945" cy="53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226695" indent="-113347" lvl="1">
              <a:lnSpc>
                <a:spcPts val="1470"/>
              </a:lnSpc>
              <a:buFont typeface="Arial"/>
              <a:buChar char="•"/>
            </a:pPr>
            <a:r>
              <a:rPr lang="en-US" sz="1050">
                <a:solidFill>
                  <a:srgbClr val="5B5E66"/>
                </a:solidFill>
                <a:latin typeface="Clear Sans Regular"/>
              </a:rPr>
              <a:t>Musique</a:t>
            </a:r>
          </a:p>
          <a:p>
            <a:pPr marL="226695" indent="-113347" lvl="1">
              <a:lnSpc>
                <a:spcPts val="1470"/>
              </a:lnSpc>
              <a:buFont typeface="Arial"/>
              <a:buChar char="•"/>
            </a:pPr>
            <a:r>
              <a:rPr lang="en-US" sz="1050">
                <a:solidFill>
                  <a:srgbClr val="5B5E66"/>
                </a:solidFill>
                <a:latin typeface="Clear Sans Regular"/>
              </a:rPr>
              <a:t>Cinéma</a:t>
            </a:r>
          </a:p>
          <a:p>
            <a:pPr marL="226695" indent="-113347" lvl="1">
              <a:lnSpc>
                <a:spcPts val="1470"/>
              </a:lnSpc>
              <a:buFont typeface="Arial"/>
              <a:buChar char="•"/>
            </a:pPr>
            <a:r>
              <a:rPr lang="en-US" sz="1050">
                <a:solidFill>
                  <a:srgbClr val="5B5E66"/>
                </a:solidFill>
                <a:latin typeface="Clear Sans Regular"/>
              </a:rPr>
              <a:t>Camping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5165871" y="1705713"/>
            <a:ext cx="1664945" cy="16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Heebo Bold"/>
              </a:rPr>
              <a:t>Certificat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139055" y="2980474"/>
            <a:ext cx="1664945" cy="925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70"/>
              </a:lnSpc>
            </a:pPr>
            <a:r>
              <a:rPr lang="en-US" sz="1050">
                <a:solidFill>
                  <a:srgbClr val="5B5E66"/>
                </a:solidFill>
                <a:latin typeface="Clear Sans Regular"/>
              </a:rPr>
              <a:t>Département informatique de groupe chimique Gabes</a:t>
            </a:r>
          </a:p>
          <a:p>
            <a:pPr>
              <a:lnSpc>
                <a:spcPts val="1470"/>
              </a:lnSpc>
              <a:spcBef>
                <a:spcPct val="0"/>
              </a:spcBef>
            </a:pPr>
            <a:r>
              <a:rPr lang="en-US" sz="1050">
                <a:solidFill>
                  <a:srgbClr val="5B5E66"/>
                </a:solidFill>
                <a:latin typeface="Clear Sans Regular"/>
              </a:rPr>
              <a:t>développer un site pour les commande au magasin de département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DAEwHqIzYfI</dc:identifier>
  <dcterms:modified xsi:type="dcterms:W3CDTF">2011-08-01T06:04:30Z</dcterms:modified>
  <cp:revision>1</cp:revision>
  <dc:title>Med Achraf M'barki</dc:title>
</cp:coreProperties>
</file>