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iables" id="{A2BC310E-B8A4-4B12-86B4-C28175C7A78E}">
          <p14:sldIdLst>
            <p14:sldId id="260"/>
            <p14:sldId id="261"/>
          </p14:sldIdLst>
        </p14:section>
        <p14:section name="ClampFit" id="{2353A469-3FB1-41A1-BDD6-CBCE8CB3F0A4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4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122B9-86FC-4024-856C-15F0E1048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4A53A-463E-4325-9794-220B21A03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5EB3F-F3A6-46CA-9538-C076F526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8525-2D77-41CB-B535-4EE8788F99CB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FFBEB-C4BB-4A94-A66B-3797C65E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9E0E9-8418-4D67-895C-13955C5F9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2309-0912-4723-B065-263AC494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1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7C937-F19A-4746-B94F-4938137E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37DAF-5642-4768-AD63-FE1036C30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F7239-8901-491D-81EA-1C4F0DF70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8525-2D77-41CB-B535-4EE8788F99CB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48FB2-45D6-4363-9C7C-D544C37C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593ED-FF13-4BDC-A029-BB45E057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2309-0912-4723-B065-263AC494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6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64F971-A0CB-471B-83B1-0396F0EF8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29A6B-2C28-4B11-88D1-2387716B0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FE52D-1742-4274-92D8-9EA198782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8525-2D77-41CB-B535-4EE8788F99CB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E7FEB-4281-468C-933C-8E3F1262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8708A-19A3-4D8D-864A-A9C632DA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2309-0912-4723-B065-263AC494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2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2A4C-5804-4C03-A293-8DD4D264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9048C-3580-49B5-A47C-05692556B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6979D-7E46-4D5B-B226-BB1AB163E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8525-2D77-41CB-B535-4EE8788F99CB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B8384-A683-4BCB-9A22-182886D9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C1904-AC6C-4AFB-AB57-D85A2443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2309-0912-4723-B065-263AC494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0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0F1E-C296-4446-B10A-778E37DC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4ACCE-BC4D-4873-8069-50BD61842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47EF-AAF4-48E2-B9B8-825B72772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8525-2D77-41CB-B535-4EE8788F99CB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2E53E-DD41-4CB6-8F5E-1D24211D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3E9BD-2952-4D26-9BE2-F922924A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2309-0912-4723-B065-263AC494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3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35108-2C6E-4575-8A30-B155231FE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88A94-9895-44BD-B269-92F02C56D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BC101-4E2F-437C-A4DD-4C20C53AE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2D774-1A87-453D-82C3-0D44951C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8525-2D77-41CB-B535-4EE8788F99CB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70872-B2D0-4C64-8FAB-2702C55D8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B5531-45BD-4698-ABEA-9357753D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2309-0912-4723-B065-263AC494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8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AB5A5-5C26-49C1-B215-DC174E1B1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29FD2-09C2-463D-AB25-68F96DE8E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9DBA3-4E06-4972-9522-03AEC35DE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A1504-6F90-41D5-A373-0115031BB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C77BF-B190-4C2E-8898-E885234C0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04CE4-C307-4BCC-9BE5-9F69A388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8525-2D77-41CB-B535-4EE8788F99CB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C9F8A1-CC7C-44F8-A412-82BF9A7B5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A1197-0A8A-47ED-993E-D6AC3FD8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2309-0912-4723-B065-263AC494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6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698F0-C2C9-4CBA-9E39-A0CE0029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D0370E-8323-4BB2-BCF5-15D8A5B9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8525-2D77-41CB-B535-4EE8788F99CB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28817-60F3-4EEC-B252-69E1E31F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CE1E2-8D52-4BC9-9956-81ADBD3A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2309-0912-4723-B065-263AC494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7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00DB4E-1729-45BE-BA59-A0026034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8525-2D77-41CB-B535-4EE8788F99CB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29113C-BD6B-488D-82CC-1B6E3DD9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56118-1B00-4DD7-A05D-EB4D3E54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2309-0912-4723-B065-263AC494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1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1D7D7-9B5C-4C64-B01A-CE76E1F10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69625-6B9C-4582-AEE3-DE33BABA9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126C3-BAE5-4ACB-AA7F-A975709A9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2FD7D-F6CA-4D5E-94C9-297033993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8525-2D77-41CB-B535-4EE8788F99CB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77212-3ABF-4A04-95DA-82D5FA32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55F71-0040-41B2-BE74-45158F57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2309-0912-4723-B065-263AC494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5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56437-0B89-4E4C-AD30-23C9B4828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C5DED8-CB24-47C7-8E8F-8DD678582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110F9-A715-41C2-924C-1FD1B2773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6B0F3-F397-44DD-AB78-637AE501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8525-2D77-41CB-B535-4EE8788F99CB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582A9-B388-4C4C-AABF-E4DEEEAF0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E0569-14EF-4B89-BAE9-31D26986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2309-0912-4723-B065-263AC494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8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E7BAF4-CCD7-4C26-B52F-F8081B20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2FB5F-9518-4E38-A9EB-6D4B32D17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2E2AA-3B8B-48AF-9804-6B2DCD279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78525-2D77-41CB-B535-4EE8788F99CB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1940-3E38-438C-85A9-C3083891D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9720D-43A7-4E30-8DE3-CF9D29D94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B2309-0912-4723-B065-263AC494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6D2C88-30FA-4788-8E16-0D77CCEBD23D}"/>
              </a:ext>
            </a:extLst>
          </p:cNvPr>
          <p:cNvSpPr/>
          <p:nvPr/>
        </p:nvSpPr>
        <p:spPr>
          <a:xfrm>
            <a:off x="2474969" y="2186218"/>
            <a:ext cx="6695182" cy="35097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304800" dist="2032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FD20A8-5893-4CC9-9578-877FDADCBB8F}"/>
              </a:ext>
            </a:extLst>
          </p:cNvPr>
          <p:cNvSpPr/>
          <p:nvPr/>
        </p:nvSpPr>
        <p:spPr>
          <a:xfrm>
            <a:off x="2844300" y="2289736"/>
            <a:ext cx="6205428" cy="30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DCDE9C-2167-4ACD-8DDE-B2625AA89EB7}"/>
              </a:ext>
            </a:extLst>
          </p:cNvPr>
          <p:cNvSpPr/>
          <p:nvPr/>
        </p:nvSpPr>
        <p:spPr>
          <a:xfrm>
            <a:off x="5027531" y="5326672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axis_x_label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1F851A-3A6D-49ED-B237-3234E70BA320}"/>
              </a:ext>
            </a:extLst>
          </p:cNvPr>
          <p:cNvSpPr/>
          <p:nvPr/>
        </p:nvSpPr>
        <p:spPr>
          <a:xfrm rot="16200000">
            <a:off x="1732155" y="3756444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axis_y_label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E93CE771-4B2C-45A5-8CF3-F02A92D36B74}"/>
              </a:ext>
            </a:extLst>
          </p:cNvPr>
          <p:cNvSpPr/>
          <p:nvPr/>
        </p:nvSpPr>
        <p:spPr>
          <a:xfrm>
            <a:off x="1625821" y="2186218"/>
            <a:ext cx="277318" cy="3509786"/>
          </a:xfrm>
          <a:prstGeom prst="leftBrace">
            <a:avLst>
              <a:gd name="adj1" fmla="val 74720"/>
              <a:gd name="adj2" fmla="val 50000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675775A5-EAE7-4EA5-9F61-21B572CB6D26}"/>
              </a:ext>
            </a:extLst>
          </p:cNvPr>
          <p:cNvSpPr/>
          <p:nvPr/>
        </p:nvSpPr>
        <p:spPr>
          <a:xfrm rot="5400000">
            <a:off x="5683900" y="-1669364"/>
            <a:ext cx="277318" cy="6695182"/>
          </a:xfrm>
          <a:prstGeom prst="leftBrace">
            <a:avLst>
              <a:gd name="adj1" fmla="val 74720"/>
              <a:gd name="adj2" fmla="val 50000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7A2DA9-08F9-45E0-8BD4-71B391440B28}"/>
              </a:ext>
            </a:extLst>
          </p:cNvPr>
          <p:cNvSpPr/>
          <p:nvPr/>
        </p:nvSpPr>
        <p:spPr>
          <a:xfrm>
            <a:off x="4903078" y="985570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figure_width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048C6A-817B-4284-94CA-AB1FDFCF3242}"/>
              </a:ext>
            </a:extLst>
          </p:cNvPr>
          <p:cNvSpPr/>
          <p:nvPr/>
        </p:nvSpPr>
        <p:spPr>
          <a:xfrm rot="16200000">
            <a:off x="166830" y="3756445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figure_height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700A2A7-7B8E-4B37-9A92-99717D2FA591}"/>
              </a:ext>
            </a:extLst>
          </p:cNvPr>
          <p:cNvSpPr/>
          <p:nvPr/>
        </p:nvSpPr>
        <p:spPr>
          <a:xfrm rot="16200000">
            <a:off x="2590529" y="5651135"/>
            <a:ext cx="130218" cy="377328"/>
          </a:xfrm>
          <a:prstGeom prst="leftBrace">
            <a:avLst>
              <a:gd name="adj1" fmla="val 7472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44A55D-177D-420E-9504-D5842A4956C8}"/>
              </a:ext>
            </a:extLst>
          </p:cNvPr>
          <p:cNvSpPr/>
          <p:nvPr/>
        </p:nvSpPr>
        <p:spPr>
          <a:xfrm>
            <a:off x="1663225" y="6033594"/>
            <a:ext cx="1976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plot_pad_left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F25E0564-A478-4376-9B9A-024C874E3964}"/>
              </a:ext>
            </a:extLst>
          </p:cNvPr>
          <p:cNvSpPr/>
          <p:nvPr/>
        </p:nvSpPr>
        <p:spPr>
          <a:xfrm rot="16200000">
            <a:off x="9032520" y="5823639"/>
            <a:ext cx="130218" cy="95803"/>
          </a:xfrm>
          <a:prstGeom prst="leftBrace">
            <a:avLst>
              <a:gd name="adj1" fmla="val 7472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F5FCFF-DF2A-4985-8713-49AE3A1F7344}"/>
              </a:ext>
            </a:extLst>
          </p:cNvPr>
          <p:cNvSpPr/>
          <p:nvPr/>
        </p:nvSpPr>
        <p:spPr>
          <a:xfrm>
            <a:off x="7992387" y="6065336"/>
            <a:ext cx="2114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plot_pad_right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1C9F81-F0EB-4FB9-AF83-0FBAA37B554D}"/>
              </a:ext>
            </a:extLst>
          </p:cNvPr>
          <p:cNvSpPr/>
          <p:nvPr/>
        </p:nvSpPr>
        <p:spPr>
          <a:xfrm>
            <a:off x="4605020" y="4585484"/>
            <a:ext cx="1563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plot_width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2F38563B-3EE3-44D8-BD04-2E62E4CCF831}"/>
              </a:ext>
            </a:extLst>
          </p:cNvPr>
          <p:cNvSpPr/>
          <p:nvPr/>
        </p:nvSpPr>
        <p:spPr>
          <a:xfrm rot="10800000">
            <a:off x="9353949" y="5322674"/>
            <a:ext cx="130218" cy="369332"/>
          </a:xfrm>
          <a:prstGeom prst="leftBrace">
            <a:avLst>
              <a:gd name="adj1" fmla="val 7472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8EC7909E-5A9F-4C65-9D39-A6392D8308AC}"/>
              </a:ext>
            </a:extLst>
          </p:cNvPr>
          <p:cNvSpPr/>
          <p:nvPr/>
        </p:nvSpPr>
        <p:spPr>
          <a:xfrm rot="10800000">
            <a:off x="9353949" y="2186218"/>
            <a:ext cx="130218" cy="103518"/>
          </a:xfrm>
          <a:prstGeom prst="leftBrace">
            <a:avLst>
              <a:gd name="adj1" fmla="val 7472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46A071-B17D-4757-9A76-34D295D3106A}"/>
              </a:ext>
            </a:extLst>
          </p:cNvPr>
          <p:cNvSpPr/>
          <p:nvPr/>
        </p:nvSpPr>
        <p:spPr>
          <a:xfrm>
            <a:off x="9667965" y="5316479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plot_pad_bot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3BB9E0-5A97-4C3C-8CF8-8B54DEA8831A}"/>
              </a:ext>
            </a:extLst>
          </p:cNvPr>
          <p:cNvSpPr/>
          <p:nvPr/>
        </p:nvSpPr>
        <p:spPr>
          <a:xfrm>
            <a:off x="9667965" y="2062512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plot_pad_top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313B8B-3E1D-4117-83CC-D7931AAB65ED}"/>
              </a:ext>
            </a:extLst>
          </p:cNvPr>
          <p:cNvCxnSpPr>
            <a:cxnSpLocks/>
          </p:cNvCxnSpPr>
          <p:nvPr/>
        </p:nvCxnSpPr>
        <p:spPr>
          <a:xfrm flipH="1">
            <a:off x="2836304" y="4603880"/>
            <a:ext cx="6205428" cy="0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880E46-E190-427A-89EF-9437409BB020}"/>
              </a:ext>
            </a:extLst>
          </p:cNvPr>
          <p:cNvCxnSpPr>
            <a:cxnSpLocks/>
          </p:cNvCxnSpPr>
          <p:nvPr/>
        </p:nvCxnSpPr>
        <p:spPr>
          <a:xfrm flipV="1">
            <a:off x="7348220" y="2289736"/>
            <a:ext cx="0" cy="302674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C88E6DB-211F-4DF6-AA42-433B7F46CB90}"/>
              </a:ext>
            </a:extLst>
          </p:cNvPr>
          <p:cNvSpPr/>
          <p:nvPr/>
        </p:nvSpPr>
        <p:spPr>
          <a:xfrm rot="16200000">
            <a:off x="6746575" y="3383994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plot_height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5D95F8-CC9B-4667-BB70-2C76E194B486}"/>
              </a:ext>
            </a:extLst>
          </p:cNvPr>
          <p:cNvSpPr/>
          <p:nvPr/>
        </p:nvSpPr>
        <p:spPr>
          <a:xfrm>
            <a:off x="1155241" y="163666"/>
            <a:ext cx="20778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>
                <a:cs typeface="Courier New" panose="02070309020205020404" pitchFamily="49" charset="0"/>
              </a:rPr>
              <a:t>PIXELS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B754CB4-8BFC-4422-BA1D-54A09367A4B6}"/>
              </a:ext>
            </a:extLst>
          </p:cNvPr>
          <p:cNvSpPr/>
          <p:nvPr/>
        </p:nvSpPr>
        <p:spPr>
          <a:xfrm>
            <a:off x="1042819" y="837097"/>
            <a:ext cx="2344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i="1">
                <a:cs typeface="Courier New" panose="02070309020205020404" pitchFamily="49" charset="0"/>
              </a:rPr>
              <a:t>Measurements are pixels (int)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02B591-BB08-491C-B723-9AABFAEE05AB}"/>
              </a:ext>
            </a:extLst>
          </p:cNvPr>
          <p:cNvSpPr/>
          <p:nvPr/>
        </p:nvSpPr>
        <p:spPr>
          <a:xfrm>
            <a:off x="2738701" y="2191458"/>
            <a:ext cx="203200" cy="2032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BD0E42-72FC-45F9-87F1-DB0765FCDC07}"/>
              </a:ext>
            </a:extLst>
          </p:cNvPr>
          <p:cNvSpPr/>
          <p:nvPr/>
        </p:nvSpPr>
        <p:spPr>
          <a:xfrm>
            <a:off x="3348820" y="2479105"/>
            <a:ext cx="14253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plot_left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plot_top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33C9F1-C3D0-4484-A998-3FD7804AEA18}"/>
              </a:ext>
            </a:extLst>
          </p:cNvPr>
          <p:cNvCxnSpPr>
            <a:cxnSpLocks/>
          </p:cNvCxnSpPr>
          <p:nvPr/>
        </p:nvCxnSpPr>
        <p:spPr>
          <a:xfrm>
            <a:off x="2926080" y="2398387"/>
            <a:ext cx="425043" cy="23135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40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B0B5A99-069D-4C9F-97A0-7F1E3DAB70BF}"/>
              </a:ext>
            </a:extLst>
          </p:cNvPr>
          <p:cNvSpPr/>
          <p:nvPr/>
        </p:nvSpPr>
        <p:spPr>
          <a:xfrm>
            <a:off x="2474969" y="2186218"/>
            <a:ext cx="6709036" cy="35097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304800" dist="2032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B12F27-BB8A-4C60-9D51-B2824FB5FA1C}"/>
              </a:ext>
            </a:extLst>
          </p:cNvPr>
          <p:cNvSpPr/>
          <p:nvPr/>
        </p:nvSpPr>
        <p:spPr>
          <a:xfrm>
            <a:off x="4992785" y="3306107"/>
            <a:ext cx="1611402" cy="11305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C2F63B03-CC9A-429A-9081-F47C1D258AE2}"/>
              </a:ext>
            </a:extLst>
          </p:cNvPr>
          <p:cNvSpPr/>
          <p:nvPr/>
        </p:nvSpPr>
        <p:spPr>
          <a:xfrm>
            <a:off x="2505319" y="2975529"/>
            <a:ext cx="6634480" cy="2051413"/>
          </a:xfrm>
          <a:custGeom>
            <a:avLst/>
            <a:gdLst>
              <a:gd name="connsiteX0" fmla="*/ 0 w 6634480"/>
              <a:gd name="connsiteY0" fmla="*/ 561796 h 1118587"/>
              <a:gd name="connsiteX1" fmla="*/ 528320 w 6634480"/>
              <a:gd name="connsiteY1" fmla="*/ 1090116 h 1118587"/>
              <a:gd name="connsiteX2" fmla="*/ 1351280 w 6634480"/>
              <a:gd name="connsiteY2" fmla="*/ 958036 h 1118587"/>
              <a:gd name="connsiteX3" fmla="*/ 2326640 w 6634480"/>
              <a:gd name="connsiteY3" fmla="*/ 206196 h 1118587"/>
              <a:gd name="connsiteX4" fmla="*/ 3738880 w 6634480"/>
              <a:gd name="connsiteY4" fmla="*/ 754836 h 1118587"/>
              <a:gd name="connsiteX5" fmla="*/ 5191760 w 6634480"/>
              <a:gd name="connsiteY5" fmla="*/ 2996 h 1118587"/>
              <a:gd name="connsiteX6" fmla="*/ 6634480 w 6634480"/>
              <a:gd name="connsiteY6" fmla="*/ 541476 h 1118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34480" h="1118587">
                <a:moveTo>
                  <a:pt x="0" y="561796"/>
                </a:moveTo>
                <a:cubicBezTo>
                  <a:pt x="151553" y="792936"/>
                  <a:pt x="303107" y="1024076"/>
                  <a:pt x="528320" y="1090116"/>
                </a:cubicBezTo>
                <a:cubicBezTo>
                  <a:pt x="753533" y="1156156"/>
                  <a:pt x="1051560" y="1105356"/>
                  <a:pt x="1351280" y="958036"/>
                </a:cubicBezTo>
                <a:cubicBezTo>
                  <a:pt x="1651000" y="810716"/>
                  <a:pt x="1928707" y="240063"/>
                  <a:pt x="2326640" y="206196"/>
                </a:cubicBezTo>
                <a:cubicBezTo>
                  <a:pt x="2724573" y="172329"/>
                  <a:pt x="3261360" y="788703"/>
                  <a:pt x="3738880" y="754836"/>
                </a:cubicBezTo>
                <a:cubicBezTo>
                  <a:pt x="4216400" y="720969"/>
                  <a:pt x="4709160" y="38556"/>
                  <a:pt x="5191760" y="2996"/>
                </a:cubicBezTo>
                <a:cubicBezTo>
                  <a:pt x="5674360" y="-32564"/>
                  <a:pt x="6154420" y="254456"/>
                  <a:pt x="6634480" y="54147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BC3C6A6-832A-4EDA-AAE1-84703E67CBA3}"/>
              </a:ext>
            </a:extLst>
          </p:cNvPr>
          <p:cNvSpPr/>
          <p:nvPr/>
        </p:nvSpPr>
        <p:spPr>
          <a:xfrm>
            <a:off x="2474969" y="2362644"/>
            <a:ext cx="2506570" cy="3130155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59324D6-8EDE-4C44-ACA0-FB914FDDB86B}"/>
              </a:ext>
            </a:extLst>
          </p:cNvPr>
          <p:cNvSpPr/>
          <p:nvPr/>
        </p:nvSpPr>
        <p:spPr>
          <a:xfrm>
            <a:off x="6614220" y="2389418"/>
            <a:ext cx="2555930" cy="3130155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5D95F8-CC9B-4667-BB70-2C76E194B486}"/>
              </a:ext>
            </a:extLst>
          </p:cNvPr>
          <p:cNvSpPr/>
          <p:nvPr/>
        </p:nvSpPr>
        <p:spPr>
          <a:xfrm>
            <a:off x="1445387" y="163666"/>
            <a:ext cx="14975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>
                <a:cs typeface="Courier New" panose="02070309020205020404" pitchFamily="49" charset="0"/>
              </a:rPr>
              <a:t>AXIS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B754CB4-8BFC-4422-BA1D-54A09367A4B6}"/>
              </a:ext>
            </a:extLst>
          </p:cNvPr>
          <p:cNvSpPr/>
          <p:nvPr/>
        </p:nvSpPr>
        <p:spPr>
          <a:xfrm>
            <a:off x="915092" y="837097"/>
            <a:ext cx="26002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i="1">
                <a:cs typeface="Courier New" panose="02070309020205020404" pitchFamily="49" charset="0"/>
              </a:rPr>
              <a:t>Measurements are units (double)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742B5ADD-65BA-41C9-AB63-7844BF7EAAB8}"/>
              </a:ext>
            </a:extLst>
          </p:cNvPr>
          <p:cNvSpPr/>
          <p:nvPr/>
        </p:nvSpPr>
        <p:spPr>
          <a:xfrm>
            <a:off x="1625821" y="2186218"/>
            <a:ext cx="277318" cy="3509786"/>
          </a:xfrm>
          <a:prstGeom prst="leftBrace">
            <a:avLst>
              <a:gd name="adj1" fmla="val 74720"/>
              <a:gd name="adj2" fmla="val 50000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AE5CF790-4E08-4B15-A7B2-23B69CD4CB0C}"/>
              </a:ext>
            </a:extLst>
          </p:cNvPr>
          <p:cNvSpPr/>
          <p:nvPr/>
        </p:nvSpPr>
        <p:spPr>
          <a:xfrm rot="5400000">
            <a:off x="5683900" y="-1669364"/>
            <a:ext cx="277318" cy="6695182"/>
          </a:xfrm>
          <a:prstGeom prst="leftBrace">
            <a:avLst>
              <a:gd name="adj1" fmla="val 74720"/>
              <a:gd name="adj2" fmla="val 50000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CDF36A-85E8-44F4-9628-DC9969D4578D}"/>
              </a:ext>
            </a:extLst>
          </p:cNvPr>
          <p:cNvSpPr/>
          <p:nvPr/>
        </p:nvSpPr>
        <p:spPr>
          <a:xfrm>
            <a:off x="5040938" y="985570"/>
            <a:ext cx="1563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axis_width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57041C-2BEF-40A7-9718-4583A87746F7}"/>
              </a:ext>
            </a:extLst>
          </p:cNvPr>
          <p:cNvSpPr/>
          <p:nvPr/>
        </p:nvSpPr>
        <p:spPr>
          <a:xfrm rot="16200000">
            <a:off x="304689" y="3756445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axis_height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0F7FCD-9CFD-4B1E-B466-464824CA54E7}"/>
              </a:ext>
            </a:extLst>
          </p:cNvPr>
          <p:cNvSpPr/>
          <p:nvPr/>
        </p:nvSpPr>
        <p:spPr>
          <a:xfrm>
            <a:off x="5095123" y="4737291"/>
            <a:ext cx="1563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view_width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FDDBA12-47D1-486B-A3FF-02505D8FDEAC}"/>
              </a:ext>
            </a:extLst>
          </p:cNvPr>
          <p:cNvCxnSpPr>
            <a:cxnSpLocks/>
          </p:cNvCxnSpPr>
          <p:nvPr/>
        </p:nvCxnSpPr>
        <p:spPr>
          <a:xfrm flipH="1">
            <a:off x="5011890" y="4602094"/>
            <a:ext cx="1582137" cy="0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4DA0C69-517F-4959-92D8-424FD8E770E8}"/>
              </a:ext>
            </a:extLst>
          </p:cNvPr>
          <p:cNvCxnSpPr>
            <a:cxnSpLocks/>
          </p:cNvCxnSpPr>
          <p:nvPr/>
        </p:nvCxnSpPr>
        <p:spPr>
          <a:xfrm flipV="1">
            <a:off x="6773036" y="3323074"/>
            <a:ext cx="0" cy="111362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5FBF9C6-B923-45F6-AA77-8EA90DF314F1}"/>
              </a:ext>
            </a:extLst>
          </p:cNvPr>
          <p:cNvSpPr/>
          <p:nvPr/>
        </p:nvSpPr>
        <p:spPr>
          <a:xfrm rot="16200000">
            <a:off x="6182478" y="3686736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View_height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97FF61-F457-43D3-85A5-191ECC0AE287}"/>
              </a:ext>
            </a:extLst>
          </p:cNvPr>
          <p:cNvSpPr/>
          <p:nvPr/>
        </p:nvSpPr>
        <p:spPr>
          <a:xfrm>
            <a:off x="2593884" y="2583204"/>
            <a:ext cx="14253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axis_left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axis_top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D269D2A-B576-4778-BE87-A0A4D3082E60}"/>
              </a:ext>
            </a:extLst>
          </p:cNvPr>
          <p:cNvCxnSpPr>
            <a:cxnSpLocks/>
          </p:cNvCxnSpPr>
          <p:nvPr/>
        </p:nvCxnSpPr>
        <p:spPr>
          <a:xfrm>
            <a:off x="2593884" y="2311966"/>
            <a:ext cx="262186" cy="29188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DD8E5790-C020-48E3-92BB-E8C6D5D508DA}"/>
              </a:ext>
            </a:extLst>
          </p:cNvPr>
          <p:cNvSpPr/>
          <p:nvPr/>
        </p:nvSpPr>
        <p:spPr>
          <a:xfrm>
            <a:off x="2390684" y="2108766"/>
            <a:ext cx="203200" cy="2032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E9C1A7A-68AA-48F1-B6D5-C750D536D088}"/>
              </a:ext>
            </a:extLst>
          </p:cNvPr>
          <p:cNvSpPr/>
          <p:nvPr/>
        </p:nvSpPr>
        <p:spPr>
          <a:xfrm>
            <a:off x="9717032" y="1170555"/>
            <a:ext cx="1563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axis_right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axis_top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E824B44-8573-427E-97E0-83597173483B}"/>
              </a:ext>
            </a:extLst>
          </p:cNvPr>
          <p:cNvCxnSpPr>
            <a:cxnSpLocks/>
          </p:cNvCxnSpPr>
          <p:nvPr/>
        </p:nvCxnSpPr>
        <p:spPr>
          <a:xfrm flipV="1">
            <a:off x="9353949" y="1816886"/>
            <a:ext cx="363083" cy="297813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FABBF6A3-7D7A-4ECC-B965-BD674CAB68AC}"/>
              </a:ext>
            </a:extLst>
          </p:cNvPr>
          <p:cNvSpPr/>
          <p:nvPr/>
        </p:nvSpPr>
        <p:spPr>
          <a:xfrm>
            <a:off x="9073618" y="2081372"/>
            <a:ext cx="203200" cy="2032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9A18AC1-B9B9-4A2C-B53A-6E7C2DC7FEC8}"/>
              </a:ext>
            </a:extLst>
          </p:cNvPr>
          <p:cNvSpPr/>
          <p:nvPr/>
        </p:nvSpPr>
        <p:spPr>
          <a:xfrm>
            <a:off x="4894859" y="3229535"/>
            <a:ext cx="203200" cy="2032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F4193E3-40A5-440C-A621-4DA211453485}"/>
              </a:ext>
            </a:extLst>
          </p:cNvPr>
          <p:cNvSpPr/>
          <p:nvPr/>
        </p:nvSpPr>
        <p:spPr>
          <a:xfrm>
            <a:off x="5217217" y="2377690"/>
            <a:ext cx="14253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view_left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view_top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9703C2A-913B-44F2-AC4F-20BC34E7395C}"/>
              </a:ext>
            </a:extLst>
          </p:cNvPr>
          <p:cNvCxnSpPr>
            <a:cxnSpLocks/>
          </p:cNvCxnSpPr>
          <p:nvPr/>
        </p:nvCxnSpPr>
        <p:spPr>
          <a:xfrm flipV="1">
            <a:off x="5067669" y="2972653"/>
            <a:ext cx="242383" cy="24465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0C2BAD1E-59DD-4611-A005-7906529496D4}"/>
              </a:ext>
            </a:extLst>
          </p:cNvPr>
          <p:cNvSpPr/>
          <p:nvPr/>
        </p:nvSpPr>
        <p:spPr>
          <a:xfrm>
            <a:off x="3561802" y="6017112"/>
            <a:ext cx="2666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view_px_per_unit_x</a:t>
            </a:r>
          </a:p>
          <a:p>
            <a:r>
              <a:rPr lang="en-US" b="1" i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view_px_per_unit_y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A660E51-58EB-47F1-89F4-247B8EB258C4}"/>
              </a:ext>
            </a:extLst>
          </p:cNvPr>
          <p:cNvSpPr/>
          <p:nvPr/>
        </p:nvSpPr>
        <p:spPr>
          <a:xfrm>
            <a:off x="6312622" y="6024732"/>
            <a:ext cx="28039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view_units_per_px_x</a:t>
            </a:r>
          </a:p>
          <a:p>
            <a:r>
              <a:rPr lang="en-US" b="1" i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view_units_per_px_y</a:t>
            </a:r>
          </a:p>
        </p:txBody>
      </p:sp>
    </p:spTree>
    <p:extLst>
      <p:ext uri="{BB962C8B-B14F-4D97-AF65-F5344CB8AC3E}">
        <p14:creationId xmlns:p14="http://schemas.microsoft.com/office/powerpoint/2010/main" val="2501433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A58925-4C21-4ABA-9188-90341068B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23" y="297738"/>
            <a:ext cx="7029450" cy="4867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8F8657-0D14-4F79-861E-0DFF746FECC5}"/>
              </a:ext>
            </a:extLst>
          </p:cNvPr>
          <p:cNvSpPr/>
          <p:nvPr/>
        </p:nvSpPr>
        <p:spPr>
          <a:xfrm>
            <a:off x="1022741" y="1040076"/>
            <a:ext cx="6084444" cy="365326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3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F8EBDC-437B-430A-BBB8-6BBE422DC8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80" t="15879" r="5349" b="10305"/>
          <a:stretch/>
        </p:blipFill>
        <p:spPr>
          <a:xfrm>
            <a:off x="3139439" y="1190991"/>
            <a:ext cx="6050281" cy="359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8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728E2C-5BA7-43B3-9C7C-7DF2989DB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591" y="797151"/>
            <a:ext cx="7029450" cy="4867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8701B5-034D-4BDE-B453-0CEAFB8FF249}"/>
              </a:ext>
            </a:extLst>
          </p:cNvPr>
          <p:cNvSpPr/>
          <p:nvPr/>
        </p:nvSpPr>
        <p:spPr>
          <a:xfrm>
            <a:off x="2272030" y="797151"/>
            <a:ext cx="7119011" cy="490748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E6FAA5-2908-4187-B119-321AAC57C7AC}"/>
              </a:ext>
            </a:extLst>
          </p:cNvPr>
          <p:cNvSpPr/>
          <p:nvPr/>
        </p:nvSpPr>
        <p:spPr>
          <a:xfrm>
            <a:off x="2542540" y="1570785"/>
            <a:ext cx="6667500" cy="390525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86D221-517F-44A7-A35E-609AF56376DF}"/>
              </a:ext>
            </a:extLst>
          </p:cNvPr>
          <p:cNvCxnSpPr/>
          <p:nvPr/>
        </p:nvCxnSpPr>
        <p:spPr>
          <a:xfrm>
            <a:off x="2553970" y="5167425"/>
            <a:ext cx="665607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2CD0DDC-2510-4194-BA01-1EB9A7D7CE72}"/>
              </a:ext>
            </a:extLst>
          </p:cNvPr>
          <p:cNvSpPr/>
          <p:nvPr/>
        </p:nvSpPr>
        <p:spPr>
          <a:xfrm>
            <a:off x="2580640" y="1730804"/>
            <a:ext cx="6591300" cy="34116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223E3D-0009-40C5-8BE7-2C06D43427E8}"/>
              </a:ext>
            </a:extLst>
          </p:cNvPr>
          <p:cNvCxnSpPr>
            <a:cxnSpLocks/>
          </p:cNvCxnSpPr>
          <p:nvPr/>
        </p:nvCxnSpPr>
        <p:spPr>
          <a:xfrm>
            <a:off x="2973070" y="1730804"/>
            <a:ext cx="0" cy="34175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9C4B8F-ED43-4293-8FE2-4AB2F88D8BE2}"/>
              </a:ext>
            </a:extLst>
          </p:cNvPr>
          <p:cNvCxnSpPr>
            <a:cxnSpLocks/>
          </p:cNvCxnSpPr>
          <p:nvPr/>
        </p:nvCxnSpPr>
        <p:spPr>
          <a:xfrm>
            <a:off x="9023350" y="1730804"/>
            <a:ext cx="0" cy="34175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1C182E-7D76-43EE-9CDA-260CE8740347}"/>
              </a:ext>
            </a:extLst>
          </p:cNvPr>
          <p:cNvCxnSpPr/>
          <p:nvPr/>
        </p:nvCxnSpPr>
        <p:spPr>
          <a:xfrm>
            <a:off x="2542540" y="1692704"/>
            <a:ext cx="665607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A3A4682-45D3-448A-9E28-19E76EAD082F}"/>
              </a:ext>
            </a:extLst>
          </p:cNvPr>
          <p:cNvSpPr/>
          <p:nvPr/>
        </p:nvSpPr>
        <p:spPr>
          <a:xfrm>
            <a:off x="2973070" y="1730804"/>
            <a:ext cx="6050276" cy="339639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8CE1BB-9FDC-43E6-BF72-7F320C16B068}"/>
              </a:ext>
            </a:extLst>
          </p:cNvPr>
          <p:cNvSpPr/>
          <p:nvPr/>
        </p:nvSpPr>
        <p:spPr>
          <a:xfrm>
            <a:off x="2973070" y="1582644"/>
            <a:ext cx="6050276" cy="123190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7BA1D2-4800-4928-B409-86EB206242B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8869680" y="1303639"/>
            <a:ext cx="708016" cy="33064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5C64D26-07DE-4A9D-9DF7-F21FCD5FC8C6}"/>
              </a:ext>
            </a:extLst>
          </p:cNvPr>
          <p:cNvSpPr/>
          <p:nvPr/>
        </p:nvSpPr>
        <p:spPr>
          <a:xfrm>
            <a:off x="9577696" y="980473"/>
            <a:ext cx="11641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custom</a:t>
            </a:r>
            <a:br>
              <a:rPr lang="en-US"/>
            </a:br>
            <a:r>
              <a:rPr lang="en-US"/>
              <a:t>click&amp;drag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4C729B-8422-4100-8C5B-00BEFE61CD46}"/>
              </a:ext>
            </a:extLst>
          </p:cNvPr>
          <p:cNvSpPr/>
          <p:nvPr/>
        </p:nvSpPr>
        <p:spPr>
          <a:xfrm>
            <a:off x="9571990" y="1983297"/>
            <a:ext cx="10290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ScottPlot</a:t>
            </a:r>
            <a:br>
              <a:rPr lang="en-US"/>
            </a:br>
            <a:r>
              <a:rPr lang="en-US"/>
              <a:t>graph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E2C633-D846-4A82-A898-70C212697468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8839886" y="2306463"/>
            <a:ext cx="732104" cy="40117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C1D1A1B-B1F7-4449-90D9-46A9C374281F}"/>
              </a:ext>
            </a:extLst>
          </p:cNvPr>
          <p:cNvSpPr/>
          <p:nvPr/>
        </p:nvSpPr>
        <p:spPr>
          <a:xfrm>
            <a:off x="495853" y="3003517"/>
            <a:ext cx="1415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form buttons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3F2A5AC-FF03-48A1-A51A-13662CE43B1C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1910856" y="3188183"/>
            <a:ext cx="959344" cy="6301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3C0638-2AA8-47BF-AB39-5FD801F23AA3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1910856" y="3188183"/>
            <a:ext cx="781544" cy="179085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896C517-9CBA-4271-921D-2FE4D8A31458}"/>
              </a:ext>
            </a:extLst>
          </p:cNvPr>
          <p:cNvSpPr/>
          <p:nvPr/>
        </p:nvSpPr>
        <p:spPr>
          <a:xfrm>
            <a:off x="3825237" y="5700740"/>
            <a:ext cx="1232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form labels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0F3251B-90EE-4197-9CCB-2DDB883FB095}"/>
              </a:ext>
            </a:extLst>
          </p:cNvPr>
          <p:cNvSpPr/>
          <p:nvPr/>
        </p:nvSpPr>
        <p:spPr>
          <a:xfrm>
            <a:off x="6603997" y="5740097"/>
            <a:ext cx="1579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form scrollbars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76D3E1D-1E64-4A18-A15F-506F69CE271A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765448" y="3495042"/>
            <a:ext cx="1676272" cy="2205698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06657B8-178F-4C9D-BE62-BC4435994C2D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4441720" y="5247640"/>
            <a:ext cx="1481560" cy="45310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858553-2961-42EB-AAB1-B503A2929FE4}"/>
              </a:ext>
            </a:extLst>
          </p:cNvPr>
          <p:cNvCxnSpPr>
            <a:cxnSpLocks/>
          </p:cNvCxnSpPr>
          <p:nvPr/>
        </p:nvCxnSpPr>
        <p:spPr>
          <a:xfrm flipV="1">
            <a:off x="4441720" y="5237480"/>
            <a:ext cx="3544040" cy="43880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9266DEF-4EB6-48B5-85FE-E9FEF318CE10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7393765" y="4745233"/>
            <a:ext cx="1684195" cy="994864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0BFD697-E8FB-450C-86B4-235BF4EBB0EA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7393765" y="5417700"/>
            <a:ext cx="0" cy="32239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795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014182-C727-4460-A057-A8C0FF5A488C}"/>
              </a:ext>
            </a:extLst>
          </p:cNvPr>
          <p:cNvCxnSpPr>
            <a:cxnSpLocks/>
          </p:cNvCxnSpPr>
          <p:nvPr/>
        </p:nvCxnSpPr>
        <p:spPr>
          <a:xfrm>
            <a:off x="1977787" y="1272752"/>
            <a:ext cx="1" cy="256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178EA54-8B5B-4424-A966-962A689541BF}"/>
              </a:ext>
            </a:extLst>
          </p:cNvPr>
          <p:cNvSpPr/>
          <p:nvPr/>
        </p:nvSpPr>
        <p:spPr>
          <a:xfrm>
            <a:off x="1688592" y="1603248"/>
            <a:ext cx="8296654" cy="4041648"/>
          </a:xfrm>
          <a:prstGeom prst="rect">
            <a:avLst/>
          </a:prstGeom>
          <a:solidFill>
            <a:schemeClr val="bg1"/>
          </a:solidFill>
          <a:ln w="1270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C7D5C-5F75-4205-97AC-0C76B822AE24}"/>
              </a:ext>
            </a:extLst>
          </p:cNvPr>
          <p:cNvSpPr/>
          <p:nvPr/>
        </p:nvSpPr>
        <p:spPr>
          <a:xfrm>
            <a:off x="1773936" y="1688592"/>
            <a:ext cx="8119872" cy="3864864"/>
          </a:xfrm>
          <a:prstGeom prst="rect">
            <a:avLst/>
          </a:prstGeom>
          <a:solidFill>
            <a:schemeClr val="bg1"/>
          </a:solidFill>
          <a:ln w="1270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5E6AAB-A5B7-4D6B-9B39-74EE3767F338}"/>
              </a:ext>
            </a:extLst>
          </p:cNvPr>
          <p:cNvCxnSpPr/>
          <p:nvPr/>
        </p:nvCxnSpPr>
        <p:spPr>
          <a:xfrm>
            <a:off x="1834896" y="2090957"/>
            <a:ext cx="8016240" cy="0"/>
          </a:xfrm>
          <a:prstGeom prst="line">
            <a:avLst/>
          </a:prstGeom>
          <a:ln w="1270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BEBDD0-8EDA-4B2E-877A-CC93F901F3A7}"/>
              </a:ext>
            </a:extLst>
          </p:cNvPr>
          <p:cNvCxnSpPr/>
          <p:nvPr/>
        </p:nvCxnSpPr>
        <p:spPr>
          <a:xfrm>
            <a:off x="1834896" y="4467272"/>
            <a:ext cx="8016240" cy="0"/>
          </a:xfrm>
          <a:prstGeom prst="line">
            <a:avLst/>
          </a:prstGeom>
          <a:ln w="1270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793530-04F6-4C28-B81C-E8DC3DE2F991}"/>
              </a:ext>
            </a:extLst>
          </p:cNvPr>
          <p:cNvCxnSpPr/>
          <p:nvPr/>
        </p:nvCxnSpPr>
        <p:spPr>
          <a:xfrm>
            <a:off x="1834896" y="4969841"/>
            <a:ext cx="8016240" cy="0"/>
          </a:xfrm>
          <a:prstGeom prst="line">
            <a:avLst/>
          </a:prstGeom>
          <a:ln w="1270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823580D-0ECD-445A-92E1-A702ACB3483A}"/>
              </a:ext>
            </a:extLst>
          </p:cNvPr>
          <p:cNvSpPr/>
          <p:nvPr/>
        </p:nvSpPr>
        <p:spPr>
          <a:xfrm>
            <a:off x="1865376" y="5055186"/>
            <a:ext cx="7955280" cy="431214"/>
          </a:xfrm>
          <a:prstGeom prst="rect">
            <a:avLst/>
          </a:prstGeom>
          <a:solidFill>
            <a:schemeClr val="bg1"/>
          </a:solidFill>
          <a:ln w="1270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73A5D2-8AFA-41D4-9974-0EF704FD1F93}"/>
              </a:ext>
            </a:extLst>
          </p:cNvPr>
          <p:cNvCxnSpPr>
            <a:cxnSpLocks/>
          </p:cNvCxnSpPr>
          <p:nvPr/>
        </p:nvCxnSpPr>
        <p:spPr>
          <a:xfrm flipV="1">
            <a:off x="3032910" y="5044273"/>
            <a:ext cx="0" cy="382446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C40EF0-6E02-489F-BD60-E77B8C2A8EB2}"/>
              </a:ext>
            </a:extLst>
          </p:cNvPr>
          <p:cNvCxnSpPr>
            <a:cxnSpLocks/>
          </p:cNvCxnSpPr>
          <p:nvPr/>
        </p:nvCxnSpPr>
        <p:spPr>
          <a:xfrm flipV="1">
            <a:off x="9419802" y="5044273"/>
            <a:ext cx="0" cy="382446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561843F-ABF3-4421-AA48-03113A548EC5}"/>
              </a:ext>
            </a:extLst>
          </p:cNvPr>
          <p:cNvSpPr/>
          <p:nvPr/>
        </p:nvSpPr>
        <p:spPr>
          <a:xfrm>
            <a:off x="1865376" y="4545122"/>
            <a:ext cx="7955280" cy="295804"/>
          </a:xfrm>
          <a:prstGeom prst="rect">
            <a:avLst/>
          </a:prstGeom>
          <a:solidFill>
            <a:schemeClr val="bg1"/>
          </a:solidFill>
          <a:ln w="127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6C0827-F631-49A6-9B60-66C9FC98771B}"/>
              </a:ext>
            </a:extLst>
          </p:cNvPr>
          <p:cNvCxnSpPr>
            <a:cxnSpLocks/>
          </p:cNvCxnSpPr>
          <p:nvPr/>
        </p:nvCxnSpPr>
        <p:spPr>
          <a:xfrm flipV="1">
            <a:off x="4119798" y="4500152"/>
            <a:ext cx="0" cy="382446"/>
          </a:xfrm>
          <a:prstGeom prst="line">
            <a:avLst/>
          </a:prstGeom>
          <a:ln w="1270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74B9CF-D611-4F24-998B-EE4B001C739D}"/>
              </a:ext>
            </a:extLst>
          </p:cNvPr>
          <p:cNvCxnSpPr>
            <a:cxnSpLocks/>
          </p:cNvCxnSpPr>
          <p:nvPr/>
        </p:nvCxnSpPr>
        <p:spPr>
          <a:xfrm flipV="1">
            <a:off x="7330191" y="4494608"/>
            <a:ext cx="0" cy="382446"/>
          </a:xfrm>
          <a:prstGeom prst="line">
            <a:avLst/>
          </a:prstGeom>
          <a:ln w="1270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22ADBC7-77E8-444A-A037-1E4B1559D7A0}"/>
              </a:ext>
            </a:extLst>
          </p:cNvPr>
          <p:cNvSpPr/>
          <p:nvPr/>
        </p:nvSpPr>
        <p:spPr>
          <a:xfrm>
            <a:off x="1325714" y="418199"/>
            <a:ext cx="1710725" cy="85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Master panel</a:t>
            </a:r>
          </a:p>
          <a:p>
            <a:r>
              <a:rPr lang="en-US" sz="1050">
                <a:latin typeface="Courier New" panose="02070309020205020404" pitchFamily="49" charset="0"/>
                <a:cs typeface="Courier New" panose="02070309020205020404" pitchFamily="49" charset="0"/>
              </a:rPr>
              <a:t>panel_data_viewer</a:t>
            </a:r>
            <a:endParaRPr lang="en-US" sz="1050" i="1"/>
          </a:p>
          <a:p>
            <a:r>
              <a:rPr lang="en-US" sz="1050" i="1"/>
              <a:t>contains everything and has</a:t>
            </a:r>
          </a:p>
          <a:p>
            <a:r>
              <a:rPr lang="en-US" sz="1050" i="1"/>
              <a:t>a sunken 3d appearance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A8C1452-CC56-4045-AA72-BC52DD887FF1}"/>
              </a:ext>
            </a:extLst>
          </p:cNvPr>
          <p:cNvSpPr/>
          <p:nvPr/>
        </p:nvSpPr>
        <p:spPr>
          <a:xfrm>
            <a:off x="3083789" y="5122621"/>
            <a:ext cx="6271768" cy="304098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SCROLLBAR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EC806F9-32B9-4F3F-B466-73AAE4A6D17D}"/>
              </a:ext>
            </a:extLst>
          </p:cNvPr>
          <p:cNvSpPr/>
          <p:nvPr/>
        </p:nvSpPr>
        <p:spPr>
          <a:xfrm>
            <a:off x="1865376" y="4540975"/>
            <a:ext cx="2254421" cy="304098"/>
          </a:xfrm>
          <a:prstGeom prst="rect">
            <a:avLst/>
          </a:prstGeom>
          <a:pattFill prst="trellis">
            <a:fgClr>
              <a:schemeClr val="tx1">
                <a:lumMod val="95000"/>
                <a:lumOff val="5000"/>
              </a:schemeClr>
            </a:fgClr>
            <a:bgClr>
              <a:schemeClr val="bg1"/>
            </a:bgClr>
          </a:patt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/>
              <a:t>FLOW LAYOUT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93D2ED6-031A-4933-B47F-30FABDE23757}"/>
              </a:ext>
            </a:extLst>
          </p:cNvPr>
          <p:cNvSpPr/>
          <p:nvPr/>
        </p:nvSpPr>
        <p:spPr>
          <a:xfrm>
            <a:off x="1865376" y="2182278"/>
            <a:ext cx="7955280" cy="2156077"/>
          </a:xfrm>
          <a:prstGeom prst="rect">
            <a:avLst/>
          </a:prstGeom>
          <a:solidFill>
            <a:schemeClr val="bg1"/>
          </a:solidFill>
          <a:ln w="1270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BFD1DB-9171-45D7-844A-7CC3D4D81FB2}"/>
              </a:ext>
            </a:extLst>
          </p:cNvPr>
          <p:cNvCxnSpPr>
            <a:cxnSpLocks/>
          </p:cNvCxnSpPr>
          <p:nvPr/>
        </p:nvCxnSpPr>
        <p:spPr>
          <a:xfrm flipV="1">
            <a:off x="2505764" y="2182278"/>
            <a:ext cx="0" cy="2156077"/>
          </a:xfrm>
          <a:prstGeom prst="line">
            <a:avLst/>
          </a:prstGeom>
          <a:ln w="1270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21C49BD-9FB5-4452-89D5-6DF2C1AD680C}"/>
              </a:ext>
            </a:extLst>
          </p:cNvPr>
          <p:cNvCxnSpPr>
            <a:cxnSpLocks/>
          </p:cNvCxnSpPr>
          <p:nvPr/>
        </p:nvCxnSpPr>
        <p:spPr>
          <a:xfrm flipV="1">
            <a:off x="3032910" y="2182278"/>
            <a:ext cx="0" cy="2156077"/>
          </a:xfrm>
          <a:prstGeom prst="line">
            <a:avLst/>
          </a:prstGeom>
          <a:ln w="1270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2EC3484-F5FA-40CC-BBDD-A2CB68F95E3D}"/>
              </a:ext>
            </a:extLst>
          </p:cNvPr>
          <p:cNvSpPr/>
          <p:nvPr/>
        </p:nvSpPr>
        <p:spPr>
          <a:xfrm rot="16200000">
            <a:off x="1144183" y="2993116"/>
            <a:ext cx="2073788" cy="539636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LABEL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12BAA4D-3C6F-4776-80B5-8E6E60E7DABD}"/>
              </a:ext>
            </a:extLst>
          </p:cNvPr>
          <p:cNvSpPr/>
          <p:nvPr/>
        </p:nvSpPr>
        <p:spPr>
          <a:xfrm>
            <a:off x="2599695" y="2283440"/>
            <a:ext cx="318377" cy="1968722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A988AB-D74E-4EF0-A7A8-DB1335C30542}"/>
              </a:ext>
            </a:extLst>
          </p:cNvPr>
          <p:cNvCxnSpPr>
            <a:cxnSpLocks/>
            <a:stCxn id="67" idx="3"/>
            <a:endCxn id="67" idx="1"/>
          </p:cNvCxnSpPr>
          <p:nvPr/>
        </p:nvCxnSpPr>
        <p:spPr>
          <a:xfrm flipH="1">
            <a:off x="2599695" y="3267801"/>
            <a:ext cx="318377" cy="0"/>
          </a:xfrm>
          <a:prstGeom prst="line">
            <a:avLst/>
          </a:prstGeom>
          <a:ln w="1270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F94B12E2-439D-4E65-84EA-9A4E1E5DE8D6}"/>
              </a:ext>
            </a:extLst>
          </p:cNvPr>
          <p:cNvSpPr/>
          <p:nvPr/>
        </p:nvSpPr>
        <p:spPr>
          <a:xfrm>
            <a:off x="1888809" y="4552617"/>
            <a:ext cx="197601" cy="183677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&lt;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3FAA98C-E5A6-469F-89C1-56B11A6B14CF}"/>
              </a:ext>
            </a:extLst>
          </p:cNvPr>
          <p:cNvSpPr/>
          <p:nvPr/>
        </p:nvSpPr>
        <p:spPr>
          <a:xfrm>
            <a:off x="2109843" y="4552617"/>
            <a:ext cx="197601" cy="183677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&gt;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D6EC833-05B4-45AE-A4BA-39A3A747F68C}"/>
              </a:ext>
            </a:extLst>
          </p:cNvPr>
          <p:cNvSpPr/>
          <p:nvPr/>
        </p:nvSpPr>
        <p:spPr>
          <a:xfrm rot="5400000">
            <a:off x="2661963" y="3017898"/>
            <a:ext cx="197601" cy="202770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&lt;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C3B7C7F-B608-4ABB-8060-6D6ABEA81F11}"/>
              </a:ext>
            </a:extLst>
          </p:cNvPr>
          <p:cNvSpPr/>
          <p:nvPr/>
        </p:nvSpPr>
        <p:spPr>
          <a:xfrm rot="5400000">
            <a:off x="2661963" y="3318900"/>
            <a:ext cx="197601" cy="202770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&gt;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671A595-7681-4287-8F53-9D63135F0EA4}"/>
              </a:ext>
            </a:extLst>
          </p:cNvPr>
          <p:cNvSpPr/>
          <p:nvPr/>
        </p:nvSpPr>
        <p:spPr>
          <a:xfrm>
            <a:off x="4182413" y="4540975"/>
            <a:ext cx="3140825" cy="304098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LABEL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6B134EF-083E-4A4A-BE1F-57B3AB48782D}"/>
              </a:ext>
            </a:extLst>
          </p:cNvPr>
          <p:cNvSpPr/>
          <p:nvPr/>
        </p:nvSpPr>
        <p:spPr>
          <a:xfrm>
            <a:off x="7392265" y="4542223"/>
            <a:ext cx="2428392" cy="304098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/>
              <a:t>LABEL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EDCDAB2-6EC4-4023-93F0-D3E56896F3FF}"/>
              </a:ext>
            </a:extLst>
          </p:cNvPr>
          <p:cNvCxnSpPr>
            <a:cxnSpLocks/>
          </p:cNvCxnSpPr>
          <p:nvPr/>
        </p:nvCxnSpPr>
        <p:spPr>
          <a:xfrm flipV="1">
            <a:off x="9428713" y="2182278"/>
            <a:ext cx="0" cy="2156077"/>
          </a:xfrm>
          <a:prstGeom prst="line">
            <a:avLst/>
          </a:prstGeom>
          <a:ln w="1270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538C7D0-5C77-4FCA-8FD5-02F06ABCBBBE}"/>
              </a:ext>
            </a:extLst>
          </p:cNvPr>
          <p:cNvSpPr/>
          <p:nvPr/>
        </p:nvSpPr>
        <p:spPr>
          <a:xfrm rot="16200000">
            <a:off x="8595645" y="3118234"/>
            <a:ext cx="2059091" cy="304098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SCROLLBAR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A88CCE8-1AA6-44A7-A069-F29180D88877}"/>
              </a:ext>
            </a:extLst>
          </p:cNvPr>
          <p:cNvSpPr/>
          <p:nvPr/>
        </p:nvSpPr>
        <p:spPr>
          <a:xfrm>
            <a:off x="3083789" y="2240738"/>
            <a:ext cx="6308704" cy="2059090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PICTUREBOX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789B777-F67B-4B58-8939-03967C4B4F8A}"/>
              </a:ext>
            </a:extLst>
          </p:cNvPr>
          <p:cNvSpPr/>
          <p:nvPr/>
        </p:nvSpPr>
        <p:spPr>
          <a:xfrm>
            <a:off x="1842516" y="1741991"/>
            <a:ext cx="7955280" cy="260475"/>
          </a:xfrm>
          <a:prstGeom prst="rect">
            <a:avLst/>
          </a:prstGeom>
          <a:solidFill>
            <a:schemeClr val="bg1"/>
          </a:solidFill>
          <a:ln w="1270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7E73AB9-653A-4FDC-A285-85323EE3B9CF}"/>
              </a:ext>
            </a:extLst>
          </p:cNvPr>
          <p:cNvCxnSpPr>
            <a:cxnSpLocks/>
          </p:cNvCxnSpPr>
          <p:nvPr/>
        </p:nvCxnSpPr>
        <p:spPr>
          <a:xfrm flipV="1">
            <a:off x="3048150" y="1809695"/>
            <a:ext cx="0" cy="151429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26DEEDE-10A1-496D-B01B-4865B74577CB}"/>
              </a:ext>
            </a:extLst>
          </p:cNvPr>
          <p:cNvCxnSpPr>
            <a:cxnSpLocks/>
          </p:cNvCxnSpPr>
          <p:nvPr/>
        </p:nvCxnSpPr>
        <p:spPr>
          <a:xfrm flipV="1">
            <a:off x="9427422" y="1802075"/>
            <a:ext cx="0" cy="151429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E8AA5327-691F-4505-93DF-938AB3670A28}"/>
              </a:ext>
            </a:extLst>
          </p:cNvPr>
          <p:cNvSpPr/>
          <p:nvPr/>
        </p:nvSpPr>
        <p:spPr>
          <a:xfrm>
            <a:off x="3060928" y="1802075"/>
            <a:ext cx="6308107" cy="16818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PICTUREBOX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5FEA65F-0B2B-447B-BC3D-DFEE6D3829C4}"/>
              </a:ext>
            </a:extLst>
          </p:cNvPr>
          <p:cNvCxnSpPr>
            <a:cxnSpLocks/>
          </p:cNvCxnSpPr>
          <p:nvPr/>
        </p:nvCxnSpPr>
        <p:spPr>
          <a:xfrm>
            <a:off x="3025290" y="1335326"/>
            <a:ext cx="0" cy="4501594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32168F4-1CD2-487B-A98A-248CEC7F3C50}"/>
              </a:ext>
            </a:extLst>
          </p:cNvPr>
          <p:cNvCxnSpPr>
            <a:cxnSpLocks/>
          </p:cNvCxnSpPr>
          <p:nvPr/>
        </p:nvCxnSpPr>
        <p:spPr>
          <a:xfrm>
            <a:off x="9421093" y="1411933"/>
            <a:ext cx="0" cy="4424987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509A7BA-506E-4519-AEB5-6D0A700CE024}"/>
              </a:ext>
            </a:extLst>
          </p:cNvPr>
          <p:cNvCxnSpPr>
            <a:cxnSpLocks/>
          </p:cNvCxnSpPr>
          <p:nvPr/>
        </p:nvCxnSpPr>
        <p:spPr>
          <a:xfrm flipH="1">
            <a:off x="4067667" y="1411933"/>
            <a:ext cx="1" cy="4636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AB1E0BA2-2730-4830-8C65-34B30AF04903}"/>
              </a:ext>
            </a:extLst>
          </p:cNvPr>
          <p:cNvSpPr/>
          <p:nvPr/>
        </p:nvSpPr>
        <p:spPr>
          <a:xfrm>
            <a:off x="3242272" y="686708"/>
            <a:ext cx="192071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Marker window</a:t>
            </a:r>
          </a:p>
          <a:p>
            <a:r>
              <a:rPr lang="en-US" sz="1050">
                <a:latin typeface="Courier New" panose="02070309020205020404" pitchFamily="49" charset="0"/>
                <a:cs typeface="Courier New" panose="02070309020205020404" pitchFamily="49" charset="0"/>
              </a:rPr>
              <a:t>pb_markers</a:t>
            </a:r>
            <a:endParaRPr lang="en-US" sz="1050"/>
          </a:p>
          <a:p>
            <a:r>
              <a:rPr lang="en-US" sz="1050" i="1"/>
              <a:t>will contain draggable elements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29E5A6D-6F4D-4CD2-BFF5-0BDA59223DCD}"/>
              </a:ext>
            </a:extLst>
          </p:cNvPr>
          <p:cNvCxnSpPr>
            <a:cxnSpLocks/>
          </p:cNvCxnSpPr>
          <p:nvPr/>
        </p:nvCxnSpPr>
        <p:spPr>
          <a:xfrm flipH="1">
            <a:off x="7431595" y="1335326"/>
            <a:ext cx="1" cy="15374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BC1C881-65D8-4450-8E9C-4D64C209E0B8}"/>
              </a:ext>
            </a:extLst>
          </p:cNvPr>
          <p:cNvSpPr/>
          <p:nvPr/>
        </p:nvSpPr>
        <p:spPr>
          <a:xfrm>
            <a:off x="6606199" y="610101"/>
            <a:ext cx="1226874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Graph area</a:t>
            </a:r>
          </a:p>
          <a:p>
            <a:r>
              <a:rPr lang="en-US" sz="1050">
                <a:latin typeface="Courier New" panose="02070309020205020404" pitchFamily="49" charset="0"/>
                <a:cs typeface="Courier New" panose="02070309020205020404" pitchFamily="49" charset="0"/>
              </a:rPr>
              <a:t>pb_graph</a:t>
            </a:r>
            <a:endParaRPr lang="en-US" sz="1050"/>
          </a:p>
          <a:p>
            <a:r>
              <a:rPr lang="en-US" sz="1050" i="1"/>
              <a:t>data and axis ticks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3A4F48-F3AD-48F8-B7F1-C60D406B768A}"/>
              </a:ext>
            </a:extLst>
          </p:cNvPr>
          <p:cNvSpPr/>
          <p:nvPr/>
        </p:nvSpPr>
        <p:spPr>
          <a:xfrm>
            <a:off x="181423" y="2710252"/>
            <a:ext cx="149515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Zoom buttons</a:t>
            </a:r>
          </a:p>
          <a:p>
            <a:r>
              <a:rPr lang="en-US" sz="1050">
                <a:latin typeface="Courier New" panose="02070309020205020404" pitchFamily="49" charset="0"/>
                <a:cs typeface="Courier New" panose="02070309020205020404" pitchFamily="49" charset="0"/>
              </a:rPr>
              <a:t>btn_zoom_y_in</a:t>
            </a:r>
          </a:p>
          <a:p>
            <a:r>
              <a:rPr lang="en-US" sz="1050">
                <a:latin typeface="Courier New" panose="02070309020205020404" pitchFamily="49" charset="0"/>
                <a:cs typeface="Courier New" panose="02070309020205020404" pitchFamily="49" charset="0"/>
              </a:rPr>
              <a:t>btn_zoom_y_out</a:t>
            </a:r>
          </a:p>
          <a:p>
            <a:r>
              <a:rPr lang="en-US" sz="1050">
                <a:latin typeface="Courier New" panose="02070309020205020404" pitchFamily="49" charset="0"/>
                <a:cs typeface="Courier New" panose="02070309020205020404" pitchFamily="49" charset="0"/>
              </a:rPr>
              <a:t>btn_zoom_x_in</a:t>
            </a:r>
          </a:p>
          <a:p>
            <a:r>
              <a:rPr lang="en-US" sz="1050">
                <a:latin typeface="Courier New" panose="02070309020205020404" pitchFamily="49" charset="0"/>
                <a:cs typeface="Courier New" panose="02070309020205020404" pitchFamily="49" charset="0"/>
              </a:rPr>
              <a:t>btn_zoom_x_out</a:t>
            </a:r>
            <a:endParaRPr lang="en-US" sz="1050" i="1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C5BC10C-3E9F-496C-81E1-BF67718E3B5A}"/>
              </a:ext>
            </a:extLst>
          </p:cNvPr>
          <p:cNvSpPr/>
          <p:nvPr/>
        </p:nvSpPr>
        <p:spPr>
          <a:xfrm>
            <a:off x="4012371" y="5737683"/>
            <a:ext cx="54442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/>
              <a:t>Every color represents another layer of nested layout panels.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/>
              <a:t>Attempts are made to align cells of unrelated tables at vertical dashed black lines.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/>
              <a:t>Red-filled squares are controls, white-filled squares are empty table cells.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/>
              <a:t>Every object is fill-docked, except zoom buttons which are anchored.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53749A2-BFE6-4DA0-A254-05F66092CAF9}"/>
              </a:ext>
            </a:extLst>
          </p:cNvPr>
          <p:cNvCxnSpPr>
            <a:cxnSpLocks/>
            <a:endCxn id="77" idx="2"/>
          </p:cNvCxnSpPr>
          <p:nvPr/>
        </p:nvCxnSpPr>
        <p:spPr>
          <a:xfrm flipV="1">
            <a:off x="1524000" y="3119284"/>
            <a:ext cx="1135379" cy="2487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1E43949-7D71-4EF5-8032-D629DEC14D2F}"/>
              </a:ext>
            </a:extLst>
          </p:cNvPr>
          <p:cNvCxnSpPr>
            <a:cxnSpLocks/>
            <a:endCxn id="78" idx="2"/>
          </p:cNvCxnSpPr>
          <p:nvPr/>
        </p:nvCxnSpPr>
        <p:spPr>
          <a:xfrm>
            <a:off x="1551831" y="3367435"/>
            <a:ext cx="1107548" cy="528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5CD9B1C-2565-4EC9-9B18-A17054A37FA4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1545691" y="3386885"/>
            <a:ext cx="441919" cy="11657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90127C4-7620-43CD-B15A-79834650A613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1537145" y="3386885"/>
            <a:ext cx="671499" cy="11657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DF76ACA-D640-4376-B850-26F26DDE4A74}"/>
              </a:ext>
            </a:extLst>
          </p:cNvPr>
          <p:cNvSpPr/>
          <p:nvPr/>
        </p:nvSpPr>
        <p:spPr>
          <a:xfrm>
            <a:off x="281805" y="1930324"/>
            <a:ext cx="1206869" cy="530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Y axis label</a:t>
            </a:r>
          </a:p>
          <a:p>
            <a:r>
              <a:rPr lang="en-US" sz="1050">
                <a:latin typeface="Courier New" panose="02070309020205020404" pitchFamily="49" charset="0"/>
                <a:cs typeface="Courier New" panose="02070309020205020404" pitchFamily="49" charset="0"/>
              </a:rPr>
              <a:t>lbl_axis_y</a:t>
            </a:r>
            <a:endParaRPr lang="en-US" sz="1050" i="1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DBB3FE6-AAD7-4025-956F-4F6E0E6516A5}"/>
              </a:ext>
            </a:extLst>
          </p:cNvPr>
          <p:cNvCxnSpPr>
            <a:cxnSpLocks/>
          </p:cNvCxnSpPr>
          <p:nvPr/>
        </p:nvCxnSpPr>
        <p:spPr>
          <a:xfrm>
            <a:off x="1265307" y="2315001"/>
            <a:ext cx="8211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79F799D-FA2E-4D6B-B911-6C9B0810B6D1}"/>
              </a:ext>
            </a:extLst>
          </p:cNvPr>
          <p:cNvSpPr/>
          <p:nvPr/>
        </p:nvSpPr>
        <p:spPr>
          <a:xfrm>
            <a:off x="2809170" y="5910830"/>
            <a:ext cx="1206869" cy="530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X axis label</a:t>
            </a:r>
          </a:p>
          <a:p>
            <a:r>
              <a:rPr lang="en-US" sz="1050">
                <a:latin typeface="Courier New" panose="02070309020205020404" pitchFamily="49" charset="0"/>
                <a:cs typeface="Courier New" panose="02070309020205020404" pitchFamily="49" charset="0"/>
              </a:rPr>
              <a:t>lbl_axis_x</a:t>
            </a:r>
            <a:endParaRPr lang="en-US" sz="1050" i="1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9944806-E8FD-4D80-AC2B-1B72387D1FBE}"/>
              </a:ext>
            </a:extLst>
          </p:cNvPr>
          <p:cNvCxnSpPr>
            <a:cxnSpLocks/>
          </p:cNvCxnSpPr>
          <p:nvPr/>
        </p:nvCxnSpPr>
        <p:spPr>
          <a:xfrm flipV="1">
            <a:off x="3741420" y="4736294"/>
            <a:ext cx="681502" cy="1199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162FCA5-186D-4899-95C3-196F6467350E}"/>
              </a:ext>
            </a:extLst>
          </p:cNvPr>
          <p:cNvSpPr/>
          <p:nvPr/>
        </p:nvSpPr>
        <p:spPr>
          <a:xfrm>
            <a:off x="10170610" y="5472225"/>
            <a:ext cx="1218026" cy="530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Sweep info</a:t>
            </a:r>
          </a:p>
          <a:p>
            <a:r>
              <a:rPr lang="en-US" sz="1050">
                <a:latin typeface="Courier New" panose="02070309020205020404" pitchFamily="49" charset="0"/>
                <a:cs typeface="Courier New" panose="02070309020205020404" pitchFamily="49" charset="0"/>
              </a:rPr>
              <a:t>lbl_sweep</a:t>
            </a:r>
            <a:endParaRPr lang="en-US" sz="1050" i="1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A9A650E-961D-4295-BE5D-877D8BADEA2C}"/>
              </a:ext>
            </a:extLst>
          </p:cNvPr>
          <p:cNvCxnSpPr>
            <a:cxnSpLocks/>
            <a:stCxn id="133" idx="0"/>
          </p:cNvCxnSpPr>
          <p:nvPr/>
        </p:nvCxnSpPr>
        <p:spPr>
          <a:xfrm flipH="1" flipV="1">
            <a:off x="9725623" y="4669253"/>
            <a:ext cx="1054000" cy="8029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888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276</Words>
  <Application>Microsoft Office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Harden</dc:creator>
  <cp:lastModifiedBy>Scott Harden</cp:lastModifiedBy>
  <cp:revision>29</cp:revision>
  <dcterms:created xsi:type="dcterms:W3CDTF">2018-01-19T03:14:49Z</dcterms:created>
  <dcterms:modified xsi:type="dcterms:W3CDTF">2018-01-24T05:38:29Z</dcterms:modified>
</cp:coreProperties>
</file>