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2" r:id="rId3"/>
    <p:sldId id="259" r:id="rId4"/>
    <p:sldId id="356" r:id="rId5"/>
    <p:sldId id="357" r:id="rId6"/>
    <p:sldId id="279" r:id="rId7"/>
    <p:sldId id="359" r:id="rId8"/>
    <p:sldId id="358" r:id="rId9"/>
    <p:sldId id="362" r:id="rId10"/>
    <p:sldId id="364" r:id="rId11"/>
    <p:sldId id="365" r:id="rId12"/>
    <p:sldId id="361" r:id="rId13"/>
    <p:sldId id="366" r:id="rId14"/>
    <p:sldId id="363" r:id="rId15"/>
    <p:sldId id="331" r:id="rId16"/>
    <p:sldId id="316" r:id="rId17"/>
    <p:sldId id="317" r:id="rId18"/>
    <p:sldId id="312" r:id="rId19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D1"/>
    <a:srgbClr val="FF9966"/>
    <a:srgbClr val="FFCF37"/>
    <a:srgbClr val="FFEBE1"/>
    <a:srgbClr val="D2E670"/>
    <a:srgbClr val="DBEB8D"/>
    <a:srgbClr val="FFFAF7"/>
    <a:srgbClr val="FFCFB7"/>
    <a:srgbClr val="1AB9E8"/>
    <a:srgbClr val="24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4" autoAdjust="0"/>
    <p:restoredTop sz="75090" autoAdjust="0"/>
  </p:normalViewPr>
  <p:slideViewPr>
    <p:cSldViewPr snapToGrid="0">
      <p:cViewPr varScale="1">
        <p:scale>
          <a:sx n="47" d="100"/>
          <a:sy n="47" d="100"/>
        </p:scale>
        <p:origin x="55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4DF91-A42F-43F0-BB36-68EA9618BB5D}" type="datetimeFigureOut">
              <a:rPr lang="fr-FR" smtClean="0"/>
              <a:pPr/>
              <a:t>26/07/2020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BC79D-2D52-4372-9E88-7D6A5A7A8AD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143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84A39-8A4A-4357-B9CF-E5948286390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C7527-AFD0-458A-92BA-7D083143B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>
                <a:latin typeface="Calibri" panose="020F0502020204030204" pitchFamily="34" charset="0"/>
              </a:rPr>
              <a:t>Merci mr le président médame et mr les membres du jury aujourdui j’ai l’honneur de vous présenter</a:t>
            </a:r>
            <a:r>
              <a:rPr lang="fr-FR" altLang="fr-FR" baseline="0">
                <a:latin typeface="Calibri" panose="020F0502020204030204" pitchFamily="34" charset="0"/>
              </a:rPr>
              <a:t> </a:t>
            </a:r>
            <a:r>
              <a:rPr lang="fr-FR" altLang="fr-FR">
                <a:latin typeface="Calibri" panose="020F0502020204030204" pitchFamily="34" charset="0"/>
              </a:rPr>
              <a:t>mon pfe intitulé modélisation et automatisation de processus de planning et de suivi</a:t>
            </a:r>
            <a:r>
              <a:rPr lang="fr-FR" altLang="fr-FR" baseline="0">
                <a:latin typeface="Calibri" panose="020F0502020204030204" pitchFamily="34" charset="0"/>
              </a:rPr>
              <a:t> des formations </a:t>
            </a:r>
            <a:r>
              <a:rPr lang="fr-FR" altLang="fr-FR">
                <a:latin typeface="Calibri" panose="020F0502020204030204" pitchFamily="34" charset="0"/>
              </a:rPr>
              <a:t> ,encadré par mme Ghozzi</a:t>
            </a:r>
            <a:r>
              <a:rPr lang="fr-FR" altLang="fr-FR" baseline="0">
                <a:latin typeface="Calibri" panose="020F0502020204030204" pitchFamily="34" charset="0"/>
              </a:rPr>
              <a:t> Faiza </a:t>
            </a:r>
            <a:r>
              <a:rPr lang="fr-FR" altLang="fr-FR">
                <a:latin typeface="Calibri" panose="020F0502020204030204" pitchFamily="34" charset="0"/>
              </a:rPr>
              <a:t>coté académique ,et Mme</a:t>
            </a:r>
            <a:r>
              <a:rPr lang="fr-FR" altLang="fr-FR" baseline="0">
                <a:latin typeface="Calibri" panose="020F0502020204030204" pitchFamily="34" charset="0"/>
              </a:rPr>
              <a:t> Amich Randa </a:t>
            </a:r>
            <a:r>
              <a:rPr lang="fr-FR" altLang="fr-FR">
                <a:latin typeface="Calibri" panose="020F0502020204030204" pitchFamily="34" charset="0"/>
              </a:rPr>
              <a:t>coté industrielle,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1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3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3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6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guise de conclusion, je rappelle que notre projet consiste à mettre en place une plateforme qui offre une certaine facilité de lancer un projet et</a:t>
            </a:r>
            <a:r>
              <a:rPr lang="fr-FR" baseline="0" dirty="0"/>
              <a:t> la possibilité de travailler un job Freelance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 De </a:t>
            </a:r>
            <a:r>
              <a:rPr lang="fr-FR" baseline="0" dirty="0" err="1"/>
              <a:t>plus,notre</a:t>
            </a:r>
            <a:r>
              <a:rPr lang="fr-FR" baseline="0" dirty="0"/>
              <a:t> application offre des interfaces </a:t>
            </a:r>
            <a:r>
              <a:rPr lang="fr-FR" baseline="0" dirty="0" err="1"/>
              <a:t>ergonomiques,dynamique</a:t>
            </a:r>
            <a:r>
              <a:rPr lang="fr-FR" baseline="0" dirty="0"/>
              <a:t> et faciles à comprendre et à manipuler.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D’autre part, le point le plus important, c’est que notre application </a:t>
            </a:r>
            <a:r>
              <a:rPr lang="fr-FR" baseline="0"/>
              <a:t>va diminuer le taux de cj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Parmi nos prochains défis</a:t>
            </a:r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46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dirty="0">
                <a:solidFill>
                  <a:srgbClr val="000000"/>
                </a:solidFill>
                <a:latin typeface="Arial" charset="0"/>
              </a:rPr>
              <a:t>Notre présentation</a:t>
            </a:r>
            <a:r>
              <a:rPr lang="fr-FR" baseline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Arial" charset="0"/>
              </a:rPr>
              <a:t>suivra le plan suivant : </a:t>
            </a:r>
          </a:p>
          <a:p>
            <a:pPr eaLnBrk="1" hangingPunct="1"/>
            <a:r>
              <a:rPr lang="fr-FR" altLang="fr-FR" dirty="0">
                <a:latin typeface="Calibri" panose="020F0502020204030204" pitchFamily="34" charset="0"/>
              </a:rPr>
              <a:t>Nous commençons par la</a:t>
            </a:r>
          </a:p>
          <a:p>
            <a:pPr eaLnBrk="1" hangingPunct="1"/>
            <a:r>
              <a:rPr lang="fr-FR" altLang="fr-FR" dirty="0">
                <a:latin typeface="Calibri" panose="020F0502020204030204" pitchFamily="34" charset="0"/>
              </a:rPr>
              <a:t>Puis nous étudions l’existants et nous citons les problématiques confrontés,</a:t>
            </a:r>
          </a:p>
          <a:p>
            <a:pPr eaLnBrk="1" hangingPunct="1"/>
            <a:r>
              <a:rPr lang="fr-FR" altLang="fr-FR" dirty="0">
                <a:latin typeface="Calibri" panose="020F0502020204030204" pitchFamily="34" charset="0"/>
              </a:rPr>
              <a:t>Ensuite nous proposons des solution pour corriger ces problèmes, et</a:t>
            </a:r>
            <a:r>
              <a:rPr lang="fr-FR" altLang="fr-FR" baseline="0" dirty="0">
                <a:latin typeface="Calibri" panose="020F0502020204030204" pitchFamily="34" charset="0"/>
              </a:rPr>
              <a:t> nous présentons le business plan CANVAS </a:t>
            </a:r>
            <a:r>
              <a:rPr lang="fr-FR" altLang="fr-FR" dirty="0">
                <a:latin typeface="Calibri" panose="020F0502020204030204" pitchFamily="34" charset="0"/>
              </a:rPr>
              <a:t>suite à ceci une démo illustratifs de notre travail</a:t>
            </a:r>
          </a:p>
          <a:p>
            <a:pPr eaLnBrk="1" hangingPunct="1"/>
            <a:r>
              <a:rPr lang="fr-FR" altLang="fr-FR" dirty="0">
                <a:latin typeface="Calibri" panose="020F0502020204030204" pitchFamily="34" charset="0"/>
              </a:rPr>
              <a:t>Nous clôturons notre présentation par une conclusion et perspectives,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b="0" baseline="0" dirty="0">
                <a:latin typeface="Calibri" panose="020F0502020204030204" pitchFamily="34" charset="0"/>
              </a:rPr>
              <a:t>La nouvelle tendance d’aujourd’hui en </a:t>
            </a:r>
            <a:r>
              <a:rPr lang="fr-FR" altLang="fr-FR" b="0" baseline="0" dirty="0" err="1">
                <a:latin typeface="Calibri" panose="020F0502020204030204" pitchFamily="34" charset="0"/>
              </a:rPr>
              <a:t>tunisie</a:t>
            </a:r>
            <a:r>
              <a:rPr lang="fr-FR" altLang="fr-FR" b="0" baseline="0" dirty="0">
                <a:latin typeface="Calibri" panose="020F0502020204030204" pitchFamily="34" charset="0"/>
              </a:rPr>
              <a:t> donc il </a:t>
            </a:r>
            <a:r>
              <a:rPr lang="fr-FR" altLang="fr-FR" b="0" baseline="0" dirty="0" err="1">
                <a:latin typeface="Calibri" panose="020F0502020204030204" pitchFamily="34" charset="0"/>
              </a:rPr>
              <a:t>represente</a:t>
            </a:r>
            <a:r>
              <a:rPr lang="fr-FR" altLang="fr-FR" b="0" baseline="0" dirty="0">
                <a:latin typeface="Calibri" panose="020F0502020204030204" pitchFamily="34" charset="0"/>
              </a:rPr>
              <a:t> un sujet innovant est le contexte du </a:t>
            </a:r>
            <a:r>
              <a:rPr lang="fr-FR" altLang="fr-FR" b="0" baseline="0" dirty="0" err="1">
                <a:latin typeface="Calibri" panose="020F0502020204030204" pitchFamily="34" charset="0"/>
              </a:rPr>
              <a:t>CrowFinding</a:t>
            </a:r>
            <a:r>
              <a:rPr lang="fr-FR" altLang="fr-FR" b="0" baseline="0" dirty="0">
                <a:latin typeface="Calibri" panose="020F0502020204030204" pitchFamily="34" charset="0"/>
              </a:rPr>
              <a:t> et </a:t>
            </a:r>
            <a:r>
              <a:rPr lang="fr-FR" altLang="fr-FR" b="0" baseline="0" dirty="0" err="1">
                <a:latin typeface="Calibri" panose="020F0502020204030204" pitchFamily="34" charset="0"/>
              </a:rPr>
              <a:t>CrowSourcing</a:t>
            </a:r>
            <a:r>
              <a:rPr lang="fr-FR" altLang="fr-FR" b="0" baseline="0" dirty="0">
                <a:latin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baseline="0" dirty="0">
                <a:latin typeface="Calibri" panose="020F0502020204030204" pitchFamily="34" charset="0"/>
              </a:rPr>
              <a:t>Pour résumer le </a:t>
            </a:r>
            <a:r>
              <a:rPr lang="fr-FR" b="0" baseline="0" dirty="0" err="1">
                <a:latin typeface="Calibri" panose="020F0502020204030204" pitchFamily="34" charset="0"/>
              </a:rPr>
              <a:t>CrowFinding</a:t>
            </a:r>
            <a:r>
              <a:rPr lang="fr-FR" b="0" baseline="0" dirty="0">
                <a:latin typeface="Calibri" panose="020F0502020204030204" pitchFamily="34" charset="0"/>
              </a:rPr>
              <a:t> c’est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baseline="0" dirty="0">
                <a:latin typeface="Calibri" panose="020F0502020204030204" pitchFamily="34" charset="0"/>
              </a:rPr>
              <a:t>Tandis que le </a:t>
            </a:r>
            <a:r>
              <a:rPr lang="fr-FR" b="0" baseline="0" dirty="0" err="1">
                <a:latin typeface="Calibri" panose="020F0502020204030204" pitchFamily="34" charset="0"/>
              </a:rPr>
              <a:t>CrowSourcing</a:t>
            </a:r>
            <a:r>
              <a:rPr lang="fr-FR" b="0" baseline="0" dirty="0">
                <a:latin typeface="Calibri" panose="020F0502020204030204" pitchFamily="34" charset="0"/>
              </a:rPr>
              <a:t> est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b="0" dirty="0">
                <a:latin typeface="Calibri" panose="020F0502020204030204" pitchFamily="34" charset="0"/>
              </a:rPr>
              <a:t>Cependant cette</a:t>
            </a:r>
            <a:r>
              <a:rPr lang="fr-FR" altLang="fr-FR" b="0" baseline="0" dirty="0">
                <a:latin typeface="Calibri" panose="020F0502020204030204" pitchFamily="34" charset="0"/>
              </a:rPr>
              <a:t> tendance n’est pas encore à jour chez nous donc elle représente un sujet innovant 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b="0" dirty="0">
                <a:latin typeface="Calibri" panose="020F0502020204030204" pitchFamily="34" charset="0"/>
              </a:rPr>
              <a:t>Afin</a:t>
            </a:r>
            <a:r>
              <a:rPr lang="fr-FR" altLang="fr-FR" b="0" baseline="0" dirty="0">
                <a:latin typeface="Calibri" panose="020F0502020204030204" pitchFamily="34" charset="0"/>
              </a:rPr>
              <a:t> de bien développé ce sujet n</a:t>
            </a:r>
            <a:r>
              <a:rPr lang="fr-FR" altLang="fr-FR" b="0" dirty="0">
                <a:latin typeface="Calibri" panose="020F0502020204030204" pitchFamily="34" charset="0"/>
              </a:rPr>
              <a:t>ous avons voulu cherché</a:t>
            </a:r>
            <a:r>
              <a:rPr lang="fr-FR" altLang="fr-FR" b="0" baseline="0" dirty="0">
                <a:latin typeface="Calibri" panose="020F0502020204030204" pitchFamily="34" charset="0"/>
              </a:rPr>
              <a:t> l</a:t>
            </a:r>
            <a:r>
              <a:rPr lang="fr-FR" altLang="fr-FR" b="0" dirty="0">
                <a:latin typeface="Calibri" panose="020F0502020204030204" pitchFamily="34" charset="0"/>
              </a:rPr>
              <a:t>e</a:t>
            </a:r>
            <a:r>
              <a:rPr lang="fr-FR" altLang="fr-FR" b="0" baseline="0" dirty="0">
                <a:latin typeface="Calibri" panose="020F0502020204030204" pitchFamily="34" charset="0"/>
              </a:rPr>
              <a:t> processus de création de projet d’aujourd’hui qui se résume plus au moins sur les 3 taches fondamentaux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baseline="0" dirty="0"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baseline="0" dirty="0">
                <a:latin typeface="Calibri" panose="020F0502020204030204" pitchFamily="34" charset="0"/>
              </a:rPr>
              <a:t>1- Spécifier les besoins et fonds nécessaire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baseline="0" dirty="0">
                <a:latin typeface="Calibri" panose="020F0502020204030204" pitchFamily="34" charset="0"/>
              </a:rPr>
              <a:t>2- Gestion des paperasses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baseline="0" dirty="0">
                <a:latin typeface="Calibri" panose="020F0502020204030204" pitchFamily="34" charset="0"/>
              </a:rPr>
              <a:t>3- Collecte du fond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Suite à l’</a:t>
            </a:r>
            <a:r>
              <a:rPr lang="fr-FR" baseline="0" dirty="0"/>
              <a:t>étude réalisé , nous avons pus dégager les problèmes suivants: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Les 2 premiers problème sont réservé pour le concept </a:t>
            </a:r>
            <a:r>
              <a:rPr lang="fr-FR" b="0" baseline="0" dirty="0" err="1">
                <a:latin typeface="Calibri" panose="020F0502020204030204" pitchFamily="34" charset="0"/>
              </a:rPr>
              <a:t>CrowSourcing</a:t>
            </a:r>
            <a:r>
              <a:rPr lang="fr-FR" b="0" baseline="0" dirty="0">
                <a:latin typeface="Calibri" panose="020F0502020204030204" pitchFamily="34" charset="0"/>
              </a:rPr>
              <a:t>  et </a:t>
            </a:r>
            <a:r>
              <a:rPr lang="fr-FR" b="0" baseline="0" dirty="0" err="1">
                <a:latin typeface="Calibri" panose="020F0502020204030204" pitchFamily="34" charset="0"/>
              </a:rPr>
              <a:t>CrowFinding</a:t>
            </a:r>
            <a:endParaRPr lang="fr-FR" b="0" baseline="0" dirty="0"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>
                <a:solidFill>
                  <a:prstClr val="white"/>
                </a:solidFill>
              </a:rPr>
              <a:t>Beaucoup de gens ne savent pas encore ces principes donc nous devons essayer au mieux</a:t>
            </a:r>
            <a:r>
              <a:rPr lang="fr-FR" sz="1200" b="1" kern="0" baseline="0" dirty="0">
                <a:solidFill>
                  <a:prstClr val="white"/>
                </a:solidFill>
              </a:rPr>
              <a:t> de les</a:t>
            </a:r>
            <a:r>
              <a:rPr lang="fr-FR" b="0" baseline="0" dirty="0">
                <a:latin typeface="Calibri" panose="020F0502020204030204" pitchFamily="34" charset="0"/>
              </a:rPr>
              <a:t> familiariser  et leurs expliquer ce concept.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baseline="0" dirty="0">
                <a:latin typeface="Calibri" panose="020F0502020204030204" pitchFamily="34" charset="0"/>
              </a:rPr>
              <a:t>Mais la culture Tunisienne malheureusement n’est pas trop confiante aux investissement financier mais prenons l’exemple sur la situation pendant le </a:t>
            </a:r>
            <a:r>
              <a:rPr lang="fr-FR" b="0" baseline="0" dirty="0" err="1">
                <a:latin typeface="Calibri" panose="020F0502020204030204" pitchFamily="34" charset="0"/>
              </a:rPr>
              <a:t>covid</a:t>
            </a:r>
            <a:r>
              <a:rPr lang="fr-FR" b="0" baseline="0" dirty="0">
                <a:latin typeface="Calibri" panose="020F0502020204030204" pitchFamily="34" charset="0"/>
              </a:rPr>
              <a:t> 19. Pendant cette </a:t>
            </a:r>
            <a:r>
              <a:rPr lang="fr-FR" b="0" baseline="0" dirty="0" err="1">
                <a:latin typeface="Calibri" panose="020F0502020204030204" pitchFamily="34" charset="0"/>
              </a:rPr>
              <a:t>periode</a:t>
            </a:r>
            <a:r>
              <a:rPr lang="fr-FR" b="0" baseline="0" dirty="0">
                <a:latin typeface="Calibri" panose="020F0502020204030204" pitchFamily="34" charset="0"/>
              </a:rPr>
              <a:t> , les habitants avait tendance a aider plus avec des services ou des biens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baseline="0" dirty="0">
                <a:latin typeface="Calibri" panose="020F0502020204030204" pitchFamily="34" charset="0"/>
              </a:rPr>
              <a:t>Sans oublier le faite de </a:t>
            </a:r>
            <a:r>
              <a:rPr lang="fr-FR" b="0" baseline="0" dirty="0" err="1">
                <a:latin typeface="Calibri" panose="020F0502020204030204" pitchFamily="34" charset="0"/>
              </a:rPr>
              <a:t>possèder</a:t>
            </a:r>
            <a:r>
              <a:rPr lang="fr-FR" b="0" baseline="0" dirty="0">
                <a:latin typeface="Calibri" panose="020F0502020204030204" pitchFamily="34" charset="0"/>
              </a:rPr>
              <a:t> tellement de compétence créative et intellectuelle qui n’ont pas pu voir le jour manque de Subventions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baseline="0" dirty="0">
                <a:latin typeface="Calibri" panose="020F0502020204030204" pitchFamily="34" charset="0"/>
              </a:rPr>
              <a:t>Tellement de taches à faire et paperassé à </a:t>
            </a:r>
            <a:r>
              <a:rPr lang="fr-FR" b="0" baseline="0" dirty="0" err="1">
                <a:latin typeface="Calibri" panose="020F0502020204030204" pitchFamily="34" charset="0"/>
              </a:rPr>
              <a:t>gerer</a:t>
            </a:r>
            <a:r>
              <a:rPr lang="fr-FR" b="0" baseline="0" dirty="0">
                <a:latin typeface="Calibri" panose="020F0502020204030204" pitchFamily="34" charset="0"/>
              </a:rPr>
              <a:t> en même temps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solution proposé est :: La réalisation d’une plateforme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StartMe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aide les porteurs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d’idées à lancer leur projet et permettre a tous le monde d’y participer à sa manière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1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Conseils : C’est une </a:t>
            </a:r>
            <a:r>
              <a:rPr lang="fr-FR" dirty="0" err="1"/>
              <a:t>fonctioanlité</a:t>
            </a:r>
            <a:r>
              <a:rPr lang="fr-FR" baseline="0" dirty="0"/>
              <a:t> supplémentaire dans notre plateforme qui va permettre au entrepreneurs d’avoir l’aide soit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3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31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0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41D3-26C1-481A-A8BB-66D4049DF4C4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exels.com/photo/beverage-black-coffee-business-chart-33972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>
            <a:off x="-7" y="-1"/>
            <a:ext cx="12192007" cy="4605071"/>
          </a:xfrm>
          <a:custGeom>
            <a:avLst/>
            <a:gdLst>
              <a:gd name="connsiteX0" fmla="*/ 0 w 12192000"/>
              <a:gd name="connsiteY0" fmla="*/ 0 h 4605068"/>
              <a:gd name="connsiteX1" fmla="*/ 12192000 w 12192000"/>
              <a:gd name="connsiteY1" fmla="*/ 0 h 4605068"/>
              <a:gd name="connsiteX2" fmla="*/ 12192000 w 12192000"/>
              <a:gd name="connsiteY2" fmla="*/ 3221425 h 4605068"/>
              <a:gd name="connsiteX3" fmla="*/ 10051580 w 12192000"/>
              <a:gd name="connsiteY3" fmla="*/ 2023793 h 4605068"/>
              <a:gd name="connsiteX4" fmla="*/ 5047780 w 12192000"/>
              <a:gd name="connsiteY4" fmla="*/ 4605068 h 4605068"/>
              <a:gd name="connsiteX5" fmla="*/ 0 w 12192000"/>
              <a:gd name="connsiteY5" fmla="*/ 1700001 h 46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605068">
                <a:moveTo>
                  <a:pt x="0" y="0"/>
                </a:moveTo>
                <a:lnTo>
                  <a:pt x="12192000" y="0"/>
                </a:lnTo>
                <a:lnTo>
                  <a:pt x="12192000" y="3221425"/>
                </a:lnTo>
                <a:lnTo>
                  <a:pt x="10051580" y="2023793"/>
                </a:lnTo>
                <a:lnTo>
                  <a:pt x="5047780" y="4605068"/>
                </a:lnTo>
                <a:lnTo>
                  <a:pt x="0" y="1700001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" r="-117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10090008" y="2797528"/>
            <a:ext cx="2101992" cy="2358232"/>
          </a:xfrm>
          <a:custGeom>
            <a:avLst/>
            <a:gdLst>
              <a:gd name="connsiteX0" fmla="*/ 2086833 w 2086833"/>
              <a:gd name="connsiteY0" fmla="*/ 0 h 2312943"/>
              <a:gd name="connsiteX1" fmla="*/ 2086833 w 2086833"/>
              <a:gd name="connsiteY1" fmla="*/ 2312943 h 2312943"/>
              <a:gd name="connsiteX2" fmla="*/ 0 w 2086833"/>
              <a:gd name="connsiteY2" fmla="*/ 1130920 h 2312943"/>
              <a:gd name="connsiteX3" fmla="*/ 1828800 w 2086833"/>
              <a:gd name="connsiteY3" fmla="*/ 140320 h 231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833" h="2312943">
                <a:moveTo>
                  <a:pt x="2086833" y="0"/>
                </a:moveTo>
                <a:lnTo>
                  <a:pt x="2086833" y="2312943"/>
                </a:lnTo>
                <a:lnTo>
                  <a:pt x="0" y="1130920"/>
                </a:lnTo>
                <a:lnTo>
                  <a:pt x="1828800" y="1403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0107820" y="1875492"/>
            <a:ext cx="1834476" cy="2077355"/>
          </a:xfrm>
          <a:custGeom>
            <a:avLst/>
            <a:gdLst>
              <a:gd name="T0" fmla="*/ 0 w 1154"/>
              <a:gd name="T1" fmla="*/ 0 h 1291"/>
              <a:gd name="T2" fmla="*/ 1154 w 1154"/>
              <a:gd name="T3" fmla="*/ 667 h 1291"/>
              <a:gd name="T4" fmla="*/ 0 w 1154"/>
              <a:gd name="T5" fmla="*/ 1291 h 1291"/>
              <a:gd name="T6" fmla="*/ 0 w 1154"/>
              <a:gd name="T7" fmla="*/ 1291 h 1291"/>
              <a:gd name="T8" fmla="*/ 0 w 1154"/>
              <a:gd name="T9" fmla="*/ 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1291">
                <a:moveTo>
                  <a:pt x="0" y="0"/>
                </a:moveTo>
                <a:lnTo>
                  <a:pt x="1154" y="667"/>
                </a:lnTo>
                <a:lnTo>
                  <a:pt x="0" y="1291"/>
                </a:lnTo>
                <a:lnTo>
                  <a:pt x="0" y="12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211389" y="2844660"/>
            <a:ext cx="1915549" cy="2124019"/>
          </a:xfrm>
          <a:custGeom>
            <a:avLst/>
            <a:gdLst>
              <a:gd name="T0" fmla="*/ 1205 w 1205"/>
              <a:gd name="T1" fmla="*/ 679 h 1320"/>
              <a:gd name="T2" fmla="*/ 0 w 1205"/>
              <a:gd name="T3" fmla="*/ 1320 h 1320"/>
              <a:gd name="T4" fmla="*/ 0 w 1205"/>
              <a:gd name="T5" fmla="*/ 14 h 1320"/>
              <a:gd name="T6" fmla="*/ 30 w 1205"/>
              <a:gd name="T7" fmla="*/ 0 h 1320"/>
              <a:gd name="T8" fmla="*/ 1205 w 1205"/>
              <a:gd name="T9" fmla="*/ 67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1320">
                <a:moveTo>
                  <a:pt x="1205" y="679"/>
                </a:moveTo>
                <a:lnTo>
                  <a:pt x="0" y="1320"/>
                </a:lnTo>
                <a:lnTo>
                  <a:pt x="0" y="14"/>
                </a:lnTo>
                <a:lnTo>
                  <a:pt x="30" y="0"/>
                </a:lnTo>
                <a:lnTo>
                  <a:pt x="1205" y="67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8239960" y="1875570"/>
            <a:ext cx="1867859" cy="2077355"/>
          </a:xfrm>
          <a:custGeom>
            <a:avLst/>
            <a:gdLst>
              <a:gd name="T0" fmla="*/ 1175 w 1175"/>
              <a:gd name="T1" fmla="*/ 0 h 1291"/>
              <a:gd name="T2" fmla="*/ 1175 w 1175"/>
              <a:gd name="T3" fmla="*/ 1291 h 1291"/>
              <a:gd name="T4" fmla="*/ 1173 w 1175"/>
              <a:gd name="T5" fmla="*/ 1291 h 1291"/>
              <a:gd name="T6" fmla="*/ 0 w 1175"/>
              <a:gd name="T7" fmla="*/ 610 h 1291"/>
              <a:gd name="T8" fmla="*/ 1175 w 1175"/>
              <a:gd name="T9" fmla="*/ 0 h 1291"/>
              <a:gd name="T10" fmla="*/ 1175 w 1175"/>
              <a:gd name="T11" fmla="*/ 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5" h="1291">
                <a:moveTo>
                  <a:pt x="1175" y="0"/>
                </a:moveTo>
                <a:lnTo>
                  <a:pt x="1175" y="1291"/>
                </a:lnTo>
                <a:lnTo>
                  <a:pt x="1173" y="1291"/>
                </a:lnTo>
                <a:lnTo>
                  <a:pt x="0" y="610"/>
                </a:lnTo>
                <a:lnTo>
                  <a:pt x="1175" y="0"/>
                </a:lnTo>
                <a:lnTo>
                  <a:pt x="1175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6135285" y="2843717"/>
            <a:ext cx="2076105" cy="2124019"/>
          </a:xfrm>
          <a:custGeom>
            <a:avLst/>
            <a:gdLst>
              <a:gd name="T0" fmla="*/ 1306 w 1306"/>
              <a:gd name="T1" fmla="*/ 0 h 1320"/>
              <a:gd name="T2" fmla="*/ 1306 w 1306"/>
              <a:gd name="T3" fmla="*/ 1320 h 1320"/>
              <a:gd name="T4" fmla="*/ 0 w 1306"/>
              <a:gd name="T5" fmla="*/ 682 h 1320"/>
              <a:gd name="T6" fmla="*/ 1306 w 1306"/>
              <a:gd name="T7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6" h="1320">
                <a:moveTo>
                  <a:pt x="1306" y="0"/>
                </a:moveTo>
                <a:lnTo>
                  <a:pt x="1306" y="1320"/>
                </a:lnTo>
                <a:lnTo>
                  <a:pt x="0" y="682"/>
                </a:lnTo>
                <a:lnTo>
                  <a:pt x="1306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-4" y="1"/>
            <a:ext cx="6648042" cy="4841118"/>
          </a:xfrm>
          <a:custGeom>
            <a:avLst/>
            <a:gdLst>
              <a:gd name="connsiteX0" fmla="*/ 0 w 6648038"/>
              <a:gd name="connsiteY0" fmla="*/ 0 h 4841115"/>
              <a:gd name="connsiteX1" fmla="*/ 1162864 w 6648038"/>
              <a:gd name="connsiteY1" fmla="*/ 0 h 4841115"/>
              <a:gd name="connsiteX2" fmla="*/ 6648038 w 6648038"/>
              <a:gd name="connsiteY2" fmla="*/ 3223965 h 4841115"/>
              <a:gd name="connsiteX3" fmla="*/ 3570444 w 6648038"/>
              <a:gd name="connsiteY3" fmla="*/ 4841115 h 4841115"/>
              <a:gd name="connsiteX4" fmla="*/ 0 w 6648038"/>
              <a:gd name="connsiteY4" fmla="*/ 2862839 h 48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038" h="4841115">
                <a:moveTo>
                  <a:pt x="0" y="0"/>
                </a:moveTo>
                <a:lnTo>
                  <a:pt x="1162864" y="0"/>
                </a:lnTo>
                <a:lnTo>
                  <a:pt x="6648038" y="3223965"/>
                </a:lnTo>
                <a:lnTo>
                  <a:pt x="3570444" y="4841115"/>
                </a:lnTo>
                <a:lnTo>
                  <a:pt x="0" y="286283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rgbClr val="4498EC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-1" y="1218884"/>
            <a:ext cx="4934380" cy="4524942"/>
          </a:xfrm>
          <a:custGeom>
            <a:avLst/>
            <a:gdLst>
              <a:gd name="connsiteX0" fmla="*/ 0 w 4927653"/>
              <a:gd name="connsiteY0" fmla="*/ 0 h 4464186"/>
              <a:gd name="connsiteX1" fmla="*/ 4927653 w 4927653"/>
              <a:gd name="connsiteY1" fmla="*/ 2867161 h 4464186"/>
              <a:gd name="connsiteX2" fmla="*/ 4357741 w 4927653"/>
              <a:gd name="connsiteY2" fmla="*/ 3164023 h 4464186"/>
              <a:gd name="connsiteX3" fmla="*/ 2228903 w 4927653"/>
              <a:gd name="connsiteY3" fmla="*/ 4272099 h 4464186"/>
              <a:gd name="connsiteX4" fmla="*/ 1984428 w 4927653"/>
              <a:gd name="connsiteY4" fmla="*/ 4392749 h 4464186"/>
              <a:gd name="connsiteX5" fmla="*/ 1857428 w 4927653"/>
              <a:gd name="connsiteY5" fmla="*/ 4464186 h 4464186"/>
              <a:gd name="connsiteX6" fmla="*/ 0 w 4927653"/>
              <a:gd name="connsiteY6" fmla="*/ 3491824 h 446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7653" h="4464186">
                <a:moveTo>
                  <a:pt x="0" y="0"/>
                </a:moveTo>
                <a:lnTo>
                  <a:pt x="4927653" y="2867161"/>
                </a:lnTo>
                <a:lnTo>
                  <a:pt x="4357741" y="3164023"/>
                </a:lnTo>
                <a:lnTo>
                  <a:pt x="2228903" y="4272099"/>
                </a:lnTo>
                <a:lnTo>
                  <a:pt x="1984428" y="4392749"/>
                </a:lnTo>
                <a:lnTo>
                  <a:pt x="1857428" y="4464186"/>
                </a:lnTo>
                <a:lnTo>
                  <a:pt x="0" y="3491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-1" y="1218886"/>
            <a:ext cx="4934380" cy="3207084"/>
          </a:xfrm>
          <a:custGeom>
            <a:avLst/>
            <a:gdLst>
              <a:gd name="connsiteX0" fmla="*/ 0 w 4927653"/>
              <a:gd name="connsiteY0" fmla="*/ 0 h 3164023"/>
              <a:gd name="connsiteX1" fmla="*/ 4927653 w 4927653"/>
              <a:gd name="connsiteY1" fmla="*/ 2867161 h 3164023"/>
              <a:gd name="connsiteX2" fmla="*/ 4357741 w 4927653"/>
              <a:gd name="connsiteY2" fmla="*/ 3164023 h 3164023"/>
              <a:gd name="connsiteX3" fmla="*/ 0 w 4927653"/>
              <a:gd name="connsiteY3" fmla="*/ 627164 h 31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7653" h="3164023">
                <a:moveTo>
                  <a:pt x="0" y="0"/>
                </a:moveTo>
                <a:lnTo>
                  <a:pt x="4927653" y="2867161"/>
                </a:lnTo>
                <a:lnTo>
                  <a:pt x="4357741" y="3164023"/>
                </a:lnTo>
                <a:lnTo>
                  <a:pt x="0" y="627164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90000"/>
                </a:schemeClr>
              </a:gs>
              <a:gs pos="53000">
                <a:schemeClr val="bg2">
                  <a:lumMod val="90000"/>
                </a:schemeClr>
              </a:gs>
              <a:gs pos="100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-7" y="1263878"/>
            <a:ext cx="12192007" cy="5202237"/>
          </a:xfrm>
          <a:custGeom>
            <a:avLst/>
            <a:gdLst>
              <a:gd name="connsiteX0" fmla="*/ 10215615 w 12175385"/>
              <a:gd name="connsiteY0" fmla="*/ 0 h 5132388"/>
              <a:gd name="connsiteX1" fmla="*/ 12175385 w 12175385"/>
              <a:gd name="connsiteY1" fmla="*/ 1133839 h 5132388"/>
              <a:gd name="connsiteX2" fmla="*/ 12175385 w 12175385"/>
              <a:gd name="connsiteY2" fmla="*/ 1914889 h 5132388"/>
              <a:gd name="connsiteX3" fmla="*/ 10215615 w 12175385"/>
              <a:gd name="connsiteY3" fmla="*/ 781050 h 5132388"/>
              <a:gd name="connsiteX4" fmla="*/ 1857428 w 12175385"/>
              <a:gd name="connsiteY4" fmla="*/ 5132388 h 5132388"/>
              <a:gd name="connsiteX5" fmla="*/ 0 w 12175385"/>
              <a:gd name="connsiteY5" fmla="*/ 4157340 h 5132388"/>
              <a:gd name="connsiteX6" fmla="*/ 0 w 12175385"/>
              <a:gd name="connsiteY6" fmla="*/ 3376290 h 5132388"/>
              <a:gd name="connsiteX7" fmla="*/ 1857428 w 12175385"/>
              <a:gd name="connsiteY7" fmla="*/ 4351338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75385" h="5132388">
                <a:moveTo>
                  <a:pt x="10215615" y="0"/>
                </a:moveTo>
                <a:lnTo>
                  <a:pt x="12175385" y="1133839"/>
                </a:lnTo>
                <a:lnTo>
                  <a:pt x="12175385" y="1914889"/>
                </a:lnTo>
                <a:lnTo>
                  <a:pt x="10215615" y="781050"/>
                </a:lnTo>
                <a:lnTo>
                  <a:pt x="1857428" y="5132388"/>
                </a:lnTo>
                <a:lnTo>
                  <a:pt x="0" y="4157340"/>
                </a:lnTo>
                <a:lnTo>
                  <a:pt x="0" y="3376290"/>
                </a:lnTo>
                <a:lnTo>
                  <a:pt x="1857428" y="4351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st="50800" dir="54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12002" y="5185509"/>
            <a:ext cx="62279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err="1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StartMe</a:t>
            </a:r>
            <a:endParaRPr lang="fr-FR" sz="4000" b="1" dirty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fr-FR" sz="4000" b="1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plateforme de demain</a:t>
            </a:r>
            <a:endParaRPr lang="en-US" sz="4000" b="1" dirty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5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77"/>
          <p:cNvSpPr txBox="1"/>
          <p:nvPr/>
        </p:nvSpPr>
        <p:spPr>
          <a:xfrm>
            <a:off x="11655760" y="6232545"/>
            <a:ext cx="475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2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AD4B5-5417-4857-90D4-9E8E1AB9EE80}"/>
              </a:ext>
            </a:extLst>
          </p:cNvPr>
          <p:cNvSpPr txBox="1"/>
          <p:nvPr/>
        </p:nvSpPr>
        <p:spPr>
          <a:xfrm>
            <a:off x="3352800" y="1816342"/>
            <a:ext cx="507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Partenaire clé</a:t>
            </a:r>
            <a:endParaRPr lang="x-none" sz="2800" b="1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913ED40-163C-47B5-AF0B-2D27F1357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7784" y="2536398"/>
            <a:ext cx="1036038" cy="103603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4DB4392-D371-46ED-B42C-B00E91729A98}"/>
              </a:ext>
            </a:extLst>
          </p:cNvPr>
          <p:cNvSpPr txBox="1"/>
          <p:nvPr/>
        </p:nvSpPr>
        <p:spPr>
          <a:xfrm>
            <a:off x="806824" y="3054774"/>
            <a:ext cx="59346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Tunisie monétique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assurances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bureaux d’études et Consulting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bureaux Marketing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livreurs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7608" y="323469"/>
            <a:ext cx="1996059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34534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77"/>
          <p:cNvSpPr txBox="1"/>
          <p:nvPr/>
        </p:nvSpPr>
        <p:spPr>
          <a:xfrm>
            <a:off x="11655760" y="6232545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2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54DB4392-D371-46ED-B42C-B00E91729A98}"/>
              </a:ext>
            </a:extLst>
          </p:cNvPr>
          <p:cNvSpPr txBox="1"/>
          <p:nvPr/>
        </p:nvSpPr>
        <p:spPr>
          <a:xfrm>
            <a:off x="663389" y="3018915"/>
            <a:ext cx="10721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de mise à jour pour améliorer constamment l’expérience utilisateur.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 la plateforme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les demandes/réclamation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7608" y="323469"/>
            <a:ext cx="1996059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  <p:pic>
        <p:nvPicPr>
          <p:cNvPr id="11" name="Image 10" descr="Une image contenant signe, pièce, horloge&#10;&#10;Description générée automatiquement">
            <a:extLst>
              <a:ext uri="{FF2B5EF4-FFF2-40B4-BE49-F238E27FC236}">
                <a16:creationId xmlns:a16="http://schemas.microsoft.com/office/drawing/2014/main" id="{7C5DE45A-BEC8-4698-A08D-53304EACBB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6671" y="1750598"/>
            <a:ext cx="1167479" cy="126793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802AD4B5-5417-4857-90D4-9E8E1AB9EE80}"/>
              </a:ext>
            </a:extLst>
          </p:cNvPr>
          <p:cNvSpPr txBox="1"/>
          <p:nvPr/>
        </p:nvSpPr>
        <p:spPr>
          <a:xfrm>
            <a:off x="3333750" y="1435342"/>
            <a:ext cx="507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Activité clé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34534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77"/>
          <p:cNvSpPr txBox="1"/>
          <p:nvPr/>
        </p:nvSpPr>
        <p:spPr>
          <a:xfrm>
            <a:off x="11655760" y="6232545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2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AD4B5-5417-4857-90D4-9E8E1AB9EE80}"/>
              </a:ext>
            </a:extLst>
          </p:cNvPr>
          <p:cNvSpPr txBox="1"/>
          <p:nvPr/>
        </p:nvSpPr>
        <p:spPr>
          <a:xfrm>
            <a:off x="3352800" y="1816342"/>
            <a:ext cx="507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Ressource clé</a:t>
            </a:r>
            <a:endParaRPr lang="x-none" sz="2800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4064939"/>
            <a:ext cx="1125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Plateforme Web Technologique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4898657"/>
            <a:ext cx="11259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Une large communauté des investisseurs, entrepreneur et demandeur de service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6101698"/>
            <a:ext cx="1125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Les partenaires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913ED40-163C-47B5-AF0B-2D27F1357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7784" y="2536398"/>
            <a:ext cx="1036038" cy="10360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07608" y="323469"/>
            <a:ext cx="1996059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34534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77"/>
          <p:cNvSpPr txBox="1"/>
          <p:nvPr/>
        </p:nvSpPr>
        <p:spPr>
          <a:xfrm>
            <a:off x="11655760" y="6232545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2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007608" y="323469"/>
            <a:ext cx="1996059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02AD4B5-5417-4857-90D4-9E8E1AB9EE80}"/>
              </a:ext>
            </a:extLst>
          </p:cNvPr>
          <p:cNvSpPr txBox="1"/>
          <p:nvPr/>
        </p:nvSpPr>
        <p:spPr>
          <a:xfrm>
            <a:off x="3865822" y="1724898"/>
            <a:ext cx="465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Structure de couts</a:t>
            </a:r>
            <a:endParaRPr lang="x-none" sz="2800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1098793" y="3947277"/>
            <a:ext cx="7220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développement de la plateforme.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marketing et communication (Spot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Tv,community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management..).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ressources humaines</a:t>
            </a:r>
          </a:p>
        </p:txBody>
      </p:sp>
      <p:pic>
        <p:nvPicPr>
          <p:cNvPr id="35" name="Image 34" descr="Une image contenant signe, pièce, horloge&#10;&#10;Description générée automatiquement">
            <a:extLst>
              <a:ext uri="{FF2B5EF4-FFF2-40B4-BE49-F238E27FC236}">
                <a16:creationId xmlns:a16="http://schemas.microsoft.com/office/drawing/2014/main" id="{7C5DE45A-BEC8-4698-A08D-53304EAC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2209800"/>
            <a:ext cx="1504950" cy="12276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34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77"/>
          <p:cNvSpPr txBox="1"/>
          <p:nvPr/>
        </p:nvSpPr>
        <p:spPr>
          <a:xfrm>
            <a:off x="11655760" y="6232545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2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802AD4B5-5417-4857-90D4-9E8E1AB9EE80}"/>
              </a:ext>
            </a:extLst>
          </p:cNvPr>
          <p:cNvSpPr txBox="1"/>
          <p:nvPr/>
        </p:nvSpPr>
        <p:spPr>
          <a:xfrm>
            <a:off x="3865822" y="1724898"/>
            <a:ext cx="465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Source de revenus</a:t>
            </a:r>
            <a:endParaRPr lang="x-none" sz="2800" b="1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969137E-AC0B-4E42-9A66-2047704E1C63}"/>
              </a:ext>
            </a:extLst>
          </p:cNvPr>
          <p:cNvCxnSpPr>
            <a:cxnSpLocks/>
          </p:cNvCxnSpPr>
          <p:nvPr/>
        </p:nvCxnSpPr>
        <p:spPr>
          <a:xfrm rot="5400000">
            <a:off x="4327573" y="2984161"/>
            <a:ext cx="1059126" cy="104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5ABBCAA-C236-433E-AA5F-AA1B0BD72218}"/>
              </a:ext>
            </a:extLst>
          </p:cNvPr>
          <p:cNvCxnSpPr>
            <a:cxnSpLocks/>
          </p:cNvCxnSpPr>
          <p:nvPr/>
        </p:nvCxnSpPr>
        <p:spPr>
          <a:xfrm>
            <a:off x="6741965" y="3041763"/>
            <a:ext cx="967682" cy="9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45DF424C-C7CF-4D8A-8484-B8568A55DFAF}"/>
              </a:ext>
            </a:extLst>
          </p:cNvPr>
          <p:cNvSpPr txBox="1"/>
          <p:nvPr/>
        </p:nvSpPr>
        <p:spPr>
          <a:xfrm>
            <a:off x="1031602" y="4012695"/>
            <a:ext cx="316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Source principale</a:t>
            </a:r>
            <a:endParaRPr lang="x-none" sz="2800" b="1" dirty="0">
              <a:solidFill>
                <a:srgbClr val="FF000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CF9680-CD42-4FC2-80AA-4DE6E7BF30AC}"/>
              </a:ext>
            </a:extLst>
          </p:cNvPr>
          <p:cNvSpPr txBox="1"/>
          <p:nvPr/>
        </p:nvSpPr>
        <p:spPr>
          <a:xfrm>
            <a:off x="6669741" y="3906837"/>
            <a:ext cx="527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Source secondaire</a:t>
            </a:r>
            <a:endParaRPr lang="x-none" sz="2800" b="1" dirty="0">
              <a:solidFill>
                <a:srgbClr val="FF000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489193" y="4728327"/>
            <a:ext cx="7220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du bénéfice net après le lancement du 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50Dt pour la création d’un projet versable après collecte de la somme totale requise.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EFCCAD4-6A18-499C-8241-D07BDC074B5F}"/>
              </a:ext>
            </a:extLst>
          </p:cNvPr>
          <p:cNvSpPr txBox="1"/>
          <p:nvPr/>
        </p:nvSpPr>
        <p:spPr>
          <a:xfrm>
            <a:off x="8247769" y="5316074"/>
            <a:ext cx="240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Publicité</a:t>
            </a:r>
          </a:p>
        </p:txBody>
      </p:sp>
      <p:pic>
        <p:nvPicPr>
          <p:cNvPr id="35" name="Image 34" descr="Une image contenant signe, pièce, horloge&#10;&#10;Description générée automatiquement">
            <a:extLst>
              <a:ext uri="{FF2B5EF4-FFF2-40B4-BE49-F238E27FC236}">
                <a16:creationId xmlns:a16="http://schemas.microsoft.com/office/drawing/2014/main" id="{7C5DE45A-BEC8-4698-A08D-53304EAC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92" y="2474499"/>
            <a:ext cx="1023070" cy="102307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1EFCCAD4-6A18-499C-8241-D07BDC074B5F}"/>
              </a:ext>
            </a:extLst>
          </p:cNvPr>
          <p:cNvSpPr txBox="1"/>
          <p:nvPr/>
        </p:nvSpPr>
        <p:spPr>
          <a:xfrm>
            <a:off x="8266340" y="4642441"/>
            <a:ext cx="240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Partenaires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07608" y="323469"/>
            <a:ext cx="1996059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34534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  <p:bldP spid="33" grpId="0"/>
      <p:bldP spid="34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77"/>
          <p:cNvSpPr txBox="1"/>
          <p:nvPr/>
        </p:nvSpPr>
        <p:spPr>
          <a:xfrm>
            <a:off x="11688418" y="6232545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29" name="Group 100"/>
          <p:cNvGrpSpPr/>
          <p:nvPr/>
        </p:nvGrpSpPr>
        <p:grpSpPr>
          <a:xfrm>
            <a:off x="-219457" y="8156"/>
            <a:ext cx="12582145" cy="1277257"/>
            <a:chOff x="2336800" y="-6350"/>
            <a:chExt cx="7495821" cy="1374775"/>
          </a:xfrm>
        </p:grpSpPr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25676">
                  <a:srgbClr val="F9C6A6"/>
                </a:gs>
                <a:gs pos="10593">
                  <a:srgbClr val="FFEBE1"/>
                </a:gs>
                <a:gs pos="88493">
                  <a:schemeClr val="accent2"/>
                </a:gs>
                <a:gs pos="79633">
                  <a:schemeClr val="accent2"/>
                </a:gs>
                <a:gs pos="55752">
                  <a:schemeClr val="accent2"/>
                </a:gs>
                <a:gs pos="690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662646" y="214447"/>
            <a:ext cx="9067330" cy="101566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b="1" spc="200" dirty="0" err="1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Environnement</a:t>
            </a:r>
            <a:r>
              <a:rPr lang="en-US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b="1" spc="200" dirty="0" err="1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dévéloppement</a:t>
            </a:r>
            <a:r>
              <a:rPr lang="en-US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800" b="1" cap="none" spc="200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/>
        </p:nvGrpSpPr>
        <p:grpSpPr>
          <a:xfrm>
            <a:off x="1800455" y="4393655"/>
            <a:ext cx="2049231" cy="144016"/>
            <a:chOff x="2655206" y="4794870"/>
            <a:chExt cx="1679267" cy="144016"/>
          </a:xfrm>
        </p:grpSpPr>
        <p:sp>
          <p:nvSpPr>
            <p:cNvPr id="154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5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6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7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8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9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60" name="그룹 77">
            <a:extLst>
              <a:ext uri="{FF2B5EF4-FFF2-40B4-BE49-F238E27FC236}">
                <a16:creationId xmlns:a16="http://schemas.microsoft.com/office/drawing/2014/main" id="{F6D475EE-1DC3-458B-8197-0D4F968E0785}"/>
              </a:ext>
            </a:extLst>
          </p:cNvPr>
          <p:cNvGrpSpPr/>
          <p:nvPr/>
        </p:nvGrpSpPr>
        <p:grpSpPr>
          <a:xfrm>
            <a:off x="4113196" y="4407102"/>
            <a:ext cx="2049231" cy="144016"/>
            <a:chOff x="4791443" y="4794870"/>
            <a:chExt cx="1679267" cy="144016"/>
          </a:xfrm>
        </p:grpSpPr>
        <p:sp>
          <p:nvSpPr>
            <p:cNvPr id="161" name="Rectangle 49">
              <a:extLst>
                <a:ext uri="{FF2B5EF4-FFF2-40B4-BE49-F238E27FC236}">
                  <a16:creationId xmlns:a16="http://schemas.microsoft.com/office/drawing/2014/main" id="{4614AAB1-A3C2-406D-824B-6886F4C8FA4D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2" name="Rectangle 50">
              <a:extLst>
                <a:ext uri="{FF2B5EF4-FFF2-40B4-BE49-F238E27FC236}">
                  <a16:creationId xmlns:a16="http://schemas.microsoft.com/office/drawing/2014/main" id="{75FD22CE-F7F1-4B25-9E53-F768BCFA7219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3" name="Rectangle 51">
              <a:extLst>
                <a:ext uri="{FF2B5EF4-FFF2-40B4-BE49-F238E27FC236}">
                  <a16:creationId xmlns:a16="http://schemas.microsoft.com/office/drawing/2014/main" id="{4EF22B4B-01D3-48B5-8665-727FB9E45E48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4" name="Rectangle 52">
              <a:extLst>
                <a:ext uri="{FF2B5EF4-FFF2-40B4-BE49-F238E27FC236}">
                  <a16:creationId xmlns:a16="http://schemas.microsoft.com/office/drawing/2014/main" id="{D265D564-C6E1-44D9-8024-30BE5DF48683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5" name="Rectangle 53">
              <a:extLst>
                <a:ext uri="{FF2B5EF4-FFF2-40B4-BE49-F238E27FC236}">
                  <a16:creationId xmlns:a16="http://schemas.microsoft.com/office/drawing/2014/main" id="{0C2757DA-C54F-4BCE-9130-FC0A01F62825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6" name="Rectangle 54">
              <a:extLst>
                <a:ext uri="{FF2B5EF4-FFF2-40B4-BE49-F238E27FC236}">
                  <a16:creationId xmlns:a16="http://schemas.microsoft.com/office/drawing/2014/main" id="{8C0D5B6C-DC77-4148-B94A-CE7A80BC397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67" name="그룹 84">
            <a:extLst>
              <a:ext uri="{FF2B5EF4-FFF2-40B4-BE49-F238E27FC236}">
                <a16:creationId xmlns:a16="http://schemas.microsoft.com/office/drawing/2014/main" id="{F335C32B-547D-4250-9F07-65BEE9DF886E}"/>
              </a:ext>
            </a:extLst>
          </p:cNvPr>
          <p:cNvGrpSpPr/>
          <p:nvPr/>
        </p:nvGrpSpPr>
        <p:grpSpPr>
          <a:xfrm>
            <a:off x="6358701" y="4407102"/>
            <a:ext cx="2049231" cy="144016"/>
            <a:chOff x="6927681" y="4794870"/>
            <a:chExt cx="1679267" cy="144016"/>
          </a:xfrm>
        </p:grpSpPr>
        <p:sp>
          <p:nvSpPr>
            <p:cNvPr id="168" name="Rectangle 57">
              <a:extLst>
                <a:ext uri="{FF2B5EF4-FFF2-40B4-BE49-F238E27FC236}">
                  <a16:creationId xmlns:a16="http://schemas.microsoft.com/office/drawing/2014/main" id="{371DE9A8-AF3A-4833-8F8B-A0C7C0948657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9" name="Rectangle 58">
              <a:extLst>
                <a:ext uri="{FF2B5EF4-FFF2-40B4-BE49-F238E27FC236}">
                  <a16:creationId xmlns:a16="http://schemas.microsoft.com/office/drawing/2014/main" id="{6318697D-7BEF-4392-ACF1-9C56364267FC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0" name="Rectangle 59">
              <a:extLst>
                <a:ext uri="{FF2B5EF4-FFF2-40B4-BE49-F238E27FC236}">
                  <a16:creationId xmlns:a16="http://schemas.microsoft.com/office/drawing/2014/main" id="{CDEEB912-D744-4899-A9FF-A54745DA758D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1" name="Rectangle 60">
              <a:extLst>
                <a:ext uri="{FF2B5EF4-FFF2-40B4-BE49-F238E27FC236}">
                  <a16:creationId xmlns:a16="http://schemas.microsoft.com/office/drawing/2014/main" id="{4E71466B-C9FD-4F00-9780-0C68EDD51077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2" name="Rectangle 61">
              <a:extLst>
                <a:ext uri="{FF2B5EF4-FFF2-40B4-BE49-F238E27FC236}">
                  <a16:creationId xmlns:a16="http://schemas.microsoft.com/office/drawing/2014/main" id="{DB66ECA5-6D29-4196-BBB4-E8940C676E81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3" name="Rectangle 62">
              <a:extLst>
                <a:ext uri="{FF2B5EF4-FFF2-40B4-BE49-F238E27FC236}">
                  <a16:creationId xmlns:a16="http://schemas.microsoft.com/office/drawing/2014/main" id="{BACD2265-8BD5-4B4F-BB36-B73AFE91700F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22" name="Rectangle 221"/>
          <p:cNvSpPr/>
          <p:nvPr/>
        </p:nvSpPr>
        <p:spPr>
          <a:xfrm>
            <a:off x="1818540" y="2712833"/>
            <a:ext cx="1997034" cy="161038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4" name="Image 223" descr="RÃ©sultat de recherche d'images pour &quot;spring boot&quot;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75766" y="2940424"/>
            <a:ext cx="1120501" cy="10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Rectangle 224"/>
          <p:cNvSpPr/>
          <p:nvPr/>
        </p:nvSpPr>
        <p:spPr>
          <a:xfrm>
            <a:off x="4135910" y="2730763"/>
            <a:ext cx="1997034" cy="161038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6" name="Rectangle 225"/>
          <p:cNvSpPr/>
          <p:nvPr/>
        </p:nvSpPr>
        <p:spPr>
          <a:xfrm>
            <a:off x="6372604" y="2721799"/>
            <a:ext cx="1997034" cy="161038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2" name="Image 231" descr="RÃ©sultat de recherche d'images pour &quot;icon angularjs&quot;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540598" y="2933700"/>
            <a:ext cx="1193452" cy="1096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42" name="그룹 84">
            <a:extLst>
              <a:ext uri="{FF2B5EF4-FFF2-40B4-BE49-F238E27FC236}">
                <a16:creationId xmlns:a16="http://schemas.microsoft.com/office/drawing/2014/main" id="{F335C32B-547D-4250-9F07-65BEE9DF886E}"/>
              </a:ext>
            </a:extLst>
          </p:cNvPr>
          <p:cNvGrpSpPr/>
          <p:nvPr/>
        </p:nvGrpSpPr>
        <p:grpSpPr>
          <a:xfrm>
            <a:off x="8622284" y="4411585"/>
            <a:ext cx="2049231" cy="144016"/>
            <a:chOff x="6927681" y="4794870"/>
            <a:chExt cx="1679267" cy="144016"/>
          </a:xfrm>
        </p:grpSpPr>
        <p:sp>
          <p:nvSpPr>
            <p:cNvPr id="243" name="Rectangle 57">
              <a:extLst>
                <a:ext uri="{FF2B5EF4-FFF2-40B4-BE49-F238E27FC236}">
                  <a16:creationId xmlns:a16="http://schemas.microsoft.com/office/drawing/2014/main" id="{371DE9A8-AF3A-4833-8F8B-A0C7C0948657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4" name="Rectangle 58">
              <a:extLst>
                <a:ext uri="{FF2B5EF4-FFF2-40B4-BE49-F238E27FC236}">
                  <a16:creationId xmlns:a16="http://schemas.microsoft.com/office/drawing/2014/main" id="{6318697D-7BEF-4392-ACF1-9C56364267FC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5" name="Rectangle 59">
              <a:extLst>
                <a:ext uri="{FF2B5EF4-FFF2-40B4-BE49-F238E27FC236}">
                  <a16:creationId xmlns:a16="http://schemas.microsoft.com/office/drawing/2014/main" id="{CDEEB912-D744-4899-A9FF-A54745DA758D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6" name="Rectangle 60">
              <a:extLst>
                <a:ext uri="{FF2B5EF4-FFF2-40B4-BE49-F238E27FC236}">
                  <a16:creationId xmlns:a16="http://schemas.microsoft.com/office/drawing/2014/main" id="{4E71466B-C9FD-4F00-9780-0C68EDD51077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7" name="Rectangle 61">
              <a:extLst>
                <a:ext uri="{FF2B5EF4-FFF2-40B4-BE49-F238E27FC236}">
                  <a16:creationId xmlns:a16="http://schemas.microsoft.com/office/drawing/2014/main" id="{DB66ECA5-6D29-4196-BBB4-E8940C676E81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8" name="Rectangle 62">
              <a:extLst>
                <a:ext uri="{FF2B5EF4-FFF2-40B4-BE49-F238E27FC236}">
                  <a16:creationId xmlns:a16="http://schemas.microsoft.com/office/drawing/2014/main" id="{BACD2265-8BD5-4B4F-BB36-B73AFE91700F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56" name="Rectangle 255"/>
          <p:cNvSpPr/>
          <p:nvPr/>
        </p:nvSpPr>
        <p:spPr>
          <a:xfrm>
            <a:off x="8636187" y="2726282"/>
            <a:ext cx="1997034" cy="161038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9" name="Image 98" descr="^0888F9B53CD76B87504DA4A3CAD611F6890788ECCFEBE49A9E^pimgpsh_fullsize_distr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65373" y="3213898"/>
            <a:ext cx="1513205" cy="748030"/>
          </a:xfrm>
          <a:prstGeom prst="rect">
            <a:avLst/>
          </a:prstGeom>
        </p:spPr>
      </p:pic>
      <p:pic>
        <p:nvPicPr>
          <p:cNvPr id="100" name="Picture 50" descr="RÃ©sultat de recherche d'images pour &quot;bootstrap logo&quot;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93" y="3108573"/>
            <a:ext cx="1074443" cy="97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ZoneTexte 107"/>
          <p:cNvSpPr txBox="1"/>
          <p:nvPr/>
        </p:nvSpPr>
        <p:spPr>
          <a:xfrm>
            <a:off x="1944813" y="4535475"/>
            <a:ext cx="192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Language</a:t>
            </a:r>
            <a:r>
              <a:rPr lang="fr-FR" b="1" dirty="0"/>
              <a:t> Back End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3994574" y="4572940"/>
            <a:ext cx="21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Framework Front End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6454121" y="4542931"/>
            <a:ext cx="184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Framework Front End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8200934" y="4526299"/>
            <a:ext cx="2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Langage de Front End</a:t>
            </a:r>
          </a:p>
        </p:txBody>
      </p:sp>
    </p:spTree>
    <p:extLst>
      <p:ext uri="{BB962C8B-B14F-4D97-AF65-F5344CB8AC3E}">
        <p14:creationId xmlns:p14="http://schemas.microsoft.com/office/powerpoint/2010/main" val="355190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5" grpId="0" animBg="1"/>
      <p:bldP spid="226" grpId="0" animBg="1"/>
      <p:bldP spid="256" grpId="0" animBg="1"/>
      <p:bldP spid="108" grpId="0"/>
      <p:bldP spid="109" grpId="0"/>
      <p:bldP spid="110" grpId="0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4"/>
          <p:cNvSpPr txBox="1">
            <a:spLocks/>
          </p:cNvSpPr>
          <p:nvPr/>
        </p:nvSpPr>
        <p:spPr>
          <a:xfrm>
            <a:off x="-75524" y="2124371"/>
            <a:ext cx="9310914" cy="832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D7E6A"/>
              </a:buClr>
              <a:buFont typeface="Arial" panose="020B0604020202020204" pitchFamily="34" charset="0"/>
              <a:buChar char="•"/>
              <a:defRPr sz="2800" kern="1200">
                <a:solidFill>
                  <a:srgbClr val="282828"/>
                </a:solidFill>
                <a:latin typeface="Titillium Web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7E6A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282828"/>
                </a:solidFill>
                <a:latin typeface="Titillium Web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7E6A"/>
              </a:buClr>
              <a:buFont typeface="Trebuchet MS" panose="020B0603020202020204" pitchFamily="34" charset="0"/>
              <a:buChar char="◦"/>
              <a:defRPr sz="2000" kern="1200">
                <a:solidFill>
                  <a:srgbClr val="282828"/>
                </a:solidFill>
                <a:latin typeface="Titillium Web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7E6A"/>
              </a:buClr>
              <a:buFont typeface="Trebuchet MS" panose="020B0603020202020204" pitchFamily="34" charset="0"/>
              <a:buChar char="–"/>
              <a:defRPr sz="1800" kern="1200">
                <a:solidFill>
                  <a:srgbClr val="282828"/>
                </a:solidFill>
                <a:latin typeface="Titillium Web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7E6A"/>
              </a:buClr>
              <a:buFont typeface="Arial" panose="020B0604020202020204" pitchFamily="34" charset="0"/>
              <a:buChar char="•"/>
              <a:defRPr sz="1800" kern="1200">
                <a:solidFill>
                  <a:srgbClr val="282828"/>
                </a:solidFill>
                <a:latin typeface="Titillium Web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1200" indent="-347663">
              <a:lnSpc>
                <a:spcPct val="150000"/>
              </a:lnSpc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application offre une certaine facilité d’utilisation.</a:t>
            </a:r>
          </a:p>
          <a:p>
            <a:pPr marL="711200" indent="-347663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interfaces ergonomique, dynamique et faciles à comprendre.</a:t>
            </a:r>
          </a:p>
          <a:p>
            <a:pPr marL="711200" indent="-347663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application va permettre de diminuer le taux du chômage. </a:t>
            </a:r>
          </a:p>
          <a:p>
            <a:pPr marL="711200" indent="-347663"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indent="-347663">
              <a:lnSpc>
                <a:spcPct val="150000"/>
              </a:lnSpc>
            </a:pPr>
            <a:endParaRPr lang="fr-FR" altLang="fr-FR" dirty="0"/>
          </a:p>
          <a:p>
            <a:pPr marL="0" indent="0">
              <a:lnSpc>
                <a:spcPct val="150000"/>
              </a:lnSpc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77"/>
          <p:cNvSpPr txBox="1"/>
          <p:nvPr/>
        </p:nvSpPr>
        <p:spPr>
          <a:xfrm>
            <a:off x="11688418" y="62325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16" name="Group 100"/>
          <p:cNvGrpSpPr/>
          <p:nvPr/>
        </p:nvGrpSpPr>
        <p:grpSpPr>
          <a:xfrm>
            <a:off x="290286" y="-1"/>
            <a:ext cx="11800114" cy="1277257"/>
            <a:chOff x="2336800" y="-6350"/>
            <a:chExt cx="7495821" cy="1374775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25676">
                  <a:srgbClr val="F9C6A6"/>
                </a:gs>
                <a:gs pos="10593">
                  <a:srgbClr val="FFEBE1"/>
                </a:gs>
                <a:gs pos="88493">
                  <a:schemeClr val="accent2"/>
                </a:gs>
                <a:gs pos="79633">
                  <a:schemeClr val="accent2"/>
                </a:gs>
                <a:gs pos="55752">
                  <a:schemeClr val="accent2"/>
                </a:gs>
                <a:gs pos="690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78801" y="292371"/>
            <a:ext cx="5856589" cy="58477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b="1" cap="none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2050" name="Picture 2" descr="RÃ©sultat de recherche d'images pour &quot;workflow icon concept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48" y="1508962"/>
            <a:ext cx="3595758" cy="254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associÃ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85" y="4367169"/>
            <a:ext cx="4364241" cy="182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0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4"/>
          <p:cNvSpPr txBox="1">
            <a:spLocks/>
          </p:cNvSpPr>
          <p:nvPr/>
        </p:nvSpPr>
        <p:spPr>
          <a:xfrm>
            <a:off x="290286" y="1508961"/>
            <a:ext cx="10663419" cy="832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D7E6A"/>
              </a:buClr>
              <a:buFont typeface="Arial" panose="020B0604020202020204" pitchFamily="34" charset="0"/>
              <a:buChar char="•"/>
              <a:defRPr sz="2800" kern="1200">
                <a:solidFill>
                  <a:srgbClr val="282828"/>
                </a:solidFill>
                <a:latin typeface="Titillium Web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7E6A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282828"/>
                </a:solidFill>
                <a:latin typeface="Titillium Web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7E6A"/>
              </a:buClr>
              <a:buFont typeface="Trebuchet MS" panose="020B0603020202020204" pitchFamily="34" charset="0"/>
              <a:buChar char="◦"/>
              <a:defRPr sz="2000" kern="1200">
                <a:solidFill>
                  <a:srgbClr val="282828"/>
                </a:solidFill>
                <a:latin typeface="Titillium Web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7E6A"/>
              </a:buClr>
              <a:buFont typeface="Trebuchet MS" panose="020B0603020202020204" pitchFamily="34" charset="0"/>
              <a:buChar char="–"/>
              <a:defRPr sz="1800" kern="1200">
                <a:solidFill>
                  <a:srgbClr val="282828"/>
                </a:solidFill>
                <a:latin typeface="Titillium Web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7E6A"/>
              </a:buClr>
              <a:buFont typeface="Arial" panose="020B0604020202020204" pitchFamily="34" charset="0"/>
              <a:buChar char="•"/>
              <a:defRPr sz="1800" kern="1200">
                <a:solidFill>
                  <a:srgbClr val="282828"/>
                </a:solidFill>
                <a:latin typeface="Titillium Web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1200" indent="-347663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d’une application mobile </a:t>
            </a:r>
          </a:p>
          <a:p>
            <a:pPr marL="711200" indent="-347663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Partager des documents automatique sur SharePoint</a:t>
            </a:r>
          </a:p>
          <a:p>
            <a:pPr marL="711200" indent="-347663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Intégrer des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ChartJs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indent="-347663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de multi-langue</a:t>
            </a:r>
          </a:p>
          <a:p>
            <a:pPr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Image result for dash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33" y="4601573"/>
            <a:ext cx="3595217" cy="20153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sharepoin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35" y="3203978"/>
            <a:ext cx="4401910" cy="263055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77"/>
          <p:cNvSpPr txBox="1"/>
          <p:nvPr/>
        </p:nvSpPr>
        <p:spPr>
          <a:xfrm>
            <a:off x="11688418" y="62325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16" name="Group 100"/>
          <p:cNvGrpSpPr/>
          <p:nvPr/>
        </p:nvGrpSpPr>
        <p:grpSpPr>
          <a:xfrm>
            <a:off x="290286" y="-1"/>
            <a:ext cx="11800114" cy="1277257"/>
            <a:chOff x="2336800" y="-6350"/>
            <a:chExt cx="7495821" cy="1374775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25676">
                  <a:srgbClr val="F9C6A6"/>
                </a:gs>
                <a:gs pos="10593">
                  <a:srgbClr val="FFEBE1"/>
                </a:gs>
                <a:gs pos="88493">
                  <a:schemeClr val="accent2"/>
                </a:gs>
                <a:gs pos="79633">
                  <a:schemeClr val="accent2"/>
                </a:gs>
                <a:gs pos="55752">
                  <a:schemeClr val="accent2"/>
                </a:gs>
                <a:gs pos="690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78801" y="292371"/>
            <a:ext cx="5856589" cy="58477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b="1" cap="none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pic>
        <p:nvPicPr>
          <p:cNvPr id="3074" name="Picture 2" descr="RÃ©sultat de recherche d'images pour &quot;liste des utilisateurs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390" y="1471759"/>
            <a:ext cx="2783568" cy="16423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-15793" y="0"/>
            <a:ext cx="12191999" cy="6858000"/>
          </a:xfrm>
          <a:prstGeom prst="rect">
            <a:avLst/>
          </a:prstGeom>
          <a:gradFill flip="none" rotWithShape="1">
            <a:gsLst>
              <a:gs pos="80000">
                <a:srgbClr val="FFE0D1"/>
              </a:gs>
              <a:gs pos="92032">
                <a:srgbClr val="FFE0D1"/>
              </a:gs>
              <a:gs pos="100000">
                <a:srgbClr val="FFEBE1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 flipH="1">
            <a:off x="6804245" y="-79262"/>
            <a:ext cx="5371961" cy="6325877"/>
            <a:chOff x="1" y="0"/>
            <a:chExt cx="5167312" cy="6084888"/>
          </a:xfrm>
        </p:grpSpPr>
        <p:sp>
          <p:nvSpPr>
            <p:cNvPr id="29" name="Freeform 28"/>
            <p:cNvSpPr/>
            <p:nvPr/>
          </p:nvSpPr>
          <p:spPr>
            <a:xfrm>
              <a:off x="1" y="541338"/>
              <a:ext cx="1668463" cy="4605338"/>
            </a:xfrm>
            <a:custGeom>
              <a:avLst/>
              <a:gdLst>
                <a:gd name="connsiteX0" fmla="*/ 1014246 w 1668463"/>
                <a:gd name="connsiteY0" fmla="*/ 0 h 4605338"/>
                <a:gd name="connsiteX1" fmla="*/ 1668463 w 1668463"/>
                <a:gd name="connsiteY1" fmla="*/ 4605338 h 4605338"/>
                <a:gd name="connsiteX2" fmla="*/ 432411 w 1668463"/>
                <a:gd name="connsiteY2" fmla="*/ 3247390 h 4605338"/>
                <a:gd name="connsiteX3" fmla="*/ 162373 w 1668463"/>
                <a:gd name="connsiteY3" fmla="*/ 1747524 h 4605338"/>
                <a:gd name="connsiteX4" fmla="*/ 9650 w 1668463"/>
                <a:gd name="connsiteY4" fmla="*/ 1597085 h 4605338"/>
                <a:gd name="connsiteX5" fmla="*/ 0 w 1668463"/>
                <a:gd name="connsiteY5" fmla="*/ 1591492 h 4605338"/>
                <a:gd name="connsiteX6" fmla="*/ 0 w 1668463"/>
                <a:gd name="connsiteY6" fmla="*/ 52991 h 4605338"/>
                <a:gd name="connsiteX7" fmla="*/ 75921 w 1668463"/>
                <a:gd name="connsiteY7" fmla="*/ 49025 h 4605338"/>
                <a:gd name="connsiteX8" fmla="*/ 1014246 w 1668463"/>
                <a:gd name="connsiteY8" fmla="*/ 0 h 460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463" h="4605338">
                  <a:moveTo>
                    <a:pt x="1014246" y="0"/>
                  </a:moveTo>
                  <a:cubicBezTo>
                    <a:pt x="1014246" y="0"/>
                    <a:pt x="1014246" y="0"/>
                    <a:pt x="1668463" y="4605338"/>
                  </a:cubicBezTo>
                  <a:cubicBezTo>
                    <a:pt x="763695" y="4416116"/>
                    <a:pt x="407356" y="3959756"/>
                    <a:pt x="432411" y="3247390"/>
                  </a:cubicBezTo>
                  <a:cubicBezTo>
                    <a:pt x="446331" y="2765986"/>
                    <a:pt x="329407" y="1972921"/>
                    <a:pt x="162373" y="1747524"/>
                  </a:cubicBezTo>
                  <a:cubicBezTo>
                    <a:pt x="122702" y="1694653"/>
                    <a:pt x="72592" y="1641956"/>
                    <a:pt x="9650" y="1597085"/>
                  </a:cubicBezTo>
                  <a:lnTo>
                    <a:pt x="0" y="1591492"/>
                  </a:lnTo>
                  <a:lnTo>
                    <a:pt x="0" y="52991"/>
                  </a:lnTo>
                  <a:lnTo>
                    <a:pt x="75921" y="49025"/>
                  </a:lnTo>
                  <a:cubicBezTo>
                    <a:pt x="326438" y="35936"/>
                    <a:pt x="634766" y="19827"/>
                    <a:pt x="1014246" y="0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chemeClr val="accent2">
                    <a:lumMod val="60000"/>
                    <a:lumOff val="40000"/>
                  </a:schemeClr>
                </a:gs>
                <a:gs pos="7000">
                  <a:srgbClr val="FFEBE1"/>
                </a:gs>
                <a:gs pos="86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603375" y="1162050"/>
              <a:ext cx="3556000" cy="3859213"/>
            </a:xfrm>
            <a:custGeom>
              <a:avLst/>
              <a:gdLst>
                <a:gd name="T0" fmla="*/ 1124 w 1277"/>
                <a:gd name="T1" fmla="*/ 446 h 1387"/>
                <a:gd name="T2" fmla="*/ 914 w 1277"/>
                <a:gd name="T3" fmla="*/ 1260 h 1387"/>
                <a:gd name="T4" fmla="*/ 152 w 1277"/>
                <a:gd name="T5" fmla="*/ 904 h 1387"/>
                <a:gd name="T6" fmla="*/ 345 w 1277"/>
                <a:gd name="T7" fmla="*/ 84 h 1387"/>
                <a:gd name="T8" fmla="*/ 1124 w 1277"/>
                <a:gd name="T9" fmla="*/ 44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387">
                  <a:moveTo>
                    <a:pt x="1124" y="446"/>
                  </a:moveTo>
                  <a:cubicBezTo>
                    <a:pt x="1277" y="770"/>
                    <a:pt x="1182" y="1134"/>
                    <a:pt x="914" y="1260"/>
                  </a:cubicBezTo>
                  <a:cubicBezTo>
                    <a:pt x="646" y="1387"/>
                    <a:pt x="305" y="1228"/>
                    <a:pt x="152" y="904"/>
                  </a:cubicBezTo>
                  <a:cubicBezTo>
                    <a:pt x="0" y="581"/>
                    <a:pt x="77" y="210"/>
                    <a:pt x="345" y="84"/>
                  </a:cubicBezTo>
                  <a:cubicBezTo>
                    <a:pt x="613" y="0"/>
                    <a:pt x="972" y="123"/>
                    <a:pt x="1124" y="446"/>
                  </a:cubicBezTo>
                  <a:close/>
                </a:path>
              </a:pathLst>
            </a:custGeom>
            <a:gradFill flip="none" rotWithShape="1">
              <a:gsLst>
                <a:gs pos="64000">
                  <a:srgbClr val="FFE0D1"/>
                </a:gs>
                <a:gs pos="100000">
                  <a:schemeClr val="accent2"/>
                </a:gs>
                <a:gs pos="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19100" y="2016125"/>
              <a:ext cx="2990850" cy="3598863"/>
            </a:xfrm>
            <a:prstGeom prst="ellipse">
              <a:avLst/>
            </a:prstGeom>
            <a:gradFill flip="none" rotWithShape="1">
              <a:gsLst>
                <a:gs pos="5000">
                  <a:srgbClr val="FFE0D1"/>
                </a:gs>
                <a:gs pos="88000">
                  <a:schemeClr val="accent2">
                    <a:lumMod val="60000"/>
                    <a:lumOff val="40000"/>
                  </a:schemeClr>
                </a:gs>
              </a:gsLst>
              <a:lin ang="4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63588" y="2006600"/>
              <a:ext cx="4403725" cy="4078288"/>
            </a:xfrm>
            <a:custGeom>
              <a:avLst/>
              <a:gdLst>
                <a:gd name="T0" fmla="*/ 1223 w 1582"/>
                <a:gd name="T1" fmla="*/ 0 h 1465"/>
                <a:gd name="T2" fmla="*/ 1581 w 1582"/>
                <a:gd name="T3" fmla="*/ 663 h 1465"/>
                <a:gd name="T4" fmla="*/ 785 w 1582"/>
                <a:gd name="T5" fmla="*/ 1464 h 1465"/>
                <a:gd name="T6" fmla="*/ 0 w 1582"/>
                <a:gd name="T7" fmla="*/ 824 h 1465"/>
                <a:gd name="T8" fmla="*/ 1223 w 1582"/>
                <a:gd name="T9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1465">
                  <a:moveTo>
                    <a:pt x="1223" y="0"/>
                  </a:moveTo>
                  <a:cubicBezTo>
                    <a:pt x="1438" y="142"/>
                    <a:pt x="1580" y="386"/>
                    <a:pt x="1581" y="663"/>
                  </a:cubicBezTo>
                  <a:cubicBezTo>
                    <a:pt x="1582" y="1104"/>
                    <a:pt x="1226" y="1463"/>
                    <a:pt x="785" y="1464"/>
                  </a:cubicBezTo>
                  <a:cubicBezTo>
                    <a:pt x="398" y="1465"/>
                    <a:pt x="74" y="1190"/>
                    <a:pt x="0" y="824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50800" dir="2700000" algn="t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085850" y="2752725"/>
              <a:ext cx="3781425" cy="2947988"/>
            </a:xfrm>
            <a:custGeom>
              <a:avLst/>
              <a:gdLst>
                <a:gd name="T0" fmla="*/ 1358 w 1358"/>
                <a:gd name="T1" fmla="*/ 312 h 1059"/>
                <a:gd name="T2" fmla="*/ 611 w 1358"/>
                <a:gd name="T3" fmla="*/ 1059 h 1059"/>
                <a:gd name="T4" fmla="*/ 0 w 1358"/>
                <a:gd name="T5" fmla="*/ 740 h 1059"/>
                <a:gd name="T6" fmla="*/ 558 w 1358"/>
                <a:gd name="T7" fmla="*/ 979 h 1059"/>
                <a:gd name="T8" fmla="*/ 1321 w 1358"/>
                <a:gd name="T9" fmla="*/ 232 h 1059"/>
                <a:gd name="T10" fmla="*/ 1283 w 1358"/>
                <a:gd name="T11" fmla="*/ 0 h 1059"/>
                <a:gd name="T12" fmla="*/ 1306 w 1358"/>
                <a:gd name="T13" fmla="*/ 39 h 1059"/>
                <a:gd name="T14" fmla="*/ 1358 w 1358"/>
                <a:gd name="T15" fmla="*/ 3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8" h="1059">
                  <a:moveTo>
                    <a:pt x="1358" y="312"/>
                  </a:moveTo>
                  <a:cubicBezTo>
                    <a:pt x="1358" y="724"/>
                    <a:pt x="1023" y="1059"/>
                    <a:pt x="611" y="1059"/>
                  </a:cubicBezTo>
                  <a:cubicBezTo>
                    <a:pt x="362" y="1059"/>
                    <a:pt x="136" y="934"/>
                    <a:pt x="0" y="740"/>
                  </a:cubicBezTo>
                  <a:cubicBezTo>
                    <a:pt x="141" y="888"/>
                    <a:pt x="341" y="979"/>
                    <a:pt x="558" y="979"/>
                  </a:cubicBezTo>
                  <a:cubicBezTo>
                    <a:pt x="979" y="979"/>
                    <a:pt x="1321" y="644"/>
                    <a:pt x="1321" y="232"/>
                  </a:cubicBezTo>
                  <a:cubicBezTo>
                    <a:pt x="1321" y="152"/>
                    <a:pt x="1308" y="74"/>
                    <a:pt x="1283" y="0"/>
                  </a:cubicBezTo>
                  <a:cubicBezTo>
                    <a:pt x="1291" y="13"/>
                    <a:pt x="1299" y="25"/>
                    <a:pt x="1306" y="39"/>
                  </a:cubicBezTo>
                  <a:cubicBezTo>
                    <a:pt x="1339" y="125"/>
                    <a:pt x="1358" y="217"/>
                    <a:pt x="1358" y="3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" y="0"/>
              <a:ext cx="4878137" cy="5099452"/>
            </a:xfrm>
            <a:custGeom>
              <a:avLst/>
              <a:gdLst>
                <a:gd name="connsiteX0" fmla="*/ 0 w 4878137"/>
                <a:gd name="connsiteY0" fmla="*/ 0 h 5099452"/>
                <a:gd name="connsiteX1" fmla="*/ 2316870 w 4878137"/>
                <a:gd name="connsiteY1" fmla="*/ 0 h 5099452"/>
                <a:gd name="connsiteX2" fmla="*/ 2314360 w 4878137"/>
                <a:gd name="connsiteY2" fmla="*/ 45173 h 5099452"/>
                <a:gd name="connsiteX3" fmla="*/ 3725600 w 4878137"/>
                <a:gd name="connsiteY3" fmla="*/ 1620458 h 5099452"/>
                <a:gd name="connsiteX4" fmla="*/ 4084674 w 4878137"/>
                <a:gd name="connsiteY4" fmla="*/ 1809714 h 5099452"/>
                <a:gd name="connsiteX5" fmla="*/ 4877975 w 4878137"/>
                <a:gd name="connsiteY5" fmla="*/ 3318202 h 5099452"/>
                <a:gd name="connsiteX6" fmla="*/ 3032506 w 4878137"/>
                <a:gd name="connsiteY6" fmla="*/ 5099443 h 5099452"/>
                <a:gd name="connsiteX7" fmla="*/ 1200955 w 4878137"/>
                <a:gd name="connsiteY7" fmla="*/ 3646619 h 5099452"/>
                <a:gd name="connsiteX8" fmla="*/ 1167553 w 4878137"/>
                <a:gd name="connsiteY8" fmla="*/ 3343251 h 5099452"/>
                <a:gd name="connsiteX9" fmla="*/ 315798 w 4878137"/>
                <a:gd name="connsiteY9" fmla="*/ 1116700 h 5099452"/>
                <a:gd name="connsiteX10" fmla="*/ 51364 w 4878137"/>
                <a:gd name="connsiteY10" fmla="*/ 952492 h 5099452"/>
                <a:gd name="connsiteX11" fmla="*/ 0 w 4878137"/>
                <a:gd name="connsiteY11" fmla="*/ 908218 h 509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78137" h="5099452">
                  <a:moveTo>
                    <a:pt x="0" y="0"/>
                  </a:moveTo>
                  <a:lnTo>
                    <a:pt x="2316870" y="0"/>
                  </a:lnTo>
                  <a:lnTo>
                    <a:pt x="2314360" y="45173"/>
                  </a:lnTo>
                  <a:cubicBezTo>
                    <a:pt x="2303226" y="960842"/>
                    <a:pt x="3063125" y="1289258"/>
                    <a:pt x="3725600" y="1620458"/>
                  </a:cubicBezTo>
                  <a:cubicBezTo>
                    <a:pt x="3853642" y="1670555"/>
                    <a:pt x="3973333" y="1734568"/>
                    <a:pt x="4084674" y="1809714"/>
                  </a:cubicBezTo>
                  <a:cubicBezTo>
                    <a:pt x="4571788" y="2143697"/>
                    <a:pt x="4886325" y="2697552"/>
                    <a:pt x="4877975" y="3318202"/>
                  </a:cubicBezTo>
                  <a:cubicBezTo>
                    <a:pt x="4864057" y="4300668"/>
                    <a:pt x="4045704" y="5093877"/>
                    <a:pt x="3032506" y="5099443"/>
                  </a:cubicBezTo>
                  <a:cubicBezTo>
                    <a:pt x="2133432" y="5102226"/>
                    <a:pt x="1373532" y="4481575"/>
                    <a:pt x="1200955" y="3646619"/>
                  </a:cubicBezTo>
                  <a:cubicBezTo>
                    <a:pt x="1181470" y="3546424"/>
                    <a:pt x="1170336" y="3446229"/>
                    <a:pt x="1167553" y="3343251"/>
                  </a:cubicBezTo>
                  <a:cubicBezTo>
                    <a:pt x="1033944" y="2207710"/>
                    <a:pt x="964356" y="1581493"/>
                    <a:pt x="315798" y="1116700"/>
                  </a:cubicBezTo>
                  <a:cubicBezTo>
                    <a:pt x="223942" y="1069386"/>
                    <a:pt x="134869" y="1013722"/>
                    <a:pt x="51364" y="952492"/>
                  </a:cubicBezTo>
                  <a:lnTo>
                    <a:pt x="0" y="908218"/>
                  </a:lnTo>
                  <a:close/>
                </a:path>
              </a:pathLst>
            </a:custGeom>
            <a:gradFill flip="none" rotWithShape="1">
              <a:gsLst>
                <a:gs pos="4800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" y="1"/>
              <a:ext cx="4956175" cy="5789613"/>
            </a:xfrm>
            <a:custGeom>
              <a:avLst/>
              <a:gdLst>
                <a:gd name="connsiteX0" fmla="*/ 0 w 4956175"/>
                <a:gd name="connsiteY0" fmla="*/ 0 h 5789613"/>
                <a:gd name="connsiteX1" fmla="*/ 1935821 w 4956175"/>
                <a:gd name="connsiteY1" fmla="*/ 0 h 5789613"/>
                <a:gd name="connsiteX2" fmla="*/ 1961083 w 4956175"/>
                <a:gd name="connsiteY2" fmla="*/ 159993 h 5789613"/>
                <a:gd name="connsiteX3" fmla="*/ 3569855 w 4956175"/>
                <a:gd name="connsiteY3" fmla="*/ 1600751 h 5789613"/>
                <a:gd name="connsiteX4" fmla="*/ 3990205 w 4956175"/>
                <a:gd name="connsiteY4" fmla="*/ 1820632 h 5789613"/>
                <a:gd name="connsiteX5" fmla="*/ 4956175 w 4956175"/>
                <a:gd name="connsiteY5" fmla="*/ 3621425 h 5789613"/>
                <a:gd name="connsiteX6" fmla="*/ 2787614 w 4956175"/>
                <a:gd name="connsiteY6" fmla="*/ 5789613 h 5789613"/>
                <a:gd name="connsiteX7" fmla="*/ 663594 w 4956175"/>
                <a:gd name="connsiteY7" fmla="*/ 4044486 h 5789613"/>
                <a:gd name="connsiteX8" fmla="*/ 621837 w 4956175"/>
                <a:gd name="connsiteY8" fmla="*/ 3688224 h 5789613"/>
                <a:gd name="connsiteX9" fmla="*/ 13771 w 4956175"/>
                <a:gd name="connsiteY9" fmla="*/ 1414437 h 5789613"/>
                <a:gd name="connsiteX10" fmla="*/ 0 w 4956175"/>
                <a:gd name="connsiteY10" fmla="*/ 1399141 h 578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6175" h="5789613">
                  <a:moveTo>
                    <a:pt x="0" y="0"/>
                  </a:moveTo>
                  <a:lnTo>
                    <a:pt x="1935821" y="0"/>
                  </a:lnTo>
                  <a:lnTo>
                    <a:pt x="1961083" y="159993"/>
                  </a:lnTo>
                  <a:cubicBezTo>
                    <a:pt x="2133949" y="949590"/>
                    <a:pt x="2890266" y="1271975"/>
                    <a:pt x="3569855" y="1600751"/>
                  </a:cubicBezTo>
                  <a:cubicBezTo>
                    <a:pt x="3717395" y="1659201"/>
                    <a:pt x="3859368" y="1731566"/>
                    <a:pt x="3990205" y="1820632"/>
                  </a:cubicBezTo>
                  <a:cubicBezTo>
                    <a:pt x="4572015" y="2207510"/>
                    <a:pt x="4956175" y="2869935"/>
                    <a:pt x="4956175" y="3621425"/>
                  </a:cubicBezTo>
                  <a:cubicBezTo>
                    <a:pt x="4956175" y="4818243"/>
                    <a:pt x="3984638" y="5789613"/>
                    <a:pt x="2787614" y="5789613"/>
                  </a:cubicBezTo>
                  <a:cubicBezTo>
                    <a:pt x="1738131" y="5789613"/>
                    <a:pt x="861242" y="5038123"/>
                    <a:pt x="663594" y="4044486"/>
                  </a:cubicBezTo>
                  <a:cubicBezTo>
                    <a:pt x="641324" y="3930371"/>
                    <a:pt x="627405" y="3810689"/>
                    <a:pt x="621837" y="3688224"/>
                  </a:cubicBezTo>
                  <a:cubicBezTo>
                    <a:pt x="501961" y="2602738"/>
                    <a:pt x="426190" y="1915971"/>
                    <a:pt x="13771" y="1414437"/>
                  </a:cubicBezTo>
                  <a:lnTo>
                    <a:pt x="0" y="1399141"/>
                  </a:lnTo>
                  <a:close/>
                </a:path>
              </a:pathLst>
            </a:custGeom>
            <a:blipFill dpi="0" rotWithShape="0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E03C767-93F9-4F52-A0A2-7362575E631C}"/>
              </a:ext>
            </a:extLst>
          </p:cNvPr>
          <p:cNvSpPr/>
          <p:nvPr/>
        </p:nvSpPr>
        <p:spPr>
          <a:xfrm>
            <a:off x="451021" y="2918346"/>
            <a:ext cx="60978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Merci pour </a:t>
            </a:r>
            <a:r>
              <a:rPr lang="en-US" sz="3600" b="1" dirty="0" err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votre</a:t>
            </a:r>
            <a:r>
              <a:rPr lang="en-US" sz="3600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attention </a:t>
            </a:r>
            <a:endParaRPr lang="en-US" sz="3600" b="1" cap="none" spc="0" dirty="0">
              <a:ln w="0">
                <a:noFill/>
              </a:ln>
              <a:solidFill>
                <a:srgbClr val="29C6F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Freeform 5"/>
          <p:cNvSpPr>
            <a:spLocks/>
          </p:cNvSpPr>
          <p:nvPr/>
        </p:nvSpPr>
        <p:spPr bwMode="auto">
          <a:xfrm>
            <a:off x="1117954" y="2855490"/>
            <a:ext cx="3957264" cy="3089283"/>
          </a:xfrm>
          <a:custGeom>
            <a:avLst/>
            <a:gdLst>
              <a:gd name="T0" fmla="*/ 1358 w 1358"/>
              <a:gd name="T1" fmla="*/ 312 h 1059"/>
              <a:gd name="T2" fmla="*/ 611 w 1358"/>
              <a:gd name="T3" fmla="*/ 1059 h 1059"/>
              <a:gd name="T4" fmla="*/ 0 w 1358"/>
              <a:gd name="T5" fmla="*/ 740 h 1059"/>
              <a:gd name="T6" fmla="*/ 558 w 1358"/>
              <a:gd name="T7" fmla="*/ 979 h 1059"/>
              <a:gd name="T8" fmla="*/ 1321 w 1358"/>
              <a:gd name="T9" fmla="*/ 232 h 1059"/>
              <a:gd name="T10" fmla="*/ 1283 w 1358"/>
              <a:gd name="T11" fmla="*/ 0 h 1059"/>
              <a:gd name="T12" fmla="*/ 1306 w 1358"/>
              <a:gd name="T13" fmla="*/ 39 h 1059"/>
              <a:gd name="T14" fmla="*/ 1358 w 1358"/>
              <a:gd name="T15" fmla="*/ 312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8" h="1059">
                <a:moveTo>
                  <a:pt x="1358" y="312"/>
                </a:moveTo>
                <a:cubicBezTo>
                  <a:pt x="1358" y="724"/>
                  <a:pt x="1023" y="1059"/>
                  <a:pt x="611" y="1059"/>
                </a:cubicBezTo>
                <a:cubicBezTo>
                  <a:pt x="362" y="1059"/>
                  <a:pt x="136" y="934"/>
                  <a:pt x="0" y="740"/>
                </a:cubicBezTo>
                <a:cubicBezTo>
                  <a:pt x="141" y="888"/>
                  <a:pt x="341" y="979"/>
                  <a:pt x="558" y="979"/>
                </a:cubicBezTo>
                <a:cubicBezTo>
                  <a:pt x="979" y="979"/>
                  <a:pt x="1321" y="644"/>
                  <a:pt x="1321" y="232"/>
                </a:cubicBezTo>
                <a:cubicBezTo>
                  <a:pt x="1321" y="152"/>
                  <a:pt x="1308" y="74"/>
                  <a:pt x="1283" y="0"/>
                </a:cubicBezTo>
                <a:cubicBezTo>
                  <a:pt x="1291" y="13"/>
                  <a:pt x="1299" y="25"/>
                  <a:pt x="1306" y="39"/>
                </a:cubicBezTo>
                <a:cubicBezTo>
                  <a:pt x="1339" y="125"/>
                  <a:pt x="1358" y="217"/>
                  <a:pt x="1358" y="312"/>
                </a:cubicBezTo>
                <a:close/>
              </a:path>
            </a:pathLst>
          </a:custGeom>
          <a:solidFill>
            <a:srgbClr val="FFFFFF">
              <a:alpha val="41000"/>
            </a:srgb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77"/>
          <p:cNvSpPr txBox="1"/>
          <p:nvPr/>
        </p:nvSpPr>
        <p:spPr>
          <a:xfrm>
            <a:off x="11688418" y="6232545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fr-FR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8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2517909" y="6219690"/>
            <a:ext cx="1566657" cy="109728"/>
            <a:chOff x="6405723" y="1014568"/>
            <a:chExt cx="1566657" cy="109728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6405723" y="1069432"/>
              <a:ext cx="1539498" cy="154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34000">
                  <a:schemeClr val="accent2"/>
                </a:gs>
                <a:gs pos="8200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reeform 5"/>
          <p:cNvSpPr>
            <a:spLocks/>
          </p:cNvSpPr>
          <p:nvPr/>
        </p:nvSpPr>
        <p:spPr bwMode="auto">
          <a:xfrm>
            <a:off x="2399088" y="0"/>
            <a:ext cx="4532161" cy="6141465"/>
          </a:xfrm>
          <a:custGeom>
            <a:avLst/>
            <a:gdLst>
              <a:gd name="T0" fmla="*/ 1414 w 1475"/>
              <a:gd name="T1" fmla="*/ 425 h 1999"/>
              <a:gd name="T2" fmla="*/ 91 w 1475"/>
              <a:gd name="T3" fmla="*/ 1945 h 1999"/>
              <a:gd name="T4" fmla="*/ 0 w 1475"/>
              <a:gd name="T5" fmla="*/ 1999 h 1999"/>
              <a:gd name="T6" fmla="*/ 1258 w 1475"/>
              <a:gd name="T7" fmla="*/ 553 h 1999"/>
              <a:gd name="T8" fmla="*/ 1241 w 1475"/>
              <a:gd name="T9" fmla="*/ 316 h 1999"/>
              <a:gd name="T10" fmla="*/ 878 w 1475"/>
              <a:gd name="T11" fmla="*/ 0 h 1999"/>
              <a:gd name="T12" fmla="*/ 1181 w 1475"/>
              <a:gd name="T13" fmla="*/ 0 h 1999"/>
              <a:gd name="T14" fmla="*/ 1397 w 1475"/>
              <a:gd name="T15" fmla="*/ 188 h 1999"/>
              <a:gd name="T16" fmla="*/ 1414 w 1475"/>
              <a:gd name="T17" fmla="*/ 425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48000">
                <a:schemeClr val="accent2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0" y="0"/>
            <a:ext cx="6452091" cy="6605752"/>
          </a:xfrm>
          <a:custGeom>
            <a:avLst/>
            <a:gdLst>
              <a:gd name="T0" fmla="*/ 2039 w 2100"/>
              <a:gd name="T1" fmla="*/ 553 h 2150"/>
              <a:gd name="T2" fmla="*/ 781 w 2100"/>
              <a:gd name="T3" fmla="*/ 1999 h 2150"/>
              <a:gd name="T4" fmla="*/ 716 w 2100"/>
              <a:gd name="T5" fmla="*/ 2073 h 2150"/>
              <a:gd name="T6" fmla="*/ 479 w 2100"/>
              <a:gd name="T7" fmla="*/ 2089 h 2150"/>
              <a:gd name="T8" fmla="*/ 0 w 2100"/>
              <a:gd name="T9" fmla="*/ 1672 h 2150"/>
              <a:gd name="T10" fmla="*/ 0 w 2100"/>
              <a:gd name="T11" fmla="*/ 0 h 2150"/>
              <a:gd name="T12" fmla="*/ 1659 w 2100"/>
              <a:gd name="T13" fmla="*/ 0 h 2150"/>
              <a:gd name="T14" fmla="*/ 2022 w 2100"/>
              <a:gd name="T15" fmla="*/ 316 h 2150"/>
              <a:gd name="T16" fmla="*/ 2039 w 2100"/>
              <a:gd name="T17" fmla="*/ 553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0" h="2150">
                <a:moveTo>
                  <a:pt x="2039" y="553"/>
                </a:moveTo>
                <a:cubicBezTo>
                  <a:pt x="781" y="1999"/>
                  <a:pt x="781" y="1999"/>
                  <a:pt x="781" y="1999"/>
                </a:cubicBezTo>
                <a:cubicBezTo>
                  <a:pt x="716" y="2073"/>
                  <a:pt x="716" y="2073"/>
                  <a:pt x="716" y="2073"/>
                </a:cubicBezTo>
                <a:cubicBezTo>
                  <a:pt x="655" y="2143"/>
                  <a:pt x="549" y="2150"/>
                  <a:pt x="479" y="2089"/>
                </a:cubicBezTo>
                <a:cubicBezTo>
                  <a:pt x="0" y="1672"/>
                  <a:pt x="0" y="1672"/>
                  <a:pt x="0" y="1672"/>
                </a:cubicBezTo>
                <a:cubicBezTo>
                  <a:pt x="0" y="0"/>
                  <a:pt x="0" y="0"/>
                  <a:pt x="0" y="0"/>
                </a:cubicBezTo>
                <a:cubicBezTo>
                  <a:pt x="1659" y="0"/>
                  <a:pt x="1659" y="0"/>
                  <a:pt x="1659" y="0"/>
                </a:cubicBezTo>
                <a:cubicBezTo>
                  <a:pt x="2022" y="316"/>
                  <a:pt x="2022" y="316"/>
                  <a:pt x="2022" y="316"/>
                </a:cubicBezTo>
                <a:cubicBezTo>
                  <a:pt x="2092" y="377"/>
                  <a:pt x="2100" y="483"/>
                  <a:pt x="2039" y="553"/>
                </a:cubicBezTo>
                <a:close/>
              </a:path>
            </a:pathLst>
          </a:custGeom>
          <a:blipFill dpi="0"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77800" dist="508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" y="3183913"/>
            <a:ext cx="2835285" cy="2582489"/>
          </a:xfrm>
          <a:custGeom>
            <a:avLst/>
            <a:gdLst>
              <a:gd name="T0" fmla="*/ 923 w 923"/>
              <a:gd name="T1" fmla="*/ 639 h 841"/>
              <a:gd name="T2" fmla="*/ 814 w 923"/>
              <a:gd name="T3" fmla="*/ 764 h 841"/>
              <a:gd name="T4" fmla="*/ 577 w 923"/>
              <a:gd name="T5" fmla="*/ 780 h 841"/>
              <a:gd name="T6" fmla="*/ 0 w 923"/>
              <a:gd name="T7" fmla="*/ 283 h 841"/>
              <a:gd name="T8" fmla="*/ 0 w 923"/>
              <a:gd name="T9" fmla="*/ 0 h 841"/>
              <a:gd name="T10" fmla="*/ 705 w 923"/>
              <a:gd name="T11" fmla="*/ 623 h 841"/>
              <a:gd name="T12" fmla="*/ 923 w 923"/>
              <a:gd name="T13" fmla="*/ 63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gradFill>
            <a:gsLst>
              <a:gs pos="72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" y="3914214"/>
            <a:ext cx="3978652" cy="2380913"/>
          </a:xfrm>
          <a:custGeom>
            <a:avLst/>
            <a:gdLst>
              <a:gd name="T0" fmla="*/ 1288 w 1295"/>
              <a:gd name="T1" fmla="*/ 30 h 775"/>
              <a:gd name="T2" fmla="*/ 709 w 1295"/>
              <a:gd name="T3" fmla="*/ 698 h 775"/>
              <a:gd name="T4" fmla="*/ 472 w 1295"/>
              <a:gd name="T5" fmla="*/ 714 h 775"/>
              <a:gd name="T6" fmla="*/ 0 w 1295"/>
              <a:gd name="T7" fmla="*/ 300 h 775"/>
              <a:gd name="T8" fmla="*/ 0 w 1295"/>
              <a:gd name="T9" fmla="*/ 44 h 775"/>
              <a:gd name="T10" fmla="*/ 577 w 1295"/>
              <a:gd name="T11" fmla="*/ 542 h 775"/>
              <a:gd name="T12" fmla="*/ 814 w 1295"/>
              <a:gd name="T13" fmla="*/ 526 h 775"/>
              <a:gd name="T14" fmla="*/ 923 w 1295"/>
              <a:gd name="T15" fmla="*/ 401 h 775"/>
              <a:gd name="T16" fmla="*/ 1263 w 1295"/>
              <a:gd name="T17" fmla="*/ 8 h 775"/>
              <a:gd name="T18" fmla="*/ 1286 w 1295"/>
              <a:gd name="T19" fmla="*/ 5 h 775"/>
              <a:gd name="T20" fmla="*/ 1288 w 1295"/>
              <a:gd name="T21" fmla="*/ 3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5" h="775">
                <a:moveTo>
                  <a:pt x="1288" y="30"/>
                </a:moveTo>
                <a:cubicBezTo>
                  <a:pt x="709" y="698"/>
                  <a:pt x="709" y="698"/>
                  <a:pt x="709" y="698"/>
                </a:cubicBezTo>
                <a:cubicBezTo>
                  <a:pt x="648" y="768"/>
                  <a:pt x="542" y="775"/>
                  <a:pt x="472" y="714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44"/>
                  <a:pt x="0" y="44"/>
                  <a:pt x="0" y="44"/>
                </a:cubicBezTo>
                <a:cubicBezTo>
                  <a:pt x="577" y="542"/>
                  <a:pt x="577" y="542"/>
                  <a:pt x="577" y="542"/>
                </a:cubicBezTo>
                <a:cubicBezTo>
                  <a:pt x="647" y="603"/>
                  <a:pt x="753" y="596"/>
                  <a:pt x="814" y="526"/>
                </a:cubicBezTo>
                <a:cubicBezTo>
                  <a:pt x="923" y="401"/>
                  <a:pt x="923" y="401"/>
                  <a:pt x="923" y="401"/>
                </a:cubicBezTo>
                <a:cubicBezTo>
                  <a:pt x="1263" y="8"/>
                  <a:pt x="1263" y="8"/>
                  <a:pt x="1263" y="8"/>
                </a:cubicBezTo>
                <a:cubicBezTo>
                  <a:pt x="1269" y="1"/>
                  <a:pt x="1279" y="0"/>
                  <a:pt x="1286" y="5"/>
                </a:cubicBezTo>
                <a:cubicBezTo>
                  <a:pt x="1294" y="11"/>
                  <a:pt x="1295" y="22"/>
                  <a:pt x="1288" y="30"/>
                </a:cubicBezTo>
                <a:close/>
              </a:path>
            </a:pathLst>
          </a:custGeom>
          <a:gradFill>
            <a:gsLst>
              <a:gs pos="16000">
                <a:schemeClr val="bg2">
                  <a:lumMod val="50000"/>
                </a:schemeClr>
              </a:gs>
              <a:gs pos="34000">
                <a:schemeClr val="tx1">
                  <a:lumMod val="75000"/>
                  <a:lumOff val="2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046396" y="3210349"/>
            <a:ext cx="543595" cy="606381"/>
          </a:xfrm>
          <a:custGeom>
            <a:avLst/>
            <a:gdLst>
              <a:gd name="T0" fmla="*/ 168 w 177"/>
              <a:gd name="T1" fmla="*/ 5 h 197"/>
              <a:gd name="T2" fmla="*/ 168 w 177"/>
              <a:gd name="T3" fmla="*/ 5 h 197"/>
              <a:gd name="T4" fmla="*/ 171 w 177"/>
              <a:gd name="T5" fmla="*/ 29 h 197"/>
              <a:gd name="T6" fmla="*/ 32 w 177"/>
              <a:gd name="T7" fmla="*/ 189 h 197"/>
              <a:gd name="T8" fmla="*/ 9 w 177"/>
              <a:gd name="T9" fmla="*/ 192 h 197"/>
              <a:gd name="T10" fmla="*/ 9 w 177"/>
              <a:gd name="T11" fmla="*/ 192 h 197"/>
              <a:gd name="T12" fmla="*/ 7 w 177"/>
              <a:gd name="T13" fmla="*/ 168 h 197"/>
              <a:gd name="T14" fmla="*/ 145 w 177"/>
              <a:gd name="T15" fmla="*/ 8 h 197"/>
              <a:gd name="T16" fmla="*/ 168 w 177"/>
              <a:gd name="T17" fmla="*/ 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197">
                <a:moveTo>
                  <a:pt x="168" y="5"/>
                </a:moveTo>
                <a:cubicBezTo>
                  <a:pt x="168" y="5"/>
                  <a:pt x="168" y="5"/>
                  <a:pt x="168" y="5"/>
                </a:cubicBezTo>
                <a:cubicBezTo>
                  <a:pt x="176" y="11"/>
                  <a:pt x="177" y="22"/>
                  <a:pt x="171" y="29"/>
                </a:cubicBezTo>
                <a:cubicBezTo>
                  <a:pt x="32" y="189"/>
                  <a:pt x="32" y="189"/>
                  <a:pt x="32" y="189"/>
                </a:cubicBezTo>
                <a:cubicBezTo>
                  <a:pt x="26" y="196"/>
                  <a:pt x="16" y="197"/>
                  <a:pt x="9" y="192"/>
                </a:cubicBezTo>
                <a:cubicBezTo>
                  <a:pt x="9" y="192"/>
                  <a:pt x="9" y="192"/>
                  <a:pt x="9" y="192"/>
                </a:cubicBezTo>
                <a:cubicBezTo>
                  <a:pt x="1" y="186"/>
                  <a:pt x="0" y="175"/>
                  <a:pt x="7" y="168"/>
                </a:cubicBezTo>
                <a:cubicBezTo>
                  <a:pt x="145" y="8"/>
                  <a:pt x="145" y="8"/>
                  <a:pt x="145" y="8"/>
                </a:cubicBezTo>
                <a:cubicBezTo>
                  <a:pt x="151" y="1"/>
                  <a:pt x="161" y="0"/>
                  <a:pt x="168" y="5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664343" y="2812153"/>
            <a:ext cx="269320" cy="290798"/>
          </a:xfrm>
          <a:custGeom>
            <a:avLst/>
            <a:gdLst>
              <a:gd name="T0" fmla="*/ 82 w 88"/>
              <a:gd name="T1" fmla="*/ 30 h 95"/>
              <a:gd name="T2" fmla="*/ 32 w 88"/>
              <a:gd name="T3" fmla="*/ 87 h 95"/>
              <a:gd name="T4" fmla="*/ 9 w 88"/>
              <a:gd name="T5" fmla="*/ 90 h 95"/>
              <a:gd name="T6" fmla="*/ 9 w 88"/>
              <a:gd name="T7" fmla="*/ 90 h 95"/>
              <a:gd name="T8" fmla="*/ 7 w 88"/>
              <a:gd name="T9" fmla="*/ 65 h 95"/>
              <a:gd name="T10" fmla="*/ 56 w 88"/>
              <a:gd name="T11" fmla="*/ 8 h 95"/>
              <a:gd name="T12" fmla="*/ 79 w 88"/>
              <a:gd name="T13" fmla="*/ 6 h 95"/>
              <a:gd name="T14" fmla="*/ 79 w 88"/>
              <a:gd name="T15" fmla="*/ 6 h 95"/>
              <a:gd name="T16" fmla="*/ 82 w 88"/>
              <a:gd name="T17" fmla="*/ 3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5">
                <a:moveTo>
                  <a:pt x="82" y="30"/>
                </a:moveTo>
                <a:cubicBezTo>
                  <a:pt x="32" y="87"/>
                  <a:pt x="32" y="87"/>
                  <a:pt x="32" y="87"/>
                </a:cubicBezTo>
                <a:cubicBezTo>
                  <a:pt x="26" y="94"/>
                  <a:pt x="16" y="95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1" y="84"/>
                  <a:pt x="0" y="73"/>
                  <a:pt x="7" y="65"/>
                </a:cubicBezTo>
                <a:cubicBezTo>
                  <a:pt x="56" y="8"/>
                  <a:pt x="56" y="8"/>
                  <a:pt x="56" y="8"/>
                </a:cubicBezTo>
                <a:cubicBezTo>
                  <a:pt x="62" y="1"/>
                  <a:pt x="72" y="0"/>
                  <a:pt x="79" y="6"/>
                </a:cubicBezTo>
                <a:cubicBezTo>
                  <a:pt x="79" y="6"/>
                  <a:pt x="79" y="6"/>
                  <a:pt x="79" y="6"/>
                </a:cubicBezTo>
                <a:cubicBezTo>
                  <a:pt x="87" y="12"/>
                  <a:pt x="88" y="23"/>
                  <a:pt x="82" y="30"/>
                </a:cubicBezTo>
                <a:close/>
              </a:path>
            </a:pathLst>
          </a:custGeom>
          <a:gradFill>
            <a:gsLst>
              <a:gs pos="0">
                <a:srgbClr val="FF9966"/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"/>
          <p:cNvSpPr>
            <a:spLocks/>
          </p:cNvSpPr>
          <p:nvPr/>
        </p:nvSpPr>
        <p:spPr bwMode="auto">
          <a:xfrm>
            <a:off x="957" y="2265573"/>
            <a:ext cx="2835285" cy="2582489"/>
          </a:xfrm>
          <a:custGeom>
            <a:avLst/>
            <a:gdLst>
              <a:gd name="T0" fmla="*/ 923 w 923"/>
              <a:gd name="T1" fmla="*/ 639 h 841"/>
              <a:gd name="T2" fmla="*/ 814 w 923"/>
              <a:gd name="T3" fmla="*/ 764 h 841"/>
              <a:gd name="T4" fmla="*/ 577 w 923"/>
              <a:gd name="T5" fmla="*/ 780 h 841"/>
              <a:gd name="T6" fmla="*/ 0 w 923"/>
              <a:gd name="T7" fmla="*/ 283 h 841"/>
              <a:gd name="T8" fmla="*/ 0 w 923"/>
              <a:gd name="T9" fmla="*/ 0 h 841"/>
              <a:gd name="T10" fmla="*/ 705 w 923"/>
              <a:gd name="T11" fmla="*/ 623 h 841"/>
              <a:gd name="T12" fmla="*/ 923 w 923"/>
              <a:gd name="T13" fmla="*/ 63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gradFill>
            <a:gsLst>
              <a:gs pos="0">
                <a:srgbClr val="FF9966"/>
              </a:gs>
              <a:gs pos="100000">
                <a:srgbClr val="4498EC">
                  <a:alpha val="0"/>
                </a:srgb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81DA7-131D-4597-8F75-90E424690386}"/>
              </a:ext>
            </a:extLst>
          </p:cNvPr>
          <p:cNvGrpSpPr/>
          <p:nvPr/>
        </p:nvGrpSpPr>
        <p:grpSpPr>
          <a:xfrm>
            <a:off x="219456" y="3309675"/>
            <a:ext cx="1869664" cy="1559267"/>
            <a:chOff x="206961" y="3524288"/>
            <a:chExt cx="1545177" cy="1171499"/>
          </a:xfrm>
        </p:grpSpPr>
        <p:sp>
          <p:nvSpPr>
            <p:cNvPr id="69" name="Rectangle 68"/>
            <p:cNvSpPr/>
            <p:nvPr/>
          </p:nvSpPr>
          <p:spPr>
            <a:xfrm>
              <a:off x="767338" y="3923055"/>
              <a:ext cx="984800" cy="4855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3600" cap="none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PLAN</a:t>
              </a:r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206961" y="3524288"/>
              <a:ext cx="864230" cy="1171499"/>
            </a:xfrm>
            <a:custGeom>
              <a:avLst/>
              <a:gdLst>
                <a:gd name="T0" fmla="*/ 189 w 515"/>
                <a:gd name="T1" fmla="*/ 755 h 755"/>
                <a:gd name="T2" fmla="*/ 0 w 515"/>
                <a:gd name="T3" fmla="*/ 755 h 755"/>
                <a:gd name="T4" fmla="*/ 0 w 515"/>
                <a:gd name="T5" fmla="*/ 0 h 755"/>
                <a:gd name="T6" fmla="*/ 515 w 515"/>
                <a:gd name="T7" fmla="*/ 0 h 755"/>
                <a:gd name="T8" fmla="*/ 515 w 515"/>
                <a:gd name="T9" fmla="*/ 234 h 755"/>
                <a:gd name="T10" fmla="*/ 457 w 515"/>
                <a:gd name="T11" fmla="*/ 234 h 755"/>
                <a:gd name="T12" fmla="*/ 457 w 515"/>
                <a:gd name="T13" fmla="*/ 58 h 755"/>
                <a:gd name="T14" fmla="*/ 57 w 515"/>
                <a:gd name="T15" fmla="*/ 58 h 755"/>
                <a:gd name="T16" fmla="*/ 57 w 515"/>
                <a:gd name="T17" fmla="*/ 697 h 755"/>
                <a:gd name="T18" fmla="*/ 189 w 515"/>
                <a:gd name="T19" fmla="*/ 697 h 755"/>
                <a:gd name="T20" fmla="*/ 189 w 515"/>
                <a:gd name="T21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755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5042005" y="5308236"/>
            <a:ext cx="18133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Démonstration</a:t>
            </a:r>
          </a:p>
        </p:txBody>
      </p:sp>
      <p:sp>
        <p:nvSpPr>
          <p:cNvPr id="134" name="Oval 19"/>
          <p:cNvSpPr>
            <a:spLocks noChangeArrowheads="1"/>
          </p:cNvSpPr>
          <p:nvPr/>
        </p:nvSpPr>
        <p:spPr bwMode="auto">
          <a:xfrm>
            <a:off x="1753249" y="5777316"/>
            <a:ext cx="797446" cy="836326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268916" y="3678229"/>
            <a:ext cx="2210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proposée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889612" y="2724403"/>
            <a:ext cx="17876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Problématique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952641" y="1900859"/>
            <a:ext cx="22878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Etude de l’existant 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188427" y="4716481"/>
            <a:ext cx="1122574" cy="35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225177" y="4661617"/>
            <a:ext cx="109728" cy="10972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34000">
                <a:schemeClr val="accent2"/>
              </a:gs>
              <a:gs pos="82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4865723" y="3812930"/>
            <a:ext cx="1106763" cy="86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880686" y="3758066"/>
            <a:ext cx="109728" cy="10972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34000">
                <a:schemeClr val="accent2"/>
              </a:gs>
              <a:gs pos="82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656961" y="2928235"/>
            <a:ext cx="1158560" cy="36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29697" y="2873371"/>
            <a:ext cx="109728" cy="10972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34000">
                <a:schemeClr val="accent2"/>
              </a:gs>
              <a:gs pos="82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20"/>
          <p:cNvSpPr>
            <a:spLocks noChangeArrowheads="1"/>
          </p:cNvSpPr>
          <p:nvPr/>
        </p:nvSpPr>
        <p:spPr bwMode="auto">
          <a:xfrm>
            <a:off x="1862991" y="5908430"/>
            <a:ext cx="563685" cy="589005"/>
          </a:xfrm>
          <a:prstGeom prst="ellipse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3298959" y="5475275"/>
            <a:ext cx="1573788" cy="109728"/>
            <a:chOff x="6398592" y="1014568"/>
            <a:chExt cx="1573788" cy="109728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6398592" y="1069432"/>
              <a:ext cx="1539498" cy="154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34000">
                  <a:schemeClr val="accent2"/>
                </a:gs>
                <a:gs pos="8200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Oval 19"/>
          <p:cNvSpPr>
            <a:spLocks noChangeArrowheads="1"/>
          </p:cNvSpPr>
          <p:nvPr/>
        </p:nvSpPr>
        <p:spPr bwMode="auto">
          <a:xfrm>
            <a:off x="2485943" y="4997731"/>
            <a:ext cx="797446" cy="836326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20"/>
          <p:cNvSpPr>
            <a:spLocks noChangeArrowheads="1"/>
          </p:cNvSpPr>
          <p:nvPr/>
        </p:nvSpPr>
        <p:spPr bwMode="auto">
          <a:xfrm>
            <a:off x="2595685" y="5128845"/>
            <a:ext cx="563685" cy="589005"/>
          </a:xfrm>
          <a:prstGeom prst="ellipse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9"/>
          <p:cNvSpPr>
            <a:spLocks noChangeArrowheads="1"/>
          </p:cNvSpPr>
          <p:nvPr/>
        </p:nvSpPr>
        <p:spPr bwMode="auto">
          <a:xfrm>
            <a:off x="3266079" y="4139442"/>
            <a:ext cx="797446" cy="836326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20"/>
          <p:cNvSpPr>
            <a:spLocks noChangeArrowheads="1"/>
          </p:cNvSpPr>
          <p:nvPr/>
        </p:nvSpPr>
        <p:spPr bwMode="auto">
          <a:xfrm>
            <a:off x="3375821" y="4270556"/>
            <a:ext cx="563685" cy="589005"/>
          </a:xfrm>
          <a:prstGeom prst="ellipse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19"/>
          <p:cNvSpPr>
            <a:spLocks noChangeArrowheads="1"/>
          </p:cNvSpPr>
          <p:nvPr/>
        </p:nvSpPr>
        <p:spPr bwMode="auto">
          <a:xfrm>
            <a:off x="4085660" y="3331331"/>
            <a:ext cx="797446" cy="836326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20"/>
          <p:cNvSpPr>
            <a:spLocks noChangeArrowheads="1"/>
          </p:cNvSpPr>
          <p:nvPr/>
        </p:nvSpPr>
        <p:spPr bwMode="auto">
          <a:xfrm>
            <a:off x="4195402" y="3462445"/>
            <a:ext cx="563685" cy="589005"/>
          </a:xfrm>
          <a:prstGeom prst="ellipse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Oval 19"/>
          <p:cNvSpPr>
            <a:spLocks noChangeArrowheads="1"/>
          </p:cNvSpPr>
          <p:nvPr/>
        </p:nvSpPr>
        <p:spPr bwMode="auto">
          <a:xfrm>
            <a:off x="5633589" y="1656655"/>
            <a:ext cx="797446" cy="836326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Oval 20"/>
          <p:cNvSpPr>
            <a:spLocks noChangeArrowheads="1"/>
          </p:cNvSpPr>
          <p:nvPr/>
        </p:nvSpPr>
        <p:spPr bwMode="auto">
          <a:xfrm>
            <a:off x="5743331" y="1787769"/>
            <a:ext cx="563685" cy="589005"/>
          </a:xfrm>
          <a:prstGeom prst="ellipse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Oval 19"/>
          <p:cNvSpPr>
            <a:spLocks noChangeArrowheads="1"/>
          </p:cNvSpPr>
          <p:nvPr/>
        </p:nvSpPr>
        <p:spPr bwMode="auto">
          <a:xfrm>
            <a:off x="6319388" y="654331"/>
            <a:ext cx="797446" cy="836326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20"/>
          <p:cNvSpPr>
            <a:spLocks noChangeArrowheads="1"/>
          </p:cNvSpPr>
          <p:nvPr/>
        </p:nvSpPr>
        <p:spPr bwMode="auto">
          <a:xfrm>
            <a:off x="6429130" y="785445"/>
            <a:ext cx="563685" cy="589005"/>
          </a:xfrm>
          <a:prstGeom prst="ellipse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515822" y="2130447"/>
            <a:ext cx="1082857" cy="16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7537938" y="2075583"/>
            <a:ext cx="109728" cy="10972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34000">
                <a:schemeClr val="accent2"/>
              </a:gs>
              <a:gs pos="82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4373496" y="6071437"/>
            <a:ext cx="32239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 &amp; Perspectives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22" y="883137"/>
            <a:ext cx="422084" cy="422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03" y="1875341"/>
            <a:ext cx="363458" cy="3634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93" y="5961000"/>
            <a:ext cx="461924" cy="4619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52" y="3562091"/>
            <a:ext cx="349527" cy="349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65" y="5231742"/>
            <a:ext cx="433797" cy="433797"/>
          </a:xfrm>
          <a:prstGeom prst="rect">
            <a:avLst/>
          </a:prstGeom>
        </p:spPr>
      </p:pic>
      <p:sp>
        <p:nvSpPr>
          <p:cNvPr id="25" name="AutoShape 10" descr="RÃ©sultat de recherche d'images pour &quot;planning&quot;"/>
          <p:cNvSpPr>
            <a:spLocks noChangeAspect="1" noChangeArrowheads="1"/>
          </p:cNvSpPr>
          <p:nvPr/>
        </p:nvSpPr>
        <p:spPr bwMode="auto">
          <a:xfrm>
            <a:off x="172508" y="-6693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4" name="Picture 12" descr="RÃ©sultat de recherche d'images pour &quot;planning team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08" y="765703"/>
            <a:ext cx="1565951" cy="87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5019" y="1854367"/>
            <a:ext cx="84955" cy="182046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7457" y="1991399"/>
            <a:ext cx="45719" cy="1820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4059382" y="1717959"/>
            <a:ext cx="1302328" cy="392852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4114800" y="2105890"/>
            <a:ext cx="1219201" cy="595744"/>
          </a:xfrm>
          <a:prstGeom prst="rect">
            <a:avLst/>
          </a:prstGeom>
        </p:spPr>
      </p:pic>
      <p:pic>
        <p:nvPicPr>
          <p:cNvPr id="154" name="Picture 18" descr="RÃ©sultat de recherche d'images pour &quot;planning note&quot;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9" t="6312" r="11406" b="11211"/>
          <a:stretch/>
        </p:blipFill>
        <p:spPr bwMode="auto">
          <a:xfrm rot="6342012">
            <a:off x="3200850" y="1887425"/>
            <a:ext cx="1243304" cy="86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3635" y="1606608"/>
            <a:ext cx="476250" cy="123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4"/>
          <a:srcRect t="48275"/>
          <a:stretch/>
        </p:blipFill>
        <p:spPr>
          <a:xfrm>
            <a:off x="4182900" y="1657884"/>
            <a:ext cx="476250" cy="640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86333" y="1510238"/>
            <a:ext cx="361950" cy="1333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71987" y="2648510"/>
            <a:ext cx="504825" cy="95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76152" y="2655234"/>
            <a:ext cx="504825" cy="95250"/>
          </a:xfrm>
          <a:prstGeom prst="rect">
            <a:avLst/>
          </a:prstGeom>
        </p:spPr>
      </p:pic>
      <p:sp>
        <p:nvSpPr>
          <p:cNvPr id="168" name="Oval 19"/>
          <p:cNvSpPr>
            <a:spLocks noChangeArrowheads="1"/>
          </p:cNvSpPr>
          <p:nvPr/>
        </p:nvSpPr>
        <p:spPr bwMode="auto">
          <a:xfrm>
            <a:off x="4907415" y="2448620"/>
            <a:ext cx="797446" cy="836326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20"/>
          <p:cNvSpPr>
            <a:spLocks noChangeArrowheads="1"/>
          </p:cNvSpPr>
          <p:nvPr/>
        </p:nvSpPr>
        <p:spPr bwMode="auto">
          <a:xfrm>
            <a:off x="5016139" y="2567102"/>
            <a:ext cx="563685" cy="589005"/>
          </a:xfrm>
          <a:prstGeom prst="ellipse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87" y="4309326"/>
            <a:ext cx="527591" cy="527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88288" y="1834233"/>
            <a:ext cx="104775" cy="857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81849" y="1872869"/>
            <a:ext cx="104775" cy="857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81849" y="1911506"/>
            <a:ext cx="104775" cy="857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62530" y="1937264"/>
            <a:ext cx="104775" cy="857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43212" y="1988779"/>
            <a:ext cx="104775" cy="857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75409" y="1950142"/>
            <a:ext cx="104775" cy="857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68970" y="2027416"/>
            <a:ext cx="104775" cy="857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56091" y="2053174"/>
            <a:ext cx="104775" cy="857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66623" y="2105697"/>
            <a:ext cx="87803" cy="7183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77790" y="1949223"/>
            <a:ext cx="104775" cy="85725"/>
          </a:xfrm>
          <a:prstGeom prst="rect">
            <a:avLst/>
          </a:prstGeom>
        </p:spPr>
      </p:pic>
      <p:pic>
        <p:nvPicPr>
          <p:cNvPr id="177" name="Picture 16" descr="RÃ©sultat de recherche d'images pour &quot;to do&quot;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3" t="13153" r="19242" b="21778"/>
          <a:stretch/>
        </p:blipFill>
        <p:spPr bwMode="auto">
          <a:xfrm>
            <a:off x="2474259" y="1797374"/>
            <a:ext cx="476627" cy="3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76850" y="1746885"/>
            <a:ext cx="152400" cy="438150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11688418" y="6232545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pic>
        <p:nvPicPr>
          <p:cNvPr id="81" name="Picture 1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06" y="2666233"/>
            <a:ext cx="404499" cy="404499"/>
          </a:xfrm>
          <a:prstGeom prst="rect">
            <a:avLst/>
          </a:prstGeom>
        </p:spPr>
      </p:pic>
      <p:cxnSp>
        <p:nvCxnSpPr>
          <p:cNvPr id="85" name="Straight Connector 74"/>
          <p:cNvCxnSpPr/>
          <p:nvPr/>
        </p:nvCxnSpPr>
        <p:spPr>
          <a:xfrm flipV="1">
            <a:off x="7101975" y="1133985"/>
            <a:ext cx="1082857" cy="16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75"/>
          <p:cNvSpPr/>
          <p:nvPr/>
        </p:nvSpPr>
        <p:spPr>
          <a:xfrm>
            <a:off x="8124091" y="1079121"/>
            <a:ext cx="109728" cy="10972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34000">
                <a:schemeClr val="accent2"/>
              </a:gs>
              <a:gs pos="82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8619829" y="949319"/>
            <a:ext cx="15311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449766" y="4497379"/>
            <a:ext cx="10054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1" dirty="0" err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Canvas</a:t>
            </a:r>
            <a:endParaRPr lang="fr-FR" b="1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fr-FR" b="1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2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34" grpId="0" animBg="1"/>
      <p:bldP spid="157" grpId="0"/>
      <p:bldP spid="160" grpId="0"/>
      <p:bldP spid="166" grpId="0"/>
      <p:bldP spid="68" grpId="0" animBg="1"/>
      <p:bldP spid="72" grpId="0" animBg="1"/>
      <p:bldP spid="74" grpId="0" animBg="1"/>
      <p:bldP spid="89" grpId="0" animBg="1"/>
      <p:bldP spid="114" grpId="0" animBg="1"/>
      <p:bldP spid="116" grpId="0" animBg="1"/>
      <p:bldP spid="123" grpId="0" animBg="1"/>
      <p:bldP spid="125" grpId="0" animBg="1"/>
      <p:bldP spid="126" grpId="0" animBg="1"/>
      <p:bldP spid="127" grpId="0" animBg="1"/>
      <p:bldP spid="138" grpId="0" animBg="1"/>
      <p:bldP spid="139" grpId="0" animBg="1"/>
      <p:bldP spid="140" grpId="0" animBg="1"/>
      <p:bldP spid="141" grpId="0" animBg="1"/>
      <p:bldP spid="144" grpId="0" animBg="1"/>
      <p:bldP spid="145" grpId="0"/>
      <p:bldP spid="168" grpId="0" animBg="1"/>
      <p:bldP spid="170" grpId="0" animBg="1"/>
      <p:bldP spid="86" grpId="0" animBg="1"/>
      <p:bldP spid="87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77"/>
          <p:cNvSpPr txBox="1"/>
          <p:nvPr/>
        </p:nvSpPr>
        <p:spPr>
          <a:xfrm>
            <a:off x="11623270" y="6248874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18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237467" y="302178"/>
            <a:ext cx="2717988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spc="200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Image 29" descr="14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17" y="1739153"/>
            <a:ext cx="2824287" cy="1941137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781050" y="3932694"/>
            <a:ext cx="50381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CrowFinding</a:t>
            </a:r>
            <a:endParaRPr lang="fr-F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grand nombre de personnes sont amenées à participer à l’élaboration, en termes économiques et financiers, d’un projet.</a:t>
            </a:r>
          </a:p>
        </p:txBody>
      </p:sp>
      <p:pic>
        <p:nvPicPr>
          <p:cNvPr id="32" name="Image 31" descr="vector-crowdsourcing-or-crowd-sourc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595" y="1810870"/>
            <a:ext cx="2888597" cy="192573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096000" y="400387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CrowSourcing</a:t>
            </a:r>
            <a:endParaRPr lang="fr-F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utiliser les compétences et le savoir-faire du plus grand nombre de consommateurs ou d'internautes, du grand public en somme.</a:t>
            </a:r>
          </a:p>
        </p:txBody>
      </p:sp>
    </p:spTree>
    <p:extLst>
      <p:ext uri="{BB962C8B-B14F-4D97-AF65-F5344CB8AC3E}">
        <p14:creationId xmlns:p14="http://schemas.microsoft.com/office/powerpoint/2010/main" val="143671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77"/>
          <p:cNvSpPr txBox="1"/>
          <p:nvPr/>
        </p:nvSpPr>
        <p:spPr>
          <a:xfrm>
            <a:off x="11623270" y="6248874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2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197561" y="247269"/>
            <a:ext cx="3953326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Etude de l’existant</a:t>
            </a:r>
            <a:endParaRPr lang="en-US" sz="3200" b="1" spc="200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c 13"/>
          <p:cNvSpPr/>
          <p:nvPr/>
        </p:nvSpPr>
        <p:spPr>
          <a:xfrm rot="4421681">
            <a:off x="6580153" y="2552679"/>
            <a:ext cx="1428924" cy="4471555"/>
          </a:xfrm>
          <a:prstGeom prst="arc">
            <a:avLst>
              <a:gd name="adj1" fmla="val 16733975"/>
              <a:gd name="adj2" fmla="val 4703632"/>
            </a:avLst>
          </a:prstGeom>
          <a:ln w="38100">
            <a:solidFill>
              <a:schemeClr val="accent5">
                <a:lumMod val="75000"/>
              </a:schemeClr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483" y="2802330"/>
            <a:ext cx="2121477" cy="16668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471" y="4424837"/>
            <a:ext cx="2522379" cy="16785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Arc 17"/>
          <p:cNvSpPr/>
          <p:nvPr/>
        </p:nvSpPr>
        <p:spPr>
          <a:xfrm rot="6974386">
            <a:off x="2488711" y="3763978"/>
            <a:ext cx="1124734" cy="2266407"/>
          </a:xfrm>
          <a:prstGeom prst="arc">
            <a:avLst>
              <a:gd name="adj1" fmla="val 16380115"/>
              <a:gd name="adj2" fmla="val 5922496"/>
            </a:avLst>
          </a:prstGeom>
          <a:ln w="28575">
            <a:solidFill>
              <a:srgbClr val="F36139"/>
            </a:solidFill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Arc 24"/>
          <p:cNvSpPr/>
          <p:nvPr/>
        </p:nvSpPr>
        <p:spPr>
          <a:xfrm rot="14510134">
            <a:off x="2778632" y="2001711"/>
            <a:ext cx="913320" cy="1719164"/>
          </a:xfrm>
          <a:prstGeom prst="arc">
            <a:avLst>
              <a:gd name="adj1" fmla="val 16159814"/>
              <a:gd name="adj2" fmla="val 2430413"/>
            </a:avLst>
          </a:prstGeom>
          <a:ln w="38100">
            <a:solidFill>
              <a:schemeClr val="accent3"/>
            </a:solidFill>
            <a:prstDash val="dash"/>
            <a:headEnd type="oval" w="med" len="med"/>
            <a:tailEnd type="oval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000" y="2919440"/>
            <a:ext cx="1949569" cy="15771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ZoneTexte 23"/>
          <p:cNvSpPr txBox="1"/>
          <p:nvPr/>
        </p:nvSpPr>
        <p:spPr>
          <a:xfrm>
            <a:off x="3638550" y="160020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Processus de création de projets</a:t>
            </a:r>
          </a:p>
        </p:txBody>
      </p:sp>
    </p:spTree>
    <p:extLst>
      <p:ext uri="{BB962C8B-B14F-4D97-AF65-F5344CB8AC3E}">
        <p14:creationId xmlns:p14="http://schemas.microsoft.com/office/powerpoint/2010/main" val="143671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5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77"/>
          <p:cNvSpPr txBox="1"/>
          <p:nvPr/>
        </p:nvSpPr>
        <p:spPr>
          <a:xfrm>
            <a:off x="11623270" y="6248874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2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681655" y="266319"/>
            <a:ext cx="3107517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  <a:endParaRPr lang="en-US" sz="3200" b="1" spc="200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" descr="W:\temp\ling\ppt\new_layout\emotion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8935" y="2966374"/>
            <a:ext cx="1608047" cy="366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Groupe 54"/>
          <p:cNvGrpSpPr/>
          <p:nvPr/>
        </p:nvGrpSpPr>
        <p:grpSpPr>
          <a:xfrm rot="1525121">
            <a:off x="6740640" y="2776106"/>
            <a:ext cx="360040" cy="864096"/>
            <a:chOff x="6545876" y="1594672"/>
            <a:chExt cx="1067517" cy="1726406"/>
          </a:xfrm>
          <a:solidFill>
            <a:schemeClr val="accent5">
              <a:lumMod val="75000"/>
            </a:schemeClr>
          </a:solidFill>
        </p:grpSpPr>
        <p:sp>
          <p:nvSpPr>
            <p:cNvPr id="27" name="Rectangle 62"/>
            <p:cNvSpPr>
              <a:spLocks noChangeArrowheads="1"/>
            </p:cNvSpPr>
            <p:nvPr/>
          </p:nvSpPr>
          <p:spPr bwMode="auto">
            <a:xfrm>
              <a:off x="6843060" y="2993588"/>
              <a:ext cx="338243" cy="32749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63"/>
            <p:cNvSpPr>
              <a:spLocks/>
            </p:cNvSpPr>
            <p:nvPr/>
          </p:nvSpPr>
          <p:spPr bwMode="auto">
            <a:xfrm>
              <a:off x="6545876" y="1594672"/>
              <a:ext cx="1067517" cy="1326576"/>
            </a:xfrm>
            <a:custGeom>
              <a:avLst/>
              <a:gdLst>
                <a:gd name="T0" fmla="*/ 644 w 2185"/>
                <a:gd name="T1" fmla="*/ 1007 h 2715"/>
                <a:gd name="T2" fmla="*/ 677 w 2185"/>
                <a:gd name="T3" fmla="*/ 874 h 2715"/>
                <a:gd name="T4" fmla="*/ 748 w 2185"/>
                <a:gd name="T5" fmla="*/ 769 h 2715"/>
                <a:gd name="T6" fmla="*/ 847 w 2185"/>
                <a:gd name="T7" fmla="*/ 695 h 2715"/>
                <a:gd name="T8" fmla="*/ 963 w 2185"/>
                <a:gd name="T9" fmla="*/ 652 h 2715"/>
                <a:gd name="T10" fmla="*/ 1090 w 2185"/>
                <a:gd name="T11" fmla="*/ 644 h 2715"/>
                <a:gd name="T12" fmla="*/ 1218 w 2185"/>
                <a:gd name="T13" fmla="*/ 672 h 2715"/>
                <a:gd name="T14" fmla="*/ 1337 w 2185"/>
                <a:gd name="T15" fmla="*/ 736 h 2715"/>
                <a:gd name="T16" fmla="*/ 1435 w 2185"/>
                <a:gd name="T17" fmla="*/ 833 h 2715"/>
                <a:gd name="T18" fmla="*/ 1490 w 2185"/>
                <a:gd name="T19" fmla="*/ 922 h 2715"/>
                <a:gd name="T20" fmla="*/ 1516 w 2185"/>
                <a:gd name="T21" fmla="*/ 1012 h 2715"/>
                <a:gd name="T22" fmla="*/ 1509 w 2185"/>
                <a:gd name="T23" fmla="*/ 1105 h 2715"/>
                <a:gd name="T24" fmla="*/ 1469 w 2185"/>
                <a:gd name="T25" fmla="*/ 1205 h 2715"/>
                <a:gd name="T26" fmla="*/ 1394 w 2185"/>
                <a:gd name="T27" fmla="*/ 1315 h 2715"/>
                <a:gd name="T28" fmla="*/ 1281 w 2185"/>
                <a:gd name="T29" fmla="*/ 1435 h 2715"/>
                <a:gd name="T30" fmla="*/ 1131 w 2185"/>
                <a:gd name="T31" fmla="*/ 1568 h 2715"/>
                <a:gd name="T32" fmla="*/ 966 w 2185"/>
                <a:gd name="T33" fmla="*/ 1711 h 2715"/>
                <a:gd name="T34" fmla="*/ 873 w 2185"/>
                <a:gd name="T35" fmla="*/ 1834 h 2715"/>
                <a:gd name="T36" fmla="*/ 795 w 2185"/>
                <a:gd name="T37" fmla="*/ 1955 h 2715"/>
                <a:gd name="T38" fmla="*/ 734 w 2185"/>
                <a:gd name="T39" fmla="*/ 2078 h 2715"/>
                <a:gd name="T40" fmla="*/ 687 w 2185"/>
                <a:gd name="T41" fmla="*/ 2202 h 2715"/>
                <a:gd name="T42" fmla="*/ 654 w 2185"/>
                <a:gd name="T43" fmla="*/ 2330 h 2715"/>
                <a:gd name="T44" fmla="*/ 634 w 2185"/>
                <a:gd name="T45" fmla="*/ 2464 h 2715"/>
                <a:gd name="T46" fmla="*/ 622 w 2185"/>
                <a:gd name="T47" fmla="*/ 2604 h 2715"/>
                <a:gd name="T48" fmla="*/ 1280 w 2185"/>
                <a:gd name="T49" fmla="*/ 2715 h 2715"/>
                <a:gd name="T50" fmla="*/ 1279 w 2185"/>
                <a:gd name="T51" fmla="*/ 2626 h 2715"/>
                <a:gd name="T52" fmla="*/ 1284 w 2185"/>
                <a:gd name="T53" fmla="*/ 2541 h 2715"/>
                <a:gd name="T54" fmla="*/ 1299 w 2185"/>
                <a:gd name="T55" fmla="*/ 2460 h 2715"/>
                <a:gd name="T56" fmla="*/ 1322 w 2185"/>
                <a:gd name="T57" fmla="*/ 2383 h 2715"/>
                <a:gd name="T58" fmla="*/ 1357 w 2185"/>
                <a:gd name="T59" fmla="*/ 2309 h 2715"/>
                <a:gd name="T60" fmla="*/ 1403 w 2185"/>
                <a:gd name="T61" fmla="*/ 2240 h 2715"/>
                <a:gd name="T62" fmla="*/ 1462 w 2185"/>
                <a:gd name="T63" fmla="*/ 2177 h 2715"/>
                <a:gd name="T64" fmla="*/ 1535 w 2185"/>
                <a:gd name="T65" fmla="*/ 2117 h 2715"/>
                <a:gd name="T66" fmla="*/ 1647 w 2185"/>
                <a:gd name="T67" fmla="*/ 2035 h 2715"/>
                <a:gd name="T68" fmla="*/ 1760 w 2185"/>
                <a:gd name="T69" fmla="*/ 1939 h 2715"/>
                <a:gd name="T70" fmla="*/ 1869 w 2185"/>
                <a:gd name="T71" fmla="*/ 1832 h 2715"/>
                <a:gd name="T72" fmla="*/ 1970 w 2185"/>
                <a:gd name="T73" fmla="*/ 1711 h 2715"/>
                <a:gd name="T74" fmla="*/ 2057 w 2185"/>
                <a:gd name="T75" fmla="*/ 1578 h 2715"/>
                <a:gd name="T76" fmla="*/ 2125 w 2185"/>
                <a:gd name="T77" fmla="*/ 1435 h 2715"/>
                <a:gd name="T78" fmla="*/ 2170 w 2185"/>
                <a:gd name="T79" fmla="*/ 1281 h 2715"/>
                <a:gd name="T80" fmla="*/ 2185 w 2185"/>
                <a:gd name="T81" fmla="*/ 1118 h 2715"/>
                <a:gd name="T82" fmla="*/ 2163 w 2185"/>
                <a:gd name="T83" fmla="*/ 869 h 2715"/>
                <a:gd name="T84" fmla="*/ 2100 w 2185"/>
                <a:gd name="T85" fmla="*/ 651 h 2715"/>
                <a:gd name="T86" fmla="*/ 1999 w 2185"/>
                <a:gd name="T87" fmla="*/ 463 h 2715"/>
                <a:gd name="T88" fmla="*/ 1870 w 2185"/>
                <a:gd name="T89" fmla="*/ 308 h 2715"/>
                <a:gd name="T90" fmla="*/ 1721 w 2185"/>
                <a:gd name="T91" fmla="*/ 183 h 2715"/>
                <a:gd name="T92" fmla="*/ 1554 w 2185"/>
                <a:gd name="T93" fmla="*/ 91 h 2715"/>
                <a:gd name="T94" fmla="*/ 1379 w 2185"/>
                <a:gd name="T95" fmla="*/ 31 h 2715"/>
                <a:gd name="T96" fmla="*/ 1201 w 2185"/>
                <a:gd name="T97" fmla="*/ 5 h 2715"/>
                <a:gd name="T98" fmla="*/ 954 w 2185"/>
                <a:gd name="T99" fmla="*/ 5 h 2715"/>
                <a:gd name="T100" fmla="*/ 725 w 2185"/>
                <a:gd name="T101" fmla="*/ 42 h 2715"/>
                <a:gd name="T102" fmla="*/ 520 w 2185"/>
                <a:gd name="T103" fmla="*/ 112 h 2715"/>
                <a:gd name="T104" fmla="*/ 343 w 2185"/>
                <a:gd name="T105" fmla="*/ 217 h 2715"/>
                <a:gd name="T106" fmla="*/ 200 w 2185"/>
                <a:gd name="T107" fmla="*/ 354 h 2715"/>
                <a:gd name="T108" fmla="*/ 91 w 2185"/>
                <a:gd name="T109" fmla="*/ 521 h 2715"/>
                <a:gd name="T110" fmla="*/ 23 w 2185"/>
                <a:gd name="T111" fmla="*/ 717 h 2715"/>
                <a:gd name="T112" fmla="*/ 0 w 2185"/>
                <a:gd name="T113" fmla="*/ 940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85" h="2715">
                  <a:moveTo>
                    <a:pt x="0" y="1340"/>
                  </a:moveTo>
                  <a:lnTo>
                    <a:pt x="643" y="1340"/>
                  </a:lnTo>
                  <a:lnTo>
                    <a:pt x="643" y="1044"/>
                  </a:lnTo>
                  <a:lnTo>
                    <a:pt x="644" y="1007"/>
                  </a:lnTo>
                  <a:lnTo>
                    <a:pt x="649" y="970"/>
                  </a:lnTo>
                  <a:lnTo>
                    <a:pt x="656" y="937"/>
                  </a:lnTo>
                  <a:lnTo>
                    <a:pt x="666" y="903"/>
                  </a:lnTo>
                  <a:lnTo>
                    <a:pt x="677" y="874"/>
                  </a:lnTo>
                  <a:lnTo>
                    <a:pt x="692" y="845"/>
                  </a:lnTo>
                  <a:lnTo>
                    <a:pt x="709" y="818"/>
                  </a:lnTo>
                  <a:lnTo>
                    <a:pt x="728" y="793"/>
                  </a:lnTo>
                  <a:lnTo>
                    <a:pt x="748" y="769"/>
                  </a:lnTo>
                  <a:lnTo>
                    <a:pt x="771" y="748"/>
                  </a:lnTo>
                  <a:lnTo>
                    <a:pt x="794" y="728"/>
                  </a:lnTo>
                  <a:lnTo>
                    <a:pt x="819" y="711"/>
                  </a:lnTo>
                  <a:lnTo>
                    <a:pt x="847" y="695"/>
                  </a:lnTo>
                  <a:lnTo>
                    <a:pt x="874" y="681"/>
                  </a:lnTo>
                  <a:lnTo>
                    <a:pt x="903" y="670"/>
                  </a:lnTo>
                  <a:lnTo>
                    <a:pt x="933" y="660"/>
                  </a:lnTo>
                  <a:lnTo>
                    <a:pt x="963" y="652"/>
                  </a:lnTo>
                  <a:lnTo>
                    <a:pt x="994" y="648"/>
                  </a:lnTo>
                  <a:lnTo>
                    <a:pt x="1025" y="644"/>
                  </a:lnTo>
                  <a:lnTo>
                    <a:pt x="1057" y="643"/>
                  </a:lnTo>
                  <a:lnTo>
                    <a:pt x="1090" y="644"/>
                  </a:lnTo>
                  <a:lnTo>
                    <a:pt x="1122" y="648"/>
                  </a:lnTo>
                  <a:lnTo>
                    <a:pt x="1154" y="653"/>
                  </a:lnTo>
                  <a:lnTo>
                    <a:pt x="1186" y="662"/>
                  </a:lnTo>
                  <a:lnTo>
                    <a:pt x="1218" y="672"/>
                  </a:lnTo>
                  <a:lnTo>
                    <a:pt x="1249" y="683"/>
                  </a:lnTo>
                  <a:lnTo>
                    <a:pt x="1279" y="700"/>
                  </a:lnTo>
                  <a:lnTo>
                    <a:pt x="1309" y="717"/>
                  </a:lnTo>
                  <a:lnTo>
                    <a:pt x="1337" y="736"/>
                  </a:lnTo>
                  <a:lnTo>
                    <a:pt x="1365" y="758"/>
                  </a:lnTo>
                  <a:lnTo>
                    <a:pt x="1391" y="784"/>
                  </a:lnTo>
                  <a:lnTo>
                    <a:pt x="1417" y="811"/>
                  </a:lnTo>
                  <a:lnTo>
                    <a:pt x="1435" y="833"/>
                  </a:lnTo>
                  <a:lnTo>
                    <a:pt x="1451" y="855"/>
                  </a:lnTo>
                  <a:lnTo>
                    <a:pt x="1466" y="878"/>
                  </a:lnTo>
                  <a:lnTo>
                    <a:pt x="1480" y="900"/>
                  </a:lnTo>
                  <a:lnTo>
                    <a:pt x="1490" y="922"/>
                  </a:lnTo>
                  <a:lnTo>
                    <a:pt x="1501" y="944"/>
                  </a:lnTo>
                  <a:lnTo>
                    <a:pt x="1507" y="966"/>
                  </a:lnTo>
                  <a:lnTo>
                    <a:pt x="1513" y="989"/>
                  </a:lnTo>
                  <a:lnTo>
                    <a:pt x="1516" y="1012"/>
                  </a:lnTo>
                  <a:lnTo>
                    <a:pt x="1518" y="1035"/>
                  </a:lnTo>
                  <a:lnTo>
                    <a:pt x="1517" y="1058"/>
                  </a:lnTo>
                  <a:lnTo>
                    <a:pt x="1513" y="1082"/>
                  </a:lnTo>
                  <a:lnTo>
                    <a:pt x="1509" y="1105"/>
                  </a:lnTo>
                  <a:lnTo>
                    <a:pt x="1502" y="1130"/>
                  </a:lnTo>
                  <a:lnTo>
                    <a:pt x="1493" y="1155"/>
                  </a:lnTo>
                  <a:lnTo>
                    <a:pt x="1481" y="1180"/>
                  </a:lnTo>
                  <a:lnTo>
                    <a:pt x="1469" y="1205"/>
                  </a:lnTo>
                  <a:lnTo>
                    <a:pt x="1454" y="1232"/>
                  </a:lnTo>
                  <a:lnTo>
                    <a:pt x="1435" y="1260"/>
                  </a:lnTo>
                  <a:lnTo>
                    <a:pt x="1414" y="1287"/>
                  </a:lnTo>
                  <a:lnTo>
                    <a:pt x="1394" y="1315"/>
                  </a:lnTo>
                  <a:lnTo>
                    <a:pt x="1368" y="1344"/>
                  </a:lnTo>
                  <a:lnTo>
                    <a:pt x="1342" y="1374"/>
                  </a:lnTo>
                  <a:lnTo>
                    <a:pt x="1312" y="1404"/>
                  </a:lnTo>
                  <a:lnTo>
                    <a:pt x="1281" y="1435"/>
                  </a:lnTo>
                  <a:lnTo>
                    <a:pt x="1247" y="1467"/>
                  </a:lnTo>
                  <a:lnTo>
                    <a:pt x="1212" y="1500"/>
                  </a:lnTo>
                  <a:lnTo>
                    <a:pt x="1173" y="1534"/>
                  </a:lnTo>
                  <a:lnTo>
                    <a:pt x="1131" y="1568"/>
                  </a:lnTo>
                  <a:lnTo>
                    <a:pt x="1087" y="1604"/>
                  </a:lnTo>
                  <a:lnTo>
                    <a:pt x="1042" y="1641"/>
                  </a:lnTo>
                  <a:lnTo>
                    <a:pt x="994" y="1679"/>
                  </a:lnTo>
                  <a:lnTo>
                    <a:pt x="966" y="1711"/>
                  </a:lnTo>
                  <a:lnTo>
                    <a:pt x="942" y="1741"/>
                  </a:lnTo>
                  <a:lnTo>
                    <a:pt x="918" y="1772"/>
                  </a:lnTo>
                  <a:lnTo>
                    <a:pt x="894" y="1803"/>
                  </a:lnTo>
                  <a:lnTo>
                    <a:pt x="873" y="1834"/>
                  </a:lnTo>
                  <a:lnTo>
                    <a:pt x="851" y="1864"/>
                  </a:lnTo>
                  <a:lnTo>
                    <a:pt x="832" y="1896"/>
                  </a:lnTo>
                  <a:lnTo>
                    <a:pt x="813" y="1924"/>
                  </a:lnTo>
                  <a:lnTo>
                    <a:pt x="795" y="1955"/>
                  </a:lnTo>
                  <a:lnTo>
                    <a:pt x="779" y="1985"/>
                  </a:lnTo>
                  <a:lnTo>
                    <a:pt x="761" y="2017"/>
                  </a:lnTo>
                  <a:lnTo>
                    <a:pt x="748" y="2048"/>
                  </a:lnTo>
                  <a:lnTo>
                    <a:pt x="734" y="2078"/>
                  </a:lnTo>
                  <a:lnTo>
                    <a:pt x="721" y="2109"/>
                  </a:lnTo>
                  <a:lnTo>
                    <a:pt x="709" y="2140"/>
                  </a:lnTo>
                  <a:lnTo>
                    <a:pt x="698" y="2171"/>
                  </a:lnTo>
                  <a:lnTo>
                    <a:pt x="687" y="2202"/>
                  </a:lnTo>
                  <a:lnTo>
                    <a:pt x="677" y="2233"/>
                  </a:lnTo>
                  <a:lnTo>
                    <a:pt x="669" y="2265"/>
                  </a:lnTo>
                  <a:lnTo>
                    <a:pt x="661" y="2298"/>
                  </a:lnTo>
                  <a:lnTo>
                    <a:pt x="654" y="2330"/>
                  </a:lnTo>
                  <a:lnTo>
                    <a:pt x="647" y="2362"/>
                  </a:lnTo>
                  <a:lnTo>
                    <a:pt x="642" y="2397"/>
                  </a:lnTo>
                  <a:lnTo>
                    <a:pt x="637" y="2429"/>
                  </a:lnTo>
                  <a:lnTo>
                    <a:pt x="634" y="2464"/>
                  </a:lnTo>
                  <a:lnTo>
                    <a:pt x="629" y="2498"/>
                  </a:lnTo>
                  <a:lnTo>
                    <a:pt x="627" y="2533"/>
                  </a:lnTo>
                  <a:lnTo>
                    <a:pt x="623" y="2567"/>
                  </a:lnTo>
                  <a:lnTo>
                    <a:pt x="622" y="2604"/>
                  </a:lnTo>
                  <a:lnTo>
                    <a:pt x="621" y="2640"/>
                  </a:lnTo>
                  <a:lnTo>
                    <a:pt x="620" y="2677"/>
                  </a:lnTo>
                  <a:lnTo>
                    <a:pt x="620" y="2715"/>
                  </a:lnTo>
                  <a:lnTo>
                    <a:pt x="1280" y="2715"/>
                  </a:lnTo>
                  <a:lnTo>
                    <a:pt x="1280" y="2692"/>
                  </a:lnTo>
                  <a:lnTo>
                    <a:pt x="1279" y="2670"/>
                  </a:lnTo>
                  <a:lnTo>
                    <a:pt x="1279" y="2648"/>
                  </a:lnTo>
                  <a:lnTo>
                    <a:pt x="1279" y="2626"/>
                  </a:lnTo>
                  <a:lnTo>
                    <a:pt x="1280" y="2604"/>
                  </a:lnTo>
                  <a:lnTo>
                    <a:pt x="1281" y="2582"/>
                  </a:lnTo>
                  <a:lnTo>
                    <a:pt x="1282" y="2562"/>
                  </a:lnTo>
                  <a:lnTo>
                    <a:pt x="1284" y="2541"/>
                  </a:lnTo>
                  <a:lnTo>
                    <a:pt x="1287" y="2520"/>
                  </a:lnTo>
                  <a:lnTo>
                    <a:pt x="1291" y="2499"/>
                  </a:lnTo>
                  <a:lnTo>
                    <a:pt x="1295" y="2480"/>
                  </a:lnTo>
                  <a:lnTo>
                    <a:pt x="1299" y="2460"/>
                  </a:lnTo>
                  <a:lnTo>
                    <a:pt x="1304" y="2441"/>
                  </a:lnTo>
                  <a:lnTo>
                    <a:pt x="1310" y="2421"/>
                  </a:lnTo>
                  <a:lnTo>
                    <a:pt x="1315" y="2401"/>
                  </a:lnTo>
                  <a:lnTo>
                    <a:pt x="1322" y="2383"/>
                  </a:lnTo>
                  <a:lnTo>
                    <a:pt x="1329" y="2365"/>
                  </a:lnTo>
                  <a:lnTo>
                    <a:pt x="1338" y="2345"/>
                  </a:lnTo>
                  <a:lnTo>
                    <a:pt x="1347" y="2328"/>
                  </a:lnTo>
                  <a:lnTo>
                    <a:pt x="1357" y="2309"/>
                  </a:lnTo>
                  <a:lnTo>
                    <a:pt x="1367" y="2292"/>
                  </a:lnTo>
                  <a:lnTo>
                    <a:pt x="1379" y="2275"/>
                  </a:lnTo>
                  <a:lnTo>
                    <a:pt x="1390" y="2257"/>
                  </a:lnTo>
                  <a:lnTo>
                    <a:pt x="1403" y="2240"/>
                  </a:lnTo>
                  <a:lnTo>
                    <a:pt x="1417" y="2224"/>
                  </a:lnTo>
                  <a:lnTo>
                    <a:pt x="1431" y="2208"/>
                  </a:lnTo>
                  <a:lnTo>
                    <a:pt x="1446" y="2193"/>
                  </a:lnTo>
                  <a:lnTo>
                    <a:pt x="1462" y="2177"/>
                  </a:lnTo>
                  <a:lnTo>
                    <a:pt x="1479" y="2161"/>
                  </a:lnTo>
                  <a:lnTo>
                    <a:pt x="1496" y="2146"/>
                  </a:lnTo>
                  <a:lnTo>
                    <a:pt x="1516" y="2131"/>
                  </a:lnTo>
                  <a:lnTo>
                    <a:pt x="1535" y="2117"/>
                  </a:lnTo>
                  <a:lnTo>
                    <a:pt x="1563" y="2097"/>
                  </a:lnTo>
                  <a:lnTo>
                    <a:pt x="1591" y="2078"/>
                  </a:lnTo>
                  <a:lnTo>
                    <a:pt x="1618" y="2057"/>
                  </a:lnTo>
                  <a:lnTo>
                    <a:pt x="1647" y="2035"/>
                  </a:lnTo>
                  <a:lnTo>
                    <a:pt x="1676" y="2012"/>
                  </a:lnTo>
                  <a:lnTo>
                    <a:pt x="1703" y="1989"/>
                  </a:lnTo>
                  <a:lnTo>
                    <a:pt x="1731" y="1964"/>
                  </a:lnTo>
                  <a:lnTo>
                    <a:pt x="1760" y="1939"/>
                  </a:lnTo>
                  <a:lnTo>
                    <a:pt x="1788" y="1914"/>
                  </a:lnTo>
                  <a:lnTo>
                    <a:pt x="1815" y="1887"/>
                  </a:lnTo>
                  <a:lnTo>
                    <a:pt x="1843" y="1861"/>
                  </a:lnTo>
                  <a:lnTo>
                    <a:pt x="1869" y="1832"/>
                  </a:lnTo>
                  <a:lnTo>
                    <a:pt x="1896" y="1802"/>
                  </a:lnTo>
                  <a:lnTo>
                    <a:pt x="1921" y="1772"/>
                  </a:lnTo>
                  <a:lnTo>
                    <a:pt x="1945" y="1742"/>
                  </a:lnTo>
                  <a:lnTo>
                    <a:pt x="1970" y="1711"/>
                  </a:lnTo>
                  <a:lnTo>
                    <a:pt x="1993" y="1679"/>
                  </a:lnTo>
                  <a:lnTo>
                    <a:pt x="2016" y="1647"/>
                  </a:lnTo>
                  <a:lnTo>
                    <a:pt x="2036" y="1612"/>
                  </a:lnTo>
                  <a:lnTo>
                    <a:pt x="2057" y="1578"/>
                  </a:lnTo>
                  <a:lnTo>
                    <a:pt x="2075" y="1544"/>
                  </a:lnTo>
                  <a:lnTo>
                    <a:pt x="2093" y="1507"/>
                  </a:lnTo>
                  <a:lnTo>
                    <a:pt x="2110" y="1472"/>
                  </a:lnTo>
                  <a:lnTo>
                    <a:pt x="2125" y="1435"/>
                  </a:lnTo>
                  <a:lnTo>
                    <a:pt x="2138" y="1398"/>
                  </a:lnTo>
                  <a:lnTo>
                    <a:pt x="2150" y="1360"/>
                  </a:lnTo>
                  <a:lnTo>
                    <a:pt x="2161" y="1321"/>
                  </a:lnTo>
                  <a:lnTo>
                    <a:pt x="2170" y="1281"/>
                  </a:lnTo>
                  <a:lnTo>
                    <a:pt x="2177" y="1242"/>
                  </a:lnTo>
                  <a:lnTo>
                    <a:pt x="2181" y="1201"/>
                  </a:lnTo>
                  <a:lnTo>
                    <a:pt x="2185" y="1160"/>
                  </a:lnTo>
                  <a:lnTo>
                    <a:pt x="2185" y="1118"/>
                  </a:lnTo>
                  <a:lnTo>
                    <a:pt x="2184" y="1053"/>
                  </a:lnTo>
                  <a:lnTo>
                    <a:pt x="2180" y="990"/>
                  </a:lnTo>
                  <a:lnTo>
                    <a:pt x="2173" y="929"/>
                  </a:lnTo>
                  <a:lnTo>
                    <a:pt x="2163" y="869"/>
                  </a:lnTo>
                  <a:lnTo>
                    <a:pt x="2150" y="811"/>
                  </a:lnTo>
                  <a:lnTo>
                    <a:pt x="2135" y="756"/>
                  </a:lnTo>
                  <a:lnTo>
                    <a:pt x="2118" y="703"/>
                  </a:lnTo>
                  <a:lnTo>
                    <a:pt x="2100" y="651"/>
                  </a:lnTo>
                  <a:lnTo>
                    <a:pt x="2078" y="600"/>
                  </a:lnTo>
                  <a:lnTo>
                    <a:pt x="2054" y="553"/>
                  </a:lnTo>
                  <a:lnTo>
                    <a:pt x="2027" y="507"/>
                  </a:lnTo>
                  <a:lnTo>
                    <a:pt x="1999" y="463"/>
                  </a:lnTo>
                  <a:lnTo>
                    <a:pt x="1970" y="422"/>
                  </a:lnTo>
                  <a:lnTo>
                    <a:pt x="1938" y="382"/>
                  </a:lnTo>
                  <a:lnTo>
                    <a:pt x="1905" y="344"/>
                  </a:lnTo>
                  <a:lnTo>
                    <a:pt x="1870" y="308"/>
                  </a:lnTo>
                  <a:lnTo>
                    <a:pt x="1835" y="273"/>
                  </a:lnTo>
                  <a:lnTo>
                    <a:pt x="1798" y="242"/>
                  </a:lnTo>
                  <a:lnTo>
                    <a:pt x="1760" y="212"/>
                  </a:lnTo>
                  <a:lnTo>
                    <a:pt x="1721" y="183"/>
                  </a:lnTo>
                  <a:lnTo>
                    <a:pt x="1680" y="158"/>
                  </a:lnTo>
                  <a:lnTo>
                    <a:pt x="1639" y="134"/>
                  </a:lnTo>
                  <a:lnTo>
                    <a:pt x="1596" y="112"/>
                  </a:lnTo>
                  <a:lnTo>
                    <a:pt x="1554" y="91"/>
                  </a:lnTo>
                  <a:lnTo>
                    <a:pt x="1511" y="74"/>
                  </a:lnTo>
                  <a:lnTo>
                    <a:pt x="1467" y="58"/>
                  </a:lnTo>
                  <a:lnTo>
                    <a:pt x="1424" y="44"/>
                  </a:lnTo>
                  <a:lnTo>
                    <a:pt x="1379" y="31"/>
                  </a:lnTo>
                  <a:lnTo>
                    <a:pt x="1335" y="22"/>
                  </a:lnTo>
                  <a:lnTo>
                    <a:pt x="1290" y="14"/>
                  </a:lnTo>
                  <a:lnTo>
                    <a:pt x="1246" y="8"/>
                  </a:lnTo>
                  <a:lnTo>
                    <a:pt x="1201" y="5"/>
                  </a:lnTo>
                  <a:lnTo>
                    <a:pt x="1138" y="1"/>
                  </a:lnTo>
                  <a:lnTo>
                    <a:pt x="1075" y="0"/>
                  </a:lnTo>
                  <a:lnTo>
                    <a:pt x="1013" y="1"/>
                  </a:lnTo>
                  <a:lnTo>
                    <a:pt x="954" y="5"/>
                  </a:lnTo>
                  <a:lnTo>
                    <a:pt x="894" y="11"/>
                  </a:lnTo>
                  <a:lnTo>
                    <a:pt x="836" y="19"/>
                  </a:lnTo>
                  <a:lnTo>
                    <a:pt x="780" y="29"/>
                  </a:lnTo>
                  <a:lnTo>
                    <a:pt x="725" y="42"/>
                  </a:lnTo>
                  <a:lnTo>
                    <a:pt x="672" y="55"/>
                  </a:lnTo>
                  <a:lnTo>
                    <a:pt x="619" y="72"/>
                  </a:lnTo>
                  <a:lnTo>
                    <a:pt x="569" y="91"/>
                  </a:lnTo>
                  <a:lnTo>
                    <a:pt x="520" y="112"/>
                  </a:lnTo>
                  <a:lnTo>
                    <a:pt x="474" y="136"/>
                  </a:lnTo>
                  <a:lnTo>
                    <a:pt x="429" y="160"/>
                  </a:lnTo>
                  <a:lnTo>
                    <a:pt x="385" y="187"/>
                  </a:lnTo>
                  <a:lnTo>
                    <a:pt x="343" y="217"/>
                  </a:lnTo>
                  <a:lnTo>
                    <a:pt x="304" y="248"/>
                  </a:lnTo>
                  <a:lnTo>
                    <a:pt x="267" y="281"/>
                  </a:lnTo>
                  <a:lnTo>
                    <a:pt x="232" y="316"/>
                  </a:lnTo>
                  <a:lnTo>
                    <a:pt x="200" y="354"/>
                  </a:lnTo>
                  <a:lnTo>
                    <a:pt x="168" y="393"/>
                  </a:lnTo>
                  <a:lnTo>
                    <a:pt x="141" y="433"/>
                  </a:lnTo>
                  <a:lnTo>
                    <a:pt x="114" y="476"/>
                  </a:lnTo>
                  <a:lnTo>
                    <a:pt x="91" y="521"/>
                  </a:lnTo>
                  <a:lnTo>
                    <a:pt x="71" y="567"/>
                  </a:lnTo>
                  <a:lnTo>
                    <a:pt x="52" y="615"/>
                  </a:lnTo>
                  <a:lnTo>
                    <a:pt x="37" y="665"/>
                  </a:lnTo>
                  <a:lnTo>
                    <a:pt x="23" y="717"/>
                  </a:lnTo>
                  <a:lnTo>
                    <a:pt x="13" y="770"/>
                  </a:lnTo>
                  <a:lnTo>
                    <a:pt x="6" y="825"/>
                  </a:lnTo>
                  <a:lnTo>
                    <a:pt x="1" y="883"/>
                  </a:lnTo>
                  <a:lnTo>
                    <a:pt x="0" y="940"/>
                  </a:lnTo>
                  <a:lnTo>
                    <a:pt x="0" y="134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" name="Groupe 57"/>
          <p:cNvGrpSpPr/>
          <p:nvPr/>
        </p:nvGrpSpPr>
        <p:grpSpPr>
          <a:xfrm>
            <a:off x="7077003" y="3642048"/>
            <a:ext cx="288032" cy="504056"/>
            <a:chOff x="6545876" y="1594672"/>
            <a:chExt cx="1067517" cy="1726406"/>
          </a:xfrm>
          <a:solidFill>
            <a:schemeClr val="accent5">
              <a:lumMod val="75000"/>
            </a:schemeClr>
          </a:solidFill>
        </p:grpSpPr>
        <p:sp>
          <p:nvSpPr>
            <p:cNvPr id="31" name="Rectangle 62"/>
            <p:cNvSpPr>
              <a:spLocks noChangeArrowheads="1"/>
            </p:cNvSpPr>
            <p:nvPr/>
          </p:nvSpPr>
          <p:spPr bwMode="auto">
            <a:xfrm>
              <a:off x="6843061" y="2993587"/>
              <a:ext cx="338243" cy="327491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auto">
            <a:xfrm>
              <a:off x="6545876" y="1594672"/>
              <a:ext cx="1067517" cy="1326576"/>
            </a:xfrm>
            <a:custGeom>
              <a:avLst/>
              <a:gdLst>
                <a:gd name="T0" fmla="*/ 644 w 2185"/>
                <a:gd name="T1" fmla="*/ 1007 h 2715"/>
                <a:gd name="T2" fmla="*/ 677 w 2185"/>
                <a:gd name="T3" fmla="*/ 874 h 2715"/>
                <a:gd name="T4" fmla="*/ 748 w 2185"/>
                <a:gd name="T5" fmla="*/ 769 h 2715"/>
                <a:gd name="T6" fmla="*/ 847 w 2185"/>
                <a:gd name="T7" fmla="*/ 695 h 2715"/>
                <a:gd name="T8" fmla="*/ 963 w 2185"/>
                <a:gd name="T9" fmla="*/ 652 h 2715"/>
                <a:gd name="T10" fmla="*/ 1090 w 2185"/>
                <a:gd name="T11" fmla="*/ 644 h 2715"/>
                <a:gd name="T12" fmla="*/ 1218 w 2185"/>
                <a:gd name="T13" fmla="*/ 672 h 2715"/>
                <a:gd name="T14" fmla="*/ 1337 w 2185"/>
                <a:gd name="T15" fmla="*/ 736 h 2715"/>
                <a:gd name="T16" fmla="*/ 1435 w 2185"/>
                <a:gd name="T17" fmla="*/ 833 h 2715"/>
                <a:gd name="T18" fmla="*/ 1490 w 2185"/>
                <a:gd name="T19" fmla="*/ 922 h 2715"/>
                <a:gd name="T20" fmla="*/ 1516 w 2185"/>
                <a:gd name="T21" fmla="*/ 1012 h 2715"/>
                <a:gd name="T22" fmla="*/ 1509 w 2185"/>
                <a:gd name="T23" fmla="*/ 1105 h 2715"/>
                <a:gd name="T24" fmla="*/ 1469 w 2185"/>
                <a:gd name="T25" fmla="*/ 1205 h 2715"/>
                <a:gd name="T26" fmla="*/ 1394 w 2185"/>
                <a:gd name="T27" fmla="*/ 1315 h 2715"/>
                <a:gd name="T28" fmla="*/ 1281 w 2185"/>
                <a:gd name="T29" fmla="*/ 1435 h 2715"/>
                <a:gd name="T30" fmla="*/ 1131 w 2185"/>
                <a:gd name="T31" fmla="*/ 1568 h 2715"/>
                <a:gd name="T32" fmla="*/ 966 w 2185"/>
                <a:gd name="T33" fmla="*/ 1711 h 2715"/>
                <a:gd name="T34" fmla="*/ 873 w 2185"/>
                <a:gd name="T35" fmla="*/ 1834 h 2715"/>
                <a:gd name="T36" fmla="*/ 795 w 2185"/>
                <a:gd name="T37" fmla="*/ 1955 h 2715"/>
                <a:gd name="T38" fmla="*/ 734 w 2185"/>
                <a:gd name="T39" fmla="*/ 2078 h 2715"/>
                <a:gd name="T40" fmla="*/ 687 w 2185"/>
                <a:gd name="T41" fmla="*/ 2202 h 2715"/>
                <a:gd name="T42" fmla="*/ 654 w 2185"/>
                <a:gd name="T43" fmla="*/ 2330 h 2715"/>
                <a:gd name="T44" fmla="*/ 634 w 2185"/>
                <a:gd name="T45" fmla="*/ 2464 h 2715"/>
                <a:gd name="T46" fmla="*/ 622 w 2185"/>
                <a:gd name="T47" fmla="*/ 2604 h 2715"/>
                <a:gd name="T48" fmla="*/ 1280 w 2185"/>
                <a:gd name="T49" fmla="*/ 2715 h 2715"/>
                <a:gd name="T50" fmla="*/ 1279 w 2185"/>
                <a:gd name="T51" fmla="*/ 2626 h 2715"/>
                <a:gd name="T52" fmla="*/ 1284 w 2185"/>
                <a:gd name="T53" fmla="*/ 2541 h 2715"/>
                <a:gd name="T54" fmla="*/ 1299 w 2185"/>
                <a:gd name="T55" fmla="*/ 2460 h 2715"/>
                <a:gd name="T56" fmla="*/ 1322 w 2185"/>
                <a:gd name="T57" fmla="*/ 2383 h 2715"/>
                <a:gd name="T58" fmla="*/ 1357 w 2185"/>
                <a:gd name="T59" fmla="*/ 2309 h 2715"/>
                <a:gd name="T60" fmla="*/ 1403 w 2185"/>
                <a:gd name="T61" fmla="*/ 2240 h 2715"/>
                <a:gd name="T62" fmla="*/ 1462 w 2185"/>
                <a:gd name="T63" fmla="*/ 2177 h 2715"/>
                <a:gd name="T64" fmla="*/ 1535 w 2185"/>
                <a:gd name="T65" fmla="*/ 2117 h 2715"/>
                <a:gd name="T66" fmla="*/ 1647 w 2185"/>
                <a:gd name="T67" fmla="*/ 2035 h 2715"/>
                <a:gd name="T68" fmla="*/ 1760 w 2185"/>
                <a:gd name="T69" fmla="*/ 1939 h 2715"/>
                <a:gd name="T70" fmla="*/ 1869 w 2185"/>
                <a:gd name="T71" fmla="*/ 1832 h 2715"/>
                <a:gd name="T72" fmla="*/ 1970 w 2185"/>
                <a:gd name="T73" fmla="*/ 1711 h 2715"/>
                <a:gd name="T74" fmla="*/ 2057 w 2185"/>
                <a:gd name="T75" fmla="*/ 1578 h 2715"/>
                <a:gd name="T76" fmla="*/ 2125 w 2185"/>
                <a:gd name="T77" fmla="*/ 1435 h 2715"/>
                <a:gd name="T78" fmla="*/ 2170 w 2185"/>
                <a:gd name="T79" fmla="*/ 1281 h 2715"/>
                <a:gd name="T80" fmla="*/ 2185 w 2185"/>
                <a:gd name="T81" fmla="*/ 1118 h 2715"/>
                <a:gd name="T82" fmla="*/ 2163 w 2185"/>
                <a:gd name="T83" fmla="*/ 869 h 2715"/>
                <a:gd name="T84" fmla="*/ 2100 w 2185"/>
                <a:gd name="T85" fmla="*/ 651 h 2715"/>
                <a:gd name="T86" fmla="*/ 1999 w 2185"/>
                <a:gd name="T87" fmla="*/ 463 h 2715"/>
                <a:gd name="T88" fmla="*/ 1870 w 2185"/>
                <a:gd name="T89" fmla="*/ 308 h 2715"/>
                <a:gd name="T90" fmla="*/ 1721 w 2185"/>
                <a:gd name="T91" fmla="*/ 183 h 2715"/>
                <a:gd name="T92" fmla="*/ 1554 w 2185"/>
                <a:gd name="T93" fmla="*/ 91 h 2715"/>
                <a:gd name="T94" fmla="*/ 1379 w 2185"/>
                <a:gd name="T95" fmla="*/ 31 h 2715"/>
                <a:gd name="T96" fmla="*/ 1201 w 2185"/>
                <a:gd name="T97" fmla="*/ 5 h 2715"/>
                <a:gd name="T98" fmla="*/ 954 w 2185"/>
                <a:gd name="T99" fmla="*/ 5 h 2715"/>
                <a:gd name="T100" fmla="*/ 725 w 2185"/>
                <a:gd name="T101" fmla="*/ 42 h 2715"/>
                <a:gd name="T102" fmla="*/ 520 w 2185"/>
                <a:gd name="T103" fmla="*/ 112 h 2715"/>
                <a:gd name="T104" fmla="*/ 343 w 2185"/>
                <a:gd name="T105" fmla="*/ 217 h 2715"/>
                <a:gd name="T106" fmla="*/ 200 w 2185"/>
                <a:gd name="T107" fmla="*/ 354 h 2715"/>
                <a:gd name="T108" fmla="*/ 91 w 2185"/>
                <a:gd name="T109" fmla="*/ 521 h 2715"/>
                <a:gd name="T110" fmla="*/ 23 w 2185"/>
                <a:gd name="T111" fmla="*/ 717 h 2715"/>
                <a:gd name="T112" fmla="*/ 0 w 2185"/>
                <a:gd name="T113" fmla="*/ 940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85" h="2715">
                  <a:moveTo>
                    <a:pt x="0" y="1340"/>
                  </a:moveTo>
                  <a:lnTo>
                    <a:pt x="643" y="1340"/>
                  </a:lnTo>
                  <a:lnTo>
                    <a:pt x="643" y="1044"/>
                  </a:lnTo>
                  <a:lnTo>
                    <a:pt x="644" y="1007"/>
                  </a:lnTo>
                  <a:lnTo>
                    <a:pt x="649" y="970"/>
                  </a:lnTo>
                  <a:lnTo>
                    <a:pt x="656" y="937"/>
                  </a:lnTo>
                  <a:lnTo>
                    <a:pt x="666" y="903"/>
                  </a:lnTo>
                  <a:lnTo>
                    <a:pt x="677" y="874"/>
                  </a:lnTo>
                  <a:lnTo>
                    <a:pt x="692" y="845"/>
                  </a:lnTo>
                  <a:lnTo>
                    <a:pt x="709" y="818"/>
                  </a:lnTo>
                  <a:lnTo>
                    <a:pt x="728" y="793"/>
                  </a:lnTo>
                  <a:lnTo>
                    <a:pt x="748" y="769"/>
                  </a:lnTo>
                  <a:lnTo>
                    <a:pt x="771" y="748"/>
                  </a:lnTo>
                  <a:lnTo>
                    <a:pt x="794" y="728"/>
                  </a:lnTo>
                  <a:lnTo>
                    <a:pt x="819" y="711"/>
                  </a:lnTo>
                  <a:lnTo>
                    <a:pt x="847" y="695"/>
                  </a:lnTo>
                  <a:lnTo>
                    <a:pt x="874" y="681"/>
                  </a:lnTo>
                  <a:lnTo>
                    <a:pt x="903" y="670"/>
                  </a:lnTo>
                  <a:lnTo>
                    <a:pt x="933" y="660"/>
                  </a:lnTo>
                  <a:lnTo>
                    <a:pt x="963" y="652"/>
                  </a:lnTo>
                  <a:lnTo>
                    <a:pt x="994" y="648"/>
                  </a:lnTo>
                  <a:lnTo>
                    <a:pt x="1025" y="644"/>
                  </a:lnTo>
                  <a:lnTo>
                    <a:pt x="1057" y="643"/>
                  </a:lnTo>
                  <a:lnTo>
                    <a:pt x="1090" y="644"/>
                  </a:lnTo>
                  <a:lnTo>
                    <a:pt x="1122" y="648"/>
                  </a:lnTo>
                  <a:lnTo>
                    <a:pt x="1154" y="653"/>
                  </a:lnTo>
                  <a:lnTo>
                    <a:pt x="1186" y="662"/>
                  </a:lnTo>
                  <a:lnTo>
                    <a:pt x="1218" y="672"/>
                  </a:lnTo>
                  <a:lnTo>
                    <a:pt x="1249" y="683"/>
                  </a:lnTo>
                  <a:lnTo>
                    <a:pt x="1279" y="700"/>
                  </a:lnTo>
                  <a:lnTo>
                    <a:pt x="1309" y="717"/>
                  </a:lnTo>
                  <a:lnTo>
                    <a:pt x="1337" y="736"/>
                  </a:lnTo>
                  <a:lnTo>
                    <a:pt x="1365" y="758"/>
                  </a:lnTo>
                  <a:lnTo>
                    <a:pt x="1391" y="784"/>
                  </a:lnTo>
                  <a:lnTo>
                    <a:pt x="1417" y="811"/>
                  </a:lnTo>
                  <a:lnTo>
                    <a:pt x="1435" y="833"/>
                  </a:lnTo>
                  <a:lnTo>
                    <a:pt x="1451" y="855"/>
                  </a:lnTo>
                  <a:lnTo>
                    <a:pt x="1466" y="878"/>
                  </a:lnTo>
                  <a:lnTo>
                    <a:pt x="1480" y="900"/>
                  </a:lnTo>
                  <a:lnTo>
                    <a:pt x="1490" y="922"/>
                  </a:lnTo>
                  <a:lnTo>
                    <a:pt x="1501" y="944"/>
                  </a:lnTo>
                  <a:lnTo>
                    <a:pt x="1507" y="966"/>
                  </a:lnTo>
                  <a:lnTo>
                    <a:pt x="1513" y="989"/>
                  </a:lnTo>
                  <a:lnTo>
                    <a:pt x="1516" y="1012"/>
                  </a:lnTo>
                  <a:lnTo>
                    <a:pt x="1518" y="1035"/>
                  </a:lnTo>
                  <a:lnTo>
                    <a:pt x="1517" y="1058"/>
                  </a:lnTo>
                  <a:lnTo>
                    <a:pt x="1513" y="1082"/>
                  </a:lnTo>
                  <a:lnTo>
                    <a:pt x="1509" y="1105"/>
                  </a:lnTo>
                  <a:lnTo>
                    <a:pt x="1502" y="1130"/>
                  </a:lnTo>
                  <a:lnTo>
                    <a:pt x="1493" y="1155"/>
                  </a:lnTo>
                  <a:lnTo>
                    <a:pt x="1481" y="1180"/>
                  </a:lnTo>
                  <a:lnTo>
                    <a:pt x="1469" y="1205"/>
                  </a:lnTo>
                  <a:lnTo>
                    <a:pt x="1454" y="1232"/>
                  </a:lnTo>
                  <a:lnTo>
                    <a:pt x="1435" y="1260"/>
                  </a:lnTo>
                  <a:lnTo>
                    <a:pt x="1414" y="1287"/>
                  </a:lnTo>
                  <a:lnTo>
                    <a:pt x="1394" y="1315"/>
                  </a:lnTo>
                  <a:lnTo>
                    <a:pt x="1368" y="1344"/>
                  </a:lnTo>
                  <a:lnTo>
                    <a:pt x="1342" y="1374"/>
                  </a:lnTo>
                  <a:lnTo>
                    <a:pt x="1312" y="1404"/>
                  </a:lnTo>
                  <a:lnTo>
                    <a:pt x="1281" y="1435"/>
                  </a:lnTo>
                  <a:lnTo>
                    <a:pt x="1247" y="1467"/>
                  </a:lnTo>
                  <a:lnTo>
                    <a:pt x="1212" y="1500"/>
                  </a:lnTo>
                  <a:lnTo>
                    <a:pt x="1173" y="1534"/>
                  </a:lnTo>
                  <a:lnTo>
                    <a:pt x="1131" y="1568"/>
                  </a:lnTo>
                  <a:lnTo>
                    <a:pt x="1087" y="1604"/>
                  </a:lnTo>
                  <a:lnTo>
                    <a:pt x="1042" y="1641"/>
                  </a:lnTo>
                  <a:lnTo>
                    <a:pt x="994" y="1679"/>
                  </a:lnTo>
                  <a:lnTo>
                    <a:pt x="966" y="1711"/>
                  </a:lnTo>
                  <a:lnTo>
                    <a:pt x="942" y="1741"/>
                  </a:lnTo>
                  <a:lnTo>
                    <a:pt x="918" y="1772"/>
                  </a:lnTo>
                  <a:lnTo>
                    <a:pt x="894" y="1803"/>
                  </a:lnTo>
                  <a:lnTo>
                    <a:pt x="873" y="1834"/>
                  </a:lnTo>
                  <a:lnTo>
                    <a:pt x="851" y="1864"/>
                  </a:lnTo>
                  <a:lnTo>
                    <a:pt x="832" y="1896"/>
                  </a:lnTo>
                  <a:lnTo>
                    <a:pt x="813" y="1924"/>
                  </a:lnTo>
                  <a:lnTo>
                    <a:pt x="795" y="1955"/>
                  </a:lnTo>
                  <a:lnTo>
                    <a:pt x="779" y="1985"/>
                  </a:lnTo>
                  <a:lnTo>
                    <a:pt x="761" y="2017"/>
                  </a:lnTo>
                  <a:lnTo>
                    <a:pt x="748" y="2048"/>
                  </a:lnTo>
                  <a:lnTo>
                    <a:pt x="734" y="2078"/>
                  </a:lnTo>
                  <a:lnTo>
                    <a:pt x="721" y="2109"/>
                  </a:lnTo>
                  <a:lnTo>
                    <a:pt x="709" y="2140"/>
                  </a:lnTo>
                  <a:lnTo>
                    <a:pt x="698" y="2171"/>
                  </a:lnTo>
                  <a:lnTo>
                    <a:pt x="687" y="2202"/>
                  </a:lnTo>
                  <a:lnTo>
                    <a:pt x="677" y="2233"/>
                  </a:lnTo>
                  <a:lnTo>
                    <a:pt x="669" y="2265"/>
                  </a:lnTo>
                  <a:lnTo>
                    <a:pt x="661" y="2298"/>
                  </a:lnTo>
                  <a:lnTo>
                    <a:pt x="654" y="2330"/>
                  </a:lnTo>
                  <a:lnTo>
                    <a:pt x="647" y="2362"/>
                  </a:lnTo>
                  <a:lnTo>
                    <a:pt x="642" y="2397"/>
                  </a:lnTo>
                  <a:lnTo>
                    <a:pt x="637" y="2429"/>
                  </a:lnTo>
                  <a:lnTo>
                    <a:pt x="634" y="2464"/>
                  </a:lnTo>
                  <a:lnTo>
                    <a:pt x="629" y="2498"/>
                  </a:lnTo>
                  <a:lnTo>
                    <a:pt x="627" y="2533"/>
                  </a:lnTo>
                  <a:lnTo>
                    <a:pt x="623" y="2567"/>
                  </a:lnTo>
                  <a:lnTo>
                    <a:pt x="622" y="2604"/>
                  </a:lnTo>
                  <a:lnTo>
                    <a:pt x="621" y="2640"/>
                  </a:lnTo>
                  <a:lnTo>
                    <a:pt x="620" y="2677"/>
                  </a:lnTo>
                  <a:lnTo>
                    <a:pt x="620" y="2715"/>
                  </a:lnTo>
                  <a:lnTo>
                    <a:pt x="1280" y="2715"/>
                  </a:lnTo>
                  <a:lnTo>
                    <a:pt x="1280" y="2692"/>
                  </a:lnTo>
                  <a:lnTo>
                    <a:pt x="1279" y="2670"/>
                  </a:lnTo>
                  <a:lnTo>
                    <a:pt x="1279" y="2648"/>
                  </a:lnTo>
                  <a:lnTo>
                    <a:pt x="1279" y="2626"/>
                  </a:lnTo>
                  <a:lnTo>
                    <a:pt x="1280" y="2604"/>
                  </a:lnTo>
                  <a:lnTo>
                    <a:pt x="1281" y="2582"/>
                  </a:lnTo>
                  <a:lnTo>
                    <a:pt x="1282" y="2562"/>
                  </a:lnTo>
                  <a:lnTo>
                    <a:pt x="1284" y="2541"/>
                  </a:lnTo>
                  <a:lnTo>
                    <a:pt x="1287" y="2520"/>
                  </a:lnTo>
                  <a:lnTo>
                    <a:pt x="1291" y="2499"/>
                  </a:lnTo>
                  <a:lnTo>
                    <a:pt x="1295" y="2480"/>
                  </a:lnTo>
                  <a:lnTo>
                    <a:pt x="1299" y="2460"/>
                  </a:lnTo>
                  <a:lnTo>
                    <a:pt x="1304" y="2441"/>
                  </a:lnTo>
                  <a:lnTo>
                    <a:pt x="1310" y="2421"/>
                  </a:lnTo>
                  <a:lnTo>
                    <a:pt x="1315" y="2401"/>
                  </a:lnTo>
                  <a:lnTo>
                    <a:pt x="1322" y="2383"/>
                  </a:lnTo>
                  <a:lnTo>
                    <a:pt x="1329" y="2365"/>
                  </a:lnTo>
                  <a:lnTo>
                    <a:pt x="1338" y="2345"/>
                  </a:lnTo>
                  <a:lnTo>
                    <a:pt x="1347" y="2328"/>
                  </a:lnTo>
                  <a:lnTo>
                    <a:pt x="1357" y="2309"/>
                  </a:lnTo>
                  <a:lnTo>
                    <a:pt x="1367" y="2292"/>
                  </a:lnTo>
                  <a:lnTo>
                    <a:pt x="1379" y="2275"/>
                  </a:lnTo>
                  <a:lnTo>
                    <a:pt x="1390" y="2257"/>
                  </a:lnTo>
                  <a:lnTo>
                    <a:pt x="1403" y="2240"/>
                  </a:lnTo>
                  <a:lnTo>
                    <a:pt x="1417" y="2224"/>
                  </a:lnTo>
                  <a:lnTo>
                    <a:pt x="1431" y="2208"/>
                  </a:lnTo>
                  <a:lnTo>
                    <a:pt x="1446" y="2193"/>
                  </a:lnTo>
                  <a:lnTo>
                    <a:pt x="1462" y="2177"/>
                  </a:lnTo>
                  <a:lnTo>
                    <a:pt x="1479" y="2161"/>
                  </a:lnTo>
                  <a:lnTo>
                    <a:pt x="1496" y="2146"/>
                  </a:lnTo>
                  <a:lnTo>
                    <a:pt x="1516" y="2131"/>
                  </a:lnTo>
                  <a:lnTo>
                    <a:pt x="1535" y="2117"/>
                  </a:lnTo>
                  <a:lnTo>
                    <a:pt x="1563" y="2097"/>
                  </a:lnTo>
                  <a:lnTo>
                    <a:pt x="1591" y="2078"/>
                  </a:lnTo>
                  <a:lnTo>
                    <a:pt x="1618" y="2057"/>
                  </a:lnTo>
                  <a:lnTo>
                    <a:pt x="1647" y="2035"/>
                  </a:lnTo>
                  <a:lnTo>
                    <a:pt x="1676" y="2012"/>
                  </a:lnTo>
                  <a:lnTo>
                    <a:pt x="1703" y="1989"/>
                  </a:lnTo>
                  <a:lnTo>
                    <a:pt x="1731" y="1964"/>
                  </a:lnTo>
                  <a:lnTo>
                    <a:pt x="1760" y="1939"/>
                  </a:lnTo>
                  <a:lnTo>
                    <a:pt x="1788" y="1914"/>
                  </a:lnTo>
                  <a:lnTo>
                    <a:pt x="1815" y="1887"/>
                  </a:lnTo>
                  <a:lnTo>
                    <a:pt x="1843" y="1861"/>
                  </a:lnTo>
                  <a:lnTo>
                    <a:pt x="1869" y="1832"/>
                  </a:lnTo>
                  <a:lnTo>
                    <a:pt x="1896" y="1802"/>
                  </a:lnTo>
                  <a:lnTo>
                    <a:pt x="1921" y="1772"/>
                  </a:lnTo>
                  <a:lnTo>
                    <a:pt x="1945" y="1742"/>
                  </a:lnTo>
                  <a:lnTo>
                    <a:pt x="1970" y="1711"/>
                  </a:lnTo>
                  <a:lnTo>
                    <a:pt x="1993" y="1679"/>
                  </a:lnTo>
                  <a:lnTo>
                    <a:pt x="2016" y="1647"/>
                  </a:lnTo>
                  <a:lnTo>
                    <a:pt x="2036" y="1612"/>
                  </a:lnTo>
                  <a:lnTo>
                    <a:pt x="2057" y="1578"/>
                  </a:lnTo>
                  <a:lnTo>
                    <a:pt x="2075" y="1544"/>
                  </a:lnTo>
                  <a:lnTo>
                    <a:pt x="2093" y="1507"/>
                  </a:lnTo>
                  <a:lnTo>
                    <a:pt x="2110" y="1472"/>
                  </a:lnTo>
                  <a:lnTo>
                    <a:pt x="2125" y="1435"/>
                  </a:lnTo>
                  <a:lnTo>
                    <a:pt x="2138" y="1398"/>
                  </a:lnTo>
                  <a:lnTo>
                    <a:pt x="2150" y="1360"/>
                  </a:lnTo>
                  <a:lnTo>
                    <a:pt x="2161" y="1321"/>
                  </a:lnTo>
                  <a:lnTo>
                    <a:pt x="2170" y="1281"/>
                  </a:lnTo>
                  <a:lnTo>
                    <a:pt x="2177" y="1242"/>
                  </a:lnTo>
                  <a:lnTo>
                    <a:pt x="2181" y="1201"/>
                  </a:lnTo>
                  <a:lnTo>
                    <a:pt x="2185" y="1160"/>
                  </a:lnTo>
                  <a:lnTo>
                    <a:pt x="2185" y="1118"/>
                  </a:lnTo>
                  <a:lnTo>
                    <a:pt x="2184" y="1053"/>
                  </a:lnTo>
                  <a:lnTo>
                    <a:pt x="2180" y="990"/>
                  </a:lnTo>
                  <a:lnTo>
                    <a:pt x="2173" y="929"/>
                  </a:lnTo>
                  <a:lnTo>
                    <a:pt x="2163" y="869"/>
                  </a:lnTo>
                  <a:lnTo>
                    <a:pt x="2150" y="811"/>
                  </a:lnTo>
                  <a:lnTo>
                    <a:pt x="2135" y="756"/>
                  </a:lnTo>
                  <a:lnTo>
                    <a:pt x="2118" y="703"/>
                  </a:lnTo>
                  <a:lnTo>
                    <a:pt x="2100" y="651"/>
                  </a:lnTo>
                  <a:lnTo>
                    <a:pt x="2078" y="600"/>
                  </a:lnTo>
                  <a:lnTo>
                    <a:pt x="2054" y="553"/>
                  </a:lnTo>
                  <a:lnTo>
                    <a:pt x="2027" y="507"/>
                  </a:lnTo>
                  <a:lnTo>
                    <a:pt x="1999" y="463"/>
                  </a:lnTo>
                  <a:lnTo>
                    <a:pt x="1970" y="422"/>
                  </a:lnTo>
                  <a:lnTo>
                    <a:pt x="1938" y="382"/>
                  </a:lnTo>
                  <a:lnTo>
                    <a:pt x="1905" y="344"/>
                  </a:lnTo>
                  <a:lnTo>
                    <a:pt x="1870" y="308"/>
                  </a:lnTo>
                  <a:lnTo>
                    <a:pt x="1835" y="273"/>
                  </a:lnTo>
                  <a:lnTo>
                    <a:pt x="1798" y="242"/>
                  </a:lnTo>
                  <a:lnTo>
                    <a:pt x="1760" y="212"/>
                  </a:lnTo>
                  <a:lnTo>
                    <a:pt x="1721" y="183"/>
                  </a:lnTo>
                  <a:lnTo>
                    <a:pt x="1680" y="158"/>
                  </a:lnTo>
                  <a:lnTo>
                    <a:pt x="1639" y="134"/>
                  </a:lnTo>
                  <a:lnTo>
                    <a:pt x="1596" y="112"/>
                  </a:lnTo>
                  <a:lnTo>
                    <a:pt x="1554" y="91"/>
                  </a:lnTo>
                  <a:lnTo>
                    <a:pt x="1511" y="74"/>
                  </a:lnTo>
                  <a:lnTo>
                    <a:pt x="1467" y="58"/>
                  </a:lnTo>
                  <a:lnTo>
                    <a:pt x="1424" y="44"/>
                  </a:lnTo>
                  <a:lnTo>
                    <a:pt x="1379" y="31"/>
                  </a:lnTo>
                  <a:lnTo>
                    <a:pt x="1335" y="22"/>
                  </a:lnTo>
                  <a:lnTo>
                    <a:pt x="1290" y="14"/>
                  </a:lnTo>
                  <a:lnTo>
                    <a:pt x="1246" y="8"/>
                  </a:lnTo>
                  <a:lnTo>
                    <a:pt x="1201" y="5"/>
                  </a:lnTo>
                  <a:lnTo>
                    <a:pt x="1138" y="1"/>
                  </a:lnTo>
                  <a:lnTo>
                    <a:pt x="1075" y="0"/>
                  </a:lnTo>
                  <a:lnTo>
                    <a:pt x="1013" y="1"/>
                  </a:lnTo>
                  <a:lnTo>
                    <a:pt x="954" y="5"/>
                  </a:lnTo>
                  <a:lnTo>
                    <a:pt x="894" y="11"/>
                  </a:lnTo>
                  <a:lnTo>
                    <a:pt x="836" y="19"/>
                  </a:lnTo>
                  <a:lnTo>
                    <a:pt x="780" y="29"/>
                  </a:lnTo>
                  <a:lnTo>
                    <a:pt x="725" y="42"/>
                  </a:lnTo>
                  <a:lnTo>
                    <a:pt x="672" y="55"/>
                  </a:lnTo>
                  <a:lnTo>
                    <a:pt x="619" y="72"/>
                  </a:lnTo>
                  <a:lnTo>
                    <a:pt x="569" y="91"/>
                  </a:lnTo>
                  <a:lnTo>
                    <a:pt x="520" y="112"/>
                  </a:lnTo>
                  <a:lnTo>
                    <a:pt x="474" y="136"/>
                  </a:lnTo>
                  <a:lnTo>
                    <a:pt x="429" y="160"/>
                  </a:lnTo>
                  <a:lnTo>
                    <a:pt x="385" y="187"/>
                  </a:lnTo>
                  <a:lnTo>
                    <a:pt x="343" y="217"/>
                  </a:lnTo>
                  <a:lnTo>
                    <a:pt x="304" y="248"/>
                  </a:lnTo>
                  <a:lnTo>
                    <a:pt x="267" y="281"/>
                  </a:lnTo>
                  <a:lnTo>
                    <a:pt x="232" y="316"/>
                  </a:lnTo>
                  <a:lnTo>
                    <a:pt x="200" y="354"/>
                  </a:lnTo>
                  <a:lnTo>
                    <a:pt x="168" y="393"/>
                  </a:lnTo>
                  <a:lnTo>
                    <a:pt x="141" y="433"/>
                  </a:lnTo>
                  <a:lnTo>
                    <a:pt x="114" y="476"/>
                  </a:lnTo>
                  <a:lnTo>
                    <a:pt x="91" y="521"/>
                  </a:lnTo>
                  <a:lnTo>
                    <a:pt x="71" y="567"/>
                  </a:lnTo>
                  <a:lnTo>
                    <a:pt x="52" y="615"/>
                  </a:lnTo>
                  <a:lnTo>
                    <a:pt x="37" y="665"/>
                  </a:lnTo>
                  <a:lnTo>
                    <a:pt x="23" y="717"/>
                  </a:lnTo>
                  <a:lnTo>
                    <a:pt x="13" y="770"/>
                  </a:lnTo>
                  <a:lnTo>
                    <a:pt x="6" y="825"/>
                  </a:lnTo>
                  <a:lnTo>
                    <a:pt x="1" y="883"/>
                  </a:lnTo>
                  <a:lnTo>
                    <a:pt x="0" y="940"/>
                  </a:lnTo>
                  <a:lnTo>
                    <a:pt x="0" y="134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e 60"/>
          <p:cNvGrpSpPr/>
          <p:nvPr/>
        </p:nvGrpSpPr>
        <p:grpSpPr>
          <a:xfrm rot="19579663">
            <a:off x="4953843" y="3275060"/>
            <a:ext cx="288032" cy="504056"/>
            <a:chOff x="6545876" y="1594672"/>
            <a:chExt cx="1067517" cy="1726406"/>
          </a:xfrm>
          <a:solidFill>
            <a:schemeClr val="accent3"/>
          </a:solidFill>
        </p:grpSpPr>
        <p:sp>
          <p:nvSpPr>
            <p:cNvPr id="34" name="Rectangle 62"/>
            <p:cNvSpPr>
              <a:spLocks noChangeArrowheads="1"/>
            </p:cNvSpPr>
            <p:nvPr/>
          </p:nvSpPr>
          <p:spPr bwMode="auto">
            <a:xfrm>
              <a:off x="6843060" y="2993588"/>
              <a:ext cx="338243" cy="32749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/>
            <p:cNvSpPr>
              <a:spLocks/>
            </p:cNvSpPr>
            <p:nvPr/>
          </p:nvSpPr>
          <p:spPr bwMode="auto">
            <a:xfrm>
              <a:off x="6545876" y="1594672"/>
              <a:ext cx="1067517" cy="1326576"/>
            </a:xfrm>
            <a:custGeom>
              <a:avLst/>
              <a:gdLst>
                <a:gd name="T0" fmla="*/ 644 w 2185"/>
                <a:gd name="T1" fmla="*/ 1007 h 2715"/>
                <a:gd name="T2" fmla="*/ 677 w 2185"/>
                <a:gd name="T3" fmla="*/ 874 h 2715"/>
                <a:gd name="T4" fmla="*/ 748 w 2185"/>
                <a:gd name="T5" fmla="*/ 769 h 2715"/>
                <a:gd name="T6" fmla="*/ 847 w 2185"/>
                <a:gd name="T7" fmla="*/ 695 h 2715"/>
                <a:gd name="T8" fmla="*/ 963 w 2185"/>
                <a:gd name="T9" fmla="*/ 652 h 2715"/>
                <a:gd name="T10" fmla="*/ 1090 w 2185"/>
                <a:gd name="T11" fmla="*/ 644 h 2715"/>
                <a:gd name="T12" fmla="*/ 1218 w 2185"/>
                <a:gd name="T13" fmla="*/ 672 h 2715"/>
                <a:gd name="T14" fmla="*/ 1337 w 2185"/>
                <a:gd name="T15" fmla="*/ 736 h 2715"/>
                <a:gd name="T16" fmla="*/ 1435 w 2185"/>
                <a:gd name="T17" fmla="*/ 833 h 2715"/>
                <a:gd name="T18" fmla="*/ 1490 w 2185"/>
                <a:gd name="T19" fmla="*/ 922 h 2715"/>
                <a:gd name="T20" fmla="*/ 1516 w 2185"/>
                <a:gd name="T21" fmla="*/ 1012 h 2715"/>
                <a:gd name="T22" fmla="*/ 1509 w 2185"/>
                <a:gd name="T23" fmla="*/ 1105 h 2715"/>
                <a:gd name="T24" fmla="*/ 1469 w 2185"/>
                <a:gd name="T25" fmla="*/ 1205 h 2715"/>
                <a:gd name="T26" fmla="*/ 1394 w 2185"/>
                <a:gd name="T27" fmla="*/ 1315 h 2715"/>
                <a:gd name="T28" fmla="*/ 1281 w 2185"/>
                <a:gd name="T29" fmla="*/ 1435 h 2715"/>
                <a:gd name="T30" fmla="*/ 1131 w 2185"/>
                <a:gd name="T31" fmla="*/ 1568 h 2715"/>
                <a:gd name="T32" fmla="*/ 966 w 2185"/>
                <a:gd name="T33" fmla="*/ 1711 h 2715"/>
                <a:gd name="T34" fmla="*/ 873 w 2185"/>
                <a:gd name="T35" fmla="*/ 1834 h 2715"/>
                <a:gd name="T36" fmla="*/ 795 w 2185"/>
                <a:gd name="T37" fmla="*/ 1955 h 2715"/>
                <a:gd name="T38" fmla="*/ 734 w 2185"/>
                <a:gd name="T39" fmla="*/ 2078 h 2715"/>
                <a:gd name="T40" fmla="*/ 687 w 2185"/>
                <a:gd name="T41" fmla="*/ 2202 h 2715"/>
                <a:gd name="T42" fmla="*/ 654 w 2185"/>
                <a:gd name="T43" fmla="*/ 2330 h 2715"/>
                <a:gd name="T44" fmla="*/ 634 w 2185"/>
                <a:gd name="T45" fmla="*/ 2464 h 2715"/>
                <a:gd name="T46" fmla="*/ 622 w 2185"/>
                <a:gd name="T47" fmla="*/ 2604 h 2715"/>
                <a:gd name="T48" fmla="*/ 1280 w 2185"/>
                <a:gd name="T49" fmla="*/ 2715 h 2715"/>
                <a:gd name="T50" fmla="*/ 1279 w 2185"/>
                <a:gd name="T51" fmla="*/ 2626 h 2715"/>
                <a:gd name="T52" fmla="*/ 1284 w 2185"/>
                <a:gd name="T53" fmla="*/ 2541 h 2715"/>
                <a:gd name="T54" fmla="*/ 1299 w 2185"/>
                <a:gd name="T55" fmla="*/ 2460 h 2715"/>
                <a:gd name="T56" fmla="*/ 1322 w 2185"/>
                <a:gd name="T57" fmla="*/ 2383 h 2715"/>
                <a:gd name="T58" fmla="*/ 1357 w 2185"/>
                <a:gd name="T59" fmla="*/ 2309 h 2715"/>
                <a:gd name="T60" fmla="*/ 1403 w 2185"/>
                <a:gd name="T61" fmla="*/ 2240 h 2715"/>
                <a:gd name="T62" fmla="*/ 1462 w 2185"/>
                <a:gd name="T63" fmla="*/ 2177 h 2715"/>
                <a:gd name="T64" fmla="*/ 1535 w 2185"/>
                <a:gd name="T65" fmla="*/ 2117 h 2715"/>
                <a:gd name="T66" fmla="*/ 1647 w 2185"/>
                <a:gd name="T67" fmla="*/ 2035 h 2715"/>
                <a:gd name="T68" fmla="*/ 1760 w 2185"/>
                <a:gd name="T69" fmla="*/ 1939 h 2715"/>
                <a:gd name="T70" fmla="*/ 1869 w 2185"/>
                <a:gd name="T71" fmla="*/ 1832 h 2715"/>
                <a:gd name="T72" fmla="*/ 1970 w 2185"/>
                <a:gd name="T73" fmla="*/ 1711 h 2715"/>
                <a:gd name="T74" fmla="*/ 2057 w 2185"/>
                <a:gd name="T75" fmla="*/ 1578 h 2715"/>
                <a:gd name="T76" fmla="*/ 2125 w 2185"/>
                <a:gd name="T77" fmla="*/ 1435 h 2715"/>
                <a:gd name="T78" fmla="*/ 2170 w 2185"/>
                <a:gd name="T79" fmla="*/ 1281 h 2715"/>
                <a:gd name="T80" fmla="*/ 2185 w 2185"/>
                <a:gd name="T81" fmla="*/ 1118 h 2715"/>
                <a:gd name="T82" fmla="*/ 2163 w 2185"/>
                <a:gd name="T83" fmla="*/ 869 h 2715"/>
                <a:gd name="T84" fmla="*/ 2100 w 2185"/>
                <a:gd name="T85" fmla="*/ 651 h 2715"/>
                <a:gd name="T86" fmla="*/ 1999 w 2185"/>
                <a:gd name="T87" fmla="*/ 463 h 2715"/>
                <a:gd name="T88" fmla="*/ 1870 w 2185"/>
                <a:gd name="T89" fmla="*/ 308 h 2715"/>
                <a:gd name="T90" fmla="*/ 1721 w 2185"/>
                <a:gd name="T91" fmla="*/ 183 h 2715"/>
                <a:gd name="T92" fmla="*/ 1554 w 2185"/>
                <a:gd name="T93" fmla="*/ 91 h 2715"/>
                <a:gd name="T94" fmla="*/ 1379 w 2185"/>
                <a:gd name="T95" fmla="*/ 31 h 2715"/>
                <a:gd name="T96" fmla="*/ 1201 w 2185"/>
                <a:gd name="T97" fmla="*/ 5 h 2715"/>
                <a:gd name="T98" fmla="*/ 954 w 2185"/>
                <a:gd name="T99" fmla="*/ 5 h 2715"/>
                <a:gd name="T100" fmla="*/ 725 w 2185"/>
                <a:gd name="T101" fmla="*/ 42 h 2715"/>
                <a:gd name="T102" fmla="*/ 520 w 2185"/>
                <a:gd name="T103" fmla="*/ 112 h 2715"/>
                <a:gd name="T104" fmla="*/ 343 w 2185"/>
                <a:gd name="T105" fmla="*/ 217 h 2715"/>
                <a:gd name="T106" fmla="*/ 200 w 2185"/>
                <a:gd name="T107" fmla="*/ 354 h 2715"/>
                <a:gd name="T108" fmla="*/ 91 w 2185"/>
                <a:gd name="T109" fmla="*/ 521 h 2715"/>
                <a:gd name="T110" fmla="*/ 23 w 2185"/>
                <a:gd name="T111" fmla="*/ 717 h 2715"/>
                <a:gd name="T112" fmla="*/ 0 w 2185"/>
                <a:gd name="T113" fmla="*/ 940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85" h="2715">
                  <a:moveTo>
                    <a:pt x="0" y="1340"/>
                  </a:moveTo>
                  <a:lnTo>
                    <a:pt x="643" y="1340"/>
                  </a:lnTo>
                  <a:lnTo>
                    <a:pt x="643" y="1044"/>
                  </a:lnTo>
                  <a:lnTo>
                    <a:pt x="644" y="1007"/>
                  </a:lnTo>
                  <a:lnTo>
                    <a:pt x="649" y="970"/>
                  </a:lnTo>
                  <a:lnTo>
                    <a:pt x="656" y="937"/>
                  </a:lnTo>
                  <a:lnTo>
                    <a:pt x="666" y="903"/>
                  </a:lnTo>
                  <a:lnTo>
                    <a:pt x="677" y="874"/>
                  </a:lnTo>
                  <a:lnTo>
                    <a:pt x="692" y="845"/>
                  </a:lnTo>
                  <a:lnTo>
                    <a:pt x="709" y="818"/>
                  </a:lnTo>
                  <a:lnTo>
                    <a:pt x="728" y="793"/>
                  </a:lnTo>
                  <a:lnTo>
                    <a:pt x="748" y="769"/>
                  </a:lnTo>
                  <a:lnTo>
                    <a:pt x="771" y="748"/>
                  </a:lnTo>
                  <a:lnTo>
                    <a:pt x="794" y="728"/>
                  </a:lnTo>
                  <a:lnTo>
                    <a:pt x="819" y="711"/>
                  </a:lnTo>
                  <a:lnTo>
                    <a:pt x="847" y="695"/>
                  </a:lnTo>
                  <a:lnTo>
                    <a:pt x="874" y="681"/>
                  </a:lnTo>
                  <a:lnTo>
                    <a:pt x="903" y="670"/>
                  </a:lnTo>
                  <a:lnTo>
                    <a:pt x="933" y="660"/>
                  </a:lnTo>
                  <a:lnTo>
                    <a:pt x="963" y="652"/>
                  </a:lnTo>
                  <a:lnTo>
                    <a:pt x="994" y="648"/>
                  </a:lnTo>
                  <a:lnTo>
                    <a:pt x="1025" y="644"/>
                  </a:lnTo>
                  <a:lnTo>
                    <a:pt x="1057" y="643"/>
                  </a:lnTo>
                  <a:lnTo>
                    <a:pt x="1090" y="644"/>
                  </a:lnTo>
                  <a:lnTo>
                    <a:pt x="1122" y="648"/>
                  </a:lnTo>
                  <a:lnTo>
                    <a:pt x="1154" y="653"/>
                  </a:lnTo>
                  <a:lnTo>
                    <a:pt x="1186" y="662"/>
                  </a:lnTo>
                  <a:lnTo>
                    <a:pt x="1218" y="672"/>
                  </a:lnTo>
                  <a:lnTo>
                    <a:pt x="1249" y="683"/>
                  </a:lnTo>
                  <a:lnTo>
                    <a:pt x="1279" y="700"/>
                  </a:lnTo>
                  <a:lnTo>
                    <a:pt x="1309" y="717"/>
                  </a:lnTo>
                  <a:lnTo>
                    <a:pt x="1337" y="736"/>
                  </a:lnTo>
                  <a:lnTo>
                    <a:pt x="1365" y="758"/>
                  </a:lnTo>
                  <a:lnTo>
                    <a:pt x="1391" y="784"/>
                  </a:lnTo>
                  <a:lnTo>
                    <a:pt x="1417" y="811"/>
                  </a:lnTo>
                  <a:lnTo>
                    <a:pt x="1435" y="833"/>
                  </a:lnTo>
                  <a:lnTo>
                    <a:pt x="1451" y="855"/>
                  </a:lnTo>
                  <a:lnTo>
                    <a:pt x="1466" y="878"/>
                  </a:lnTo>
                  <a:lnTo>
                    <a:pt x="1480" y="900"/>
                  </a:lnTo>
                  <a:lnTo>
                    <a:pt x="1490" y="922"/>
                  </a:lnTo>
                  <a:lnTo>
                    <a:pt x="1501" y="944"/>
                  </a:lnTo>
                  <a:lnTo>
                    <a:pt x="1507" y="966"/>
                  </a:lnTo>
                  <a:lnTo>
                    <a:pt x="1513" y="989"/>
                  </a:lnTo>
                  <a:lnTo>
                    <a:pt x="1516" y="1012"/>
                  </a:lnTo>
                  <a:lnTo>
                    <a:pt x="1518" y="1035"/>
                  </a:lnTo>
                  <a:lnTo>
                    <a:pt x="1517" y="1058"/>
                  </a:lnTo>
                  <a:lnTo>
                    <a:pt x="1513" y="1082"/>
                  </a:lnTo>
                  <a:lnTo>
                    <a:pt x="1509" y="1105"/>
                  </a:lnTo>
                  <a:lnTo>
                    <a:pt x="1502" y="1130"/>
                  </a:lnTo>
                  <a:lnTo>
                    <a:pt x="1493" y="1155"/>
                  </a:lnTo>
                  <a:lnTo>
                    <a:pt x="1481" y="1180"/>
                  </a:lnTo>
                  <a:lnTo>
                    <a:pt x="1469" y="1205"/>
                  </a:lnTo>
                  <a:lnTo>
                    <a:pt x="1454" y="1232"/>
                  </a:lnTo>
                  <a:lnTo>
                    <a:pt x="1435" y="1260"/>
                  </a:lnTo>
                  <a:lnTo>
                    <a:pt x="1414" y="1287"/>
                  </a:lnTo>
                  <a:lnTo>
                    <a:pt x="1394" y="1315"/>
                  </a:lnTo>
                  <a:lnTo>
                    <a:pt x="1368" y="1344"/>
                  </a:lnTo>
                  <a:lnTo>
                    <a:pt x="1342" y="1374"/>
                  </a:lnTo>
                  <a:lnTo>
                    <a:pt x="1312" y="1404"/>
                  </a:lnTo>
                  <a:lnTo>
                    <a:pt x="1281" y="1435"/>
                  </a:lnTo>
                  <a:lnTo>
                    <a:pt x="1247" y="1467"/>
                  </a:lnTo>
                  <a:lnTo>
                    <a:pt x="1212" y="1500"/>
                  </a:lnTo>
                  <a:lnTo>
                    <a:pt x="1173" y="1534"/>
                  </a:lnTo>
                  <a:lnTo>
                    <a:pt x="1131" y="1568"/>
                  </a:lnTo>
                  <a:lnTo>
                    <a:pt x="1087" y="1604"/>
                  </a:lnTo>
                  <a:lnTo>
                    <a:pt x="1042" y="1641"/>
                  </a:lnTo>
                  <a:lnTo>
                    <a:pt x="994" y="1679"/>
                  </a:lnTo>
                  <a:lnTo>
                    <a:pt x="966" y="1711"/>
                  </a:lnTo>
                  <a:lnTo>
                    <a:pt x="942" y="1741"/>
                  </a:lnTo>
                  <a:lnTo>
                    <a:pt x="918" y="1772"/>
                  </a:lnTo>
                  <a:lnTo>
                    <a:pt x="894" y="1803"/>
                  </a:lnTo>
                  <a:lnTo>
                    <a:pt x="873" y="1834"/>
                  </a:lnTo>
                  <a:lnTo>
                    <a:pt x="851" y="1864"/>
                  </a:lnTo>
                  <a:lnTo>
                    <a:pt x="832" y="1896"/>
                  </a:lnTo>
                  <a:lnTo>
                    <a:pt x="813" y="1924"/>
                  </a:lnTo>
                  <a:lnTo>
                    <a:pt x="795" y="1955"/>
                  </a:lnTo>
                  <a:lnTo>
                    <a:pt x="779" y="1985"/>
                  </a:lnTo>
                  <a:lnTo>
                    <a:pt x="761" y="2017"/>
                  </a:lnTo>
                  <a:lnTo>
                    <a:pt x="748" y="2048"/>
                  </a:lnTo>
                  <a:lnTo>
                    <a:pt x="734" y="2078"/>
                  </a:lnTo>
                  <a:lnTo>
                    <a:pt x="721" y="2109"/>
                  </a:lnTo>
                  <a:lnTo>
                    <a:pt x="709" y="2140"/>
                  </a:lnTo>
                  <a:lnTo>
                    <a:pt x="698" y="2171"/>
                  </a:lnTo>
                  <a:lnTo>
                    <a:pt x="687" y="2202"/>
                  </a:lnTo>
                  <a:lnTo>
                    <a:pt x="677" y="2233"/>
                  </a:lnTo>
                  <a:lnTo>
                    <a:pt x="669" y="2265"/>
                  </a:lnTo>
                  <a:lnTo>
                    <a:pt x="661" y="2298"/>
                  </a:lnTo>
                  <a:lnTo>
                    <a:pt x="654" y="2330"/>
                  </a:lnTo>
                  <a:lnTo>
                    <a:pt x="647" y="2362"/>
                  </a:lnTo>
                  <a:lnTo>
                    <a:pt x="642" y="2397"/>
                  </a:lnTo>
                  <a:lnTo>
                    <a:pt x="637" y="2429"/>
                  </a:lnTo>
                  <a:lnTo>
                    <a:pt x="634" y="2464"/>
                  </a:lnTo>
                  <a:lnTo>
                    <a:pt x="629" y="2498"/>
                  </a:lnTo>
                  <a:lnTo>
                    <a:pt x="627" y="2533"/>
                  </a:lnTo>
                  <a:lnTo>
                    <a:pt x="623" y="2567"/>
                  </a:lnTo>
                  <a:lnTo>
                    <a:pt x="622" y="2604"/>
                  </a:lnTo>
                  <a:lnTo>
                    <a:pt x="621" y="2640"/>
                  </a:lnTo>
                  <a:lnTo>
                    <a:pt x="620" y="2677"/>
                  </a:lnTo>
                  <a:lnTo>
                    <a:pt x="620" y="2715"/>
                  </a:lnTo>
                  <a:lnTo>
                    <a:pt x="1280" y="2715"/>
                  </a:lnTo>
                  <a:lnTo>
                    <a:pt x="1280" y="2692"/>
                  </a:lnTo>
                  <a:lnTo>
                    <a:pt x="1279" y="2670"/>
                  </a:lnTo>
                  <a:lnTo>
                    <a:pt x="1279" y="2648"/>
                  </a:lnTo>
                  <a:lnTo>
                    <a:pt x="1279" y="2626"/>
                  </a:lnTo>
                  <a:lnTo>
                    <a:pt x="1280" y="2604"/>
                  </a:lnTo>
                  <a:lnTo>
                    <a:pt x="1281" y="2582"/>
                  </a:lnTo>
                  <a:lnTo>
                    <a:pt x="1282" y="2562"/>
                  </a:lnTo>
                  <a:lnTo>
                    <a:pt x="1284" y="2541"/>
                  </a:lnTo>
                  <a:lnTo>
                    <a:pt x="1287" y="2520"/>
                  </a:lnTo>
                  <a:lnTo>
                    <a:pt x="1291" y="2499"/>
                  </a:lnTo>
                  <a:lnTo>
                    <a:pt x="1295" y="2480"/>
                  </a:lnTo>
                  <a:lnTo>
                    <a:pt x="1299" y="2460"/>
                  </a:lnTo>
                  <a:lnTo>
                    <a:pt x="1304" y="2441"/>
                  </a:lnTo>
                  <a:lnTo>
                    <a:pt x="1310" y="2421"/>
                  </a:lnTo>
                  <a:lnTo>
                    <a:pt x="1315" y="2401"/>
                  </a:lnTo>
                  <a:lnTo>
                    <a:pt x="1322" y="2383"/>
                  </a:lnTo>
                  <a:lnTo>
                    <a:pt x="1329" y="2365"/>
                  </a:lnTo>
                  <a:lnTo>
                    <a:pt x="1338" y="2345"/>
                  </a:lnTo>
                  <a:lnTo>
                    <a:pt x="1347" y="2328"/>
                  </a:lnTo>
                  <a:lnTo>
                    <a:pt x="1357" y="2309"/>
                  </a:lnTo>
                  <a:lnTo>
                    <a:pt x="1367" y="2292"/>
                  </a:lnTo>
                  <a:lnTo>
                    <a:pt x="1379" y="2275"/>
                  </a:lnTo>
                  <a:lnTo>
                    <a:pt x="1390" y="2257"/>
                  </a:lnTo>
                  <a:lnTo>
                    <a:pt x="1403" y="2240"/>
                  </a:lnTo>
                  <a:lnTo>
                    <a:pt x="1417" y="2224"/>
                  </a:lnTo>
                  <a:lnTo>
                    <a:pt x="1431" y="2208"/>
                  </a:lnTo>
                  <a:lnTo>
                    <a:pt x="1446" y="2193"/>
                  </a:lnTo>
                  <a:lnTo>
                    <a:pt x="1462" y="2177"/>
                  </a:lnTo>
                  <a:lnTo>
                    <a:pt x="1479" y="2161"/>
                  </a:lnTo>
                  <a:lnTo>
                    <a:pt x="1496" y="2146"/>
                  </a:lnTo>
                  <a:lnTo>
                    <a:pt x="1516" y="2131"/>
                  </a:lnTo>
                  <a:lnTo>
                    <a:pt x="1535" y="2117"/>
                  </a:lnTo>
                  <a:lnTo>
                    <a:pt x="1563" y="2097"/>
                  </a:lnTo>
                  <a:lnTo>
                    <a:pt x="1591" y="2078"/>
                  </a:lnTo>
                  <a:lnTo>
                    <a:pt x="1618" y="2057"/>
                  </a:lnTo>
                  <a:lnTo>
                    <a:pt x="1647" y="2035"/>
                  </a:lnTo>
                  <a:lnTo>
                    <a:pt x="1676" y="2012"/>
                  </a:lnTo>
                  <a:lnTo>
                    <a:pt x="1703" y="1989"/>
                  </a:lnTo>
                  <a:lnTo>
                    <a:pt x="1731" y="1964"/>
                  </a:lnTo>
                  <a:lnTo>
                    <a:pt x="1760" y="1939"/>
                  </a:lnTo>
                  <a:lnTo>
                    <a:pt x="1788" y="1914"/>
                  </a:lnTo>
                  <a:lnTo>
                    <a:pt x="1815" y="1887"/>
                  </a:lnTo>
                  <a:lnTo>
                    <a:pt x="1843" y="1861"/>
                  </a:lnTo>
                  <a:lnTo>
                    <a:pt x="1869" y="1832"/>
                  </a:lnTo>
                  <a:lnTo>
                    <a:pt x="1896" y="1802"/>
                  </a:lnTo>
                  <a:lnTo>
                    <a:pt x="1921" y="1772"/>
                  </a:lnTo>
                  <a:lnTo>
                    <a:pt x="1945" y="1742"/>
                  </a:lnTo>
                  <a:lnTo>
                    <a:pt x="1970" y="1711"/>
                  </a:lnTo>
                  <a:lnTo>
                    <a:pt x="1993" y="1679"/>
                  </a:lnTo>
                  <a:lnTo>
                    <a:pt x="2016" y="1647"/>
                  </a:lnTo>
                  <a:lnTo>
                    <a:pt x="2036" y="1612"/>
                  </a:lnTo>
                  <a:lnTo>
                    <a:pt x="2057" y="1578"/>
                  </a:lnTo>
                  <a:lnTo>
                    <a:pt x="2075" y="1544"/>
                  </a:lnTo>
                  <a:lnTo>
                    <a:pt x="2093" y="1507"/>
                  </a:lnTo>
                  <a:lnTo>
                    <a:pt x="2110" y="1472"/>
                  </a:lnTo>
                  <a:lnTo>
                    <a:pt x="2125" y="1435"/>
                  </a:lnTo>
                  <a:lnTo>
                    <a:pt x="2138" y="1398"/>
                  </a:lnTo>
                  <a:lnTo>
                    <a:pt x="2150" y="1360"/>
                  </a:lnTo>
                  <a:lnTo>
                    <a:pt x="2161" y="1321"/>
                  </a:lnTo>
                  <a:lnTo>
                    <a:pt x="2170" y="1281"/>
                  </a:lnTo>
                  <a:lnTo>
                    <a:pt x="2177" y="1242"/>
                  </a:lnTo>
                  <a:lnTo>
                    <a:pt x="2181" y="1201"/>
                  </a:lnTo>
                  <a:lnTo>
                    <a:pt x="2185" y="1160"/>
                  </a:lnTo>
                  <a:lnTo>
                    <a:pt x="2185" y="1118"/>
                  </a:lnTo>
                  <a:lnTo>
                    <a:pt x="2184" y="1053"/>
                  </a:lnTo>
                  <a:lnTo>
                    <a:pt x="2180" y="990"/>
                  </a:lnTo>
                  <a:lnTo>
                    <a:pt x="2173" y="929"/>
                  </a:lnTo>
                  <a:lnTo>
                    <a:pt x="2163" y="869"/>
                  </a:lnTo>
                  <a:lnTo>
                    <a:pt x="2150" y="811"/>
                  </a:lnTo>
                  <a:lnTo>
                    <a:pt x="2135" y="756"/>
                  </a:lnTo>
                  <a:lnTo>
                    <a:pt x="2118" y="703"/>
                  </a:lnTo>
                  <a:lnTo>
                    <a:pt x="2100" y="651"/>
                  </a:lnTo>
                  <a:lnTo>
                    <a:pt x="2078" y="600"/>
                  </a:lnTo>
                  <a:lnTo>
                    <a:pt x="2054" y="553"/>
                  </a:lnTo>
                  <a:lnTo>
                    <a:pt x="2027" y="507"/>
                  </a:lnTo>
                  <a:lnTo>
                    <a:pt x="1999" y="463"/>
                  </a:lnTo>
                  <a:lnTo>
                    <a:pt x="1970" y="422"/>
                  </a:lnTo>
                  <a:lnTo>
                    <a:pt x="1938" y="382"/>
                  </a:lnTo>
                  <a:lnTo>
                    <a:pt x="1905" y="344"/>
                  </a:lnTo>
                  <a:lnTo>
                    <a:pt x="1870" y="308"/>
                  </a:lnTo>
                  <a:lnTo>
                    <a:pt x="1835" y="273"/>
                  </a:lnTo>
                  <a:lnTo>
                    <a:pt x="1798" y="242"/>
                  </a:lnTo>
                  <a:lnTo>
                    <a:pt x="1760" y="212"/>
                  </a:lnTo>
                  <a:lnTo>
                    <a:pt x="1721" y="183"/>
                  </a:lnTo>
                  <a:lnTo>
                    <a:pt x="1680" y="158"/>
                  </a:lnTo>
                  <a:lnTo>
                    <a:pt x="1639" y="134"/>
                  </a:lnTo>
                  <a:lnTo>
                    <a:pt x="1596" y="112"/>
                  </a:lnTo>
                  <a:lnTo>
                    <a:pt x="1554" y="91"/>
                  </a:lnTo>
                  <a:lnTo>
                    <a:pt x="1511" y="74"/>
                  </a:lnTo>
                  <a:lnTo>
                    <a:pt x="1467" y="58"/>
                  </a:lnTo>
                  <a:lnTo>
                    <a:pt x="1424" y="44"/>
                  </a:lnTo>
                  <a:lnTo>
                    <a:pt x="1379" y="31"/>
                  </a:lnTo>
                  <a:lnTo>
                    <a:pt x="1335" y="22"/>
                  </a:lnTo>
                  <a:lnTo>
                    <a:pt x="1290" y="14"/>
                  </a:lnTo>
                  <a:lnTo>
                    <a:pt x="1246" y="8"/>
                  </a:lnTo>
                  <a:lnTo>
                    <a:pt x="1201" y="5"/>
                  </a:lnTo>
                  <a:lnTo>
                    <a:pt x="1138" y="1"/>
                  </a:lnTo>
                  <a:lnTo>
                    <a:pt x="1075" y="0"/>
                  </a:lnTo>
                  <a:lnTo>
                    <a:pt x="1013" y="1"/>
                  </a:lnTo>
                  <a:lnTo>
                    <a:pt x="954" y="5"/>
                  </a:lnTo>
                  <a:lnTo>
                    <a:pt x="894" y="11"/>
                  </a:lnTo>
                  <a:lnTo>
                    <a:pt x="836" y="19"/>
                  </a:lnTo>
                  <a:lnTo>
                    <a:pt x="780" y="29"/>
                  </a:lnTo>
                  <a:lnTo>
                    <a:pt x="725" y="42"/>
                  </a:lnTo>
                  <a:lnTo>
                    <a:pt x="672" y="55"/>
                  </a:lnTo>
                  <a:lnTo>
                    <a:pt x="619" y="72"/>
                  </a:lnTo>
                  <a:lnTo>
                    <a:pt x="569" y="91"/>
                  </a:lnTo>
                  <a:lnTo>
                    <a:pt x="520" y="112"/>
                  </a:lnTo>
                  <a:lnTo>
                    <a:pt x="474" y="136"/>
                  </a:lnTo>
                  <a:lnTo>
                    <a:pt x="429" y="160"/>
                  </a:lnTo>
                  <a:lnTo>
                    <a:pt x="385" y="187"/>
                  </a:lnTo>
                  <a:lnTo>
                    <a:pt x="343" y="217"/>
                  </a:lnTo>
                  <a:lnTo>
                    <a:pt x="304" y="248"/>
                  </a:lnTo>
                  <a:lnTo>
                    <a:pt x="267" y="281"/>
                  </a:lnTo>
                  <a:lnTo>
                    <a:pt x="232" y="316"/>
                  </a:lnTo>
                  <a:lnTo>
                    <a:pt x="200" y="354"/>
                  </a:lnTo>
                  <a:lnTo>
                    <a:pt x="168" y="393"/>
                  </a:lnTo>
                  <a:lnTo>
                    <a:pt x="141" y="433"/>
                  </a:lnTo>
                  <a:lnTo>
                    <a:pt x="114" y="476"/>
                  </a:lnTo>
                  <a:lnTo>
                    <a:pt x="91" y="521"/>
                  </a:lnTo>
                  <a:lnTo>
                    <a:pt x="71" y="567"/>
                  </a:lnTo>
                  <a:lnTo>
                    <a:pt x="52" y="615"/>
                  </a:lnTo>
                  <a:lnTo>
                    <a:pt x="37" y="665"/>
                  </a:lnTo>
                  <a:lnTo>
                    <a:pt x="23" y="717"/>
                  </a:lnTo>
                  <a:lnTo>
                    <a:pt x="13" y="770"/>
                  </a:lnTo>
                  <a:lnTo>
                    <a:pt x="6" y="825"/>
                  </a:lnTo>
                  <a:lnTo>
                    <a:pt x="1" y="883"/>
                  </a:lnTo>
                  <a:lnTo>
                    <a:pt x="0" y="940"/>
                  </a:lnTo>
                  <a:lnTo>
                    <a:pt x="0" y="134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" name="Groupe 63"/>
          <p:cNvGrpSpPr/>
          <p:nvPr/>
        </p:nvGrpSpPr>
        <p:grpSpPr>
          <a:xfrm>
            <a:off x="7495582" y="2865751"/>
            <a:ext cx="288032" cy="504056"/>
            <a:chOff x="6545876" y="1594672"/>
            <a:chExt cx="1067517" cy="1726406"/>
          </a:xfrm>
          <a:solidFill>
            <a:srgbClr val="F36139"/>
          </a:solidFill>
        </p:grpSpPr>
        <p:sp>
          <p:nvSpPr>
            <p:cNvPr id="37" name="Rectangle 62"/>
            <p:cNvSpPr>
              <a:spLocks noChangeArrowheads="1"/>
            </p:cNvSpPr>
            <p:nvPr/>
          </p:nvSpPr>
          <p:spPr bwMode="auto">
            <a:xfrm>
              <a:off x="6843060" y="2993588"/>
              <a:ext cx="338243" cy="32749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3"/>
            <p:cNvSpPr>
              <a:spLocks/>
            </p:cNvSpPr>
            <p:nvPr/>
          </p:nvSpPr>
          <p:spPr bwMode="auto">
            <a:xfrm>
              <a:off x="6545876" y="1594672"/>
              <a:ext cx="1067517" cy="1326576"/>
            </a:xfrm>
            <a:custGeom>
              <a:avLst/>
              <a:gdLst>
                <a:gd name="T0" fmla="*/ 644 w 2185"/>
                <a:gd name="T1" fmla="*/ 1007 h 2715"/>
                <a:gd name="T2" fmla="*/ 677 w 2185"/>
                <a:gd name="T3" fmla="*/ 874 h 2715"/>
                <a:gd name="T4" fmla="*/ 748 w 2185"/>
                <a:gd name="T5" fmla="*/ 769 h 2715"/>
                <a:gd name="T6" fmla="*/ 847 w 2185"/>
                <a:gd name="T7" fmla="*/ 695 h 2715"/>
                <a:gd name="T8" fmla="*/ 963 w 2185"/>
                <a:gd name="T9" fmla="*/ 652 h 2715"/>
                <a:gd name="T10" fmla="*/ 1090 w 2185"/>
                <a:gd name="T11" fmla="*/ 644 h 2715"/>
                <a:gd name="T12" fmla="*/ 1218 w 2185"/>
                <a:gd name="T13" fmla="*/ 672 h 2715"/>
                <a:gd name="T14" fmla="*/ 1337 w 2185"/>
                <a:gd name="T15" fmla="*/ 736 h 2715"/>
                <a:gd name="T16" fmla="*/ 1435 w 2185"/>
                <a:gd name="T17" fmla="*/ 833 h 2715"/>
                <a:gd name="T18" fmla="*/ 1490 w 2185"/>
                <a:gd name="T19" fmla="*/ 922 h 2715"/>
                <a:gd name="T20" fmla="*/ 1516 w 2185"/>
                <a:gd name="T21" fmla="*/ 1012 h 2715"/>
                <a:gd name="T22" fmla="*/ 1509 w 2185"/>
                <a:gd name="T23" fmla="*/ 1105 h 2715"/>
                <a:gd name="T24" fmla="*/ 1469 w 2185"/>
                <a:gd name="T25" fmla="*/ 1205 h 2715"/>
                <a:gd name="T26" fmla="*/ 1394 w 2185"/>
                <a:gd name="T27" fmla="*/ 1315 h 2715"/>
                <a:gd name="T28" fmla="*/ 1281 w 2185"/>
                <a:gd name="T29" fmla="*/ 1435 h 2715"/>
                <a:gd name="T30" fmla="*/ 1131 w 2185"/>
                <a:gd name="T31" fmla="*/ 1568 h 2715"/>
                <a:gd name="T32" fmla="*/ 966 w 2185"/>
                <a:gd name="T33" fmla="*/ 1711 h 2715"/>
                <a:gd name="T34" fmla="*/ 873 w 2185"/>
                <a:gd name="T35" fmla="*/ 1834 h 2715"/>
                <a:gd name="T36" fmla="*/ 795 w 2185"/>
                <a:gd name="T37" fmla="*/ 1955 h 2715"/>
                <a:gd name="T38" fmla="*/ 734 w 2185"/>
                <a:gd name="T39" fmla="*/ 2078 h 2715"/>
                <a:gd name="T40" fmla="*/ 687 w 2185"/>
                <a:gd name="T41" fmla="*/ 2202 h 2715"/>
                <a:gd name="T42" fmla="*/ 654 w 2185"/>
                <a:gd name="T43" fmla="*/ 2330 h 2715"/>
                <a:gd name="T44" fmla="*/ 634 w 2185"/>
                <a:gd name="T45" fmla="*/ 2464 h 2715"/>
                <a:gd name="T46" fmla="*/ 622 w 2185"/>
                <a:gd name="T47" fmla="*/ 2604 h 2715"/>
                <a:gd name="T48" fmla="*/ 1280 w 2185"/>
                <a:gd name="T49" fmla="*/ 2715 h 2715"/>
                <a:gd name="T50" fmla="*/ 1279 w 2185"/>
                <a:gd name="T51" fmla="*/ 2626 h 2715"/>
                <a:gd name="T52" fmla="*/ 1284 w 2185"/>
                <a:gd name="T53" fmla="*/ 2541 h 2715"/>
                <a:gd name="T54" fmla="*/ 1299 w 2185"/>
                <a:gd name="T55" fmla="*/ 2460 h 2715"/>
                <a:gd name="T56" fmla="*/ 1322 w 2185"/>
                <a:gd name="T57" fmla="*/ 2383 h 2715"/>
                <a:gd name="T58" fmla="*/ 1357 w 2185"/>
                <a:gd name="T59" fmla="*/ 2309 h 2715"/>
                <a:gd name="T60" fmla="*/ 1403 w 2185"/>
                <a:gd name="T61" fmla="*/ 2240 h 2715"/>
                <a:gd name="T62" fmla="*/ 1462 w 2185"/>
                <a:gd name="T63" fmla="*/ 2177 h 2715"/>
                <a:gd name="T64" fmla="*/ 1535 w 2185"/>
                <a:gd name="T65" fmla="*/ 2117 h 2715"/>
                <a:gd name="T66" fmla="*/ 1647 w 2185"/>
                <a:gd name="T67" fmla="*/ 2035 h 2715"/>
                <a:gd name="T68" fmla="*/ 1760 w 2185"/>
                <a:gd name="T69" fmla="*/ 1939 h 2715"/>
                <a:gd name="T70" fmla="*/ 1869 w 2185"/>
                <a:gd name="T71" fmla="*/ 1832 h 2715"/>
                <a:gd name="T72" fmla="*/ 1970 w 2185"/>
                <a:gd name="T73" fmla="*/ 1711 h 2715"/>
                <a:gd name="T74" fmla="*/ 2057 w 2185"/>
                <a:gd name="T75" fmla="*/ 1578 h 2715"/>
                <a:gd name="T76" fmla="*/ 2125 w 2185"/>
                <a:gd name="T77" fmla="*/ 1435 h 2715"/>
                <a:gd name="T78" fmla="*/ 2170 w 2185"/>
                <a:gd name="T79" fmla="*/ 1281 h 2715"/>
                <a:gd name="T80" fmla="*/ 2185 w 2185"/>
                <a:gd name="T81" fmla="*/ 1118 h 2715"/>
                <a:gd name="T82" fmla="*/ 2163 w 2185"/>
                <a:gd name="T83" fmla="*/ 869 h 2715"/>
                <a:gd name="T84" fmla="*/ 2100 w 2185"/>
                <a:gd name="T85" fmla="*/ 651 h 2715"/>
                <a:gd name="T86" fmla="*/ 1999 w 2185"/>
                <a:gd name="T87" fmla="*/ 463 h 2715"/>
                <a:gd name="T88" fmla="*/ 1870 w 2185"/>
                <a:gd name="T89" fmla="*/ 308 h 2715"/>
                <a:gd name="T90" fmla="*/ 1721 w 2185"/>
                <a:gd name="T91" fmla="*/ 183 h 2715"/>
                <a:gd name="T92" fmla="*/ 1554 w 2185"/>
                <a:gd name="T93" fmla="*/ 91 h 2715"/>
                <a:gd name="T94" fmla="*/ 1379 w 2185"/>
                <a:gd name="T95" fmla="*/ 31 h 2715"/>
                <a:gd name="T96" fmla="*/ 1201 w 2185"/>
                <a:gd name="T97" fmla="*/ 5 h 2715"/>
                <a:gd name="T98" fmla="*/ 954 w 2185"/>
                <a:gd name="T99" fmla="*/ 5 h 2715"/>
                <a:gd name="T100" fmla="*/ 725 w 2185"/>
                <a:gd name="T101" fmla="*/ 42 h 2715"/>
                <a:gd name="T102" fmla="*/ 520 w 2185"/>
                <a:gd name="T103" fmla="*/ 112 h 2715"/>
                <a:gd name="T104" fmla="*/ 343 w 2185"/>
                <a:gd name="T105" fmla="*/ 217 h 2715"/>
                <a:gd name="T106" fmla="*/ 200 w 2185"/>
                <a:gd name="T107" fmla="*/ 354 h 2715"/>
                <a:gd name="T108" fmla="*/ 91 w 2185"/>
                <a:gd name="T109" fmla="*/ 521 h 2715"/>
                <a:gd name="T110" fmla="*/ 23 w 2185"/>
                <a:gd name="T111" fmla="*/ 717 h 2715"/>
                <a:gd name="T112" fmla="*/ 0 w 2185"/>
                <a:gd name="T113" fmla="*/ 940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85" h="2715">
                  <a:moveTo>
                    <a:pt x="0" y="1340"/>
                  </a:moveTo>
                  <a:lnTo>
                    <a:pt x="643" y="1340"/>
                  </a:lnTo>
                  <a:lnTo>
                    <a:pt x="643" y="1044"/>
                  </a:lnTo>
                  <a:lnTo>
                    <a:pt x="644" y="1007"/>
                  </a:lnTo>
                  <a:lnTo>
                    <a:pt x="649" y="970"/>
                  </a:lnTo>
                  <a:lnTo>
                    <a:pt x="656" y="937"/>
                  </a:lnTo>
                  <a:lnTo>
                    <a:pt x="666" y="903"/>
                  </a:lnTo>
                  <a:lnTo>
                    <a:pt x="677" y="874"/>
                  </a:lnTo>
                  <a:lnTo>
                    <a:pt x="692" y="845"/>
                  </a:lnTo>
                  <a:lnTo>
                    <a:pt x="709" y="818"/>
                  </a:lnTo>
                  <a:lnTo>
                    <a:pt x="728" y="793"/>
                  </a:lnTo>
                  <a:lnTo>
                    <a:pt x="748" y="769"/>
                  </a:lnTo>
                  <a:lnTo>
                    <a:pt x="771" y="748"/>
                  </a:lnTo>
                  <a:lnTo>
                    <a:pt x="794" y="728"/>
                  </a:lnTo>
                  <a:lnTo>
                    <a:pt x="819" y="711"/>
                  </a:lnTo>
                  <a:lnTo>
                    <a:pt x="847" y="695"/>
                  </a:lnTo>
                  <a:lnTo>
                    <a:pt x="874" y="681"/>
                  </a:lnTo>
                  <a:lnTo>
                    <a:pt x="903" y="670"/>
                  </a:lnTo>
                  <a:lnTo>
                    <a:pt x="933" y="660"/>
                  </a:lnTo>
                  <a:lnTo>
                    <a:pt x="963" y="652"/>
                  </a:lnTo>
                  <a:lnTo>
                    <a:pt x="994" y="648"/>
                  </a:lnTo>
                  <a:lnTo>
                    <a:pt x="1025" y="644"/>
                  </a:lnTo>
                  <a:lnTo>
                    <a:pt x="1057" y="643"/>
                  </a:lnTo>
                  <a:lnTo>
                    <a:pt x="1090" y="644"/>
                  </a:lnTo>
                  <a:lnTo>
                    <a:pt x="1122" y="648"/>
                  </a:lnTo>
                  <a:lnTo>
                    <a:pt x="1154" y="653"/>
                  </a:lnTo>
                  <a:lnTo>
                    <a:pt x="1186" y="662"/>
                  </a:lnTo>
                  <a:lnTo>
                    <a:pt x="1218" y="672"/>
                  </a:lnTo>
                  <a:lnTo>
                    <a:pt x="1249" y="683"/>
                  </a:lnTo>
                  <a:lnTo>
                    <a:pt x="1279" y="700"/>
                  </a:lnTo>
                  <a:lnTo>
                    <a:pt x="1309" y="717"/>
                  </a:lnTo>
                  <a:lnTo>
                    <a:pt x="1337" y="736"/>
                  </a:lnTo>
                  <a:lnTo>
                    <a:pt x="1365" y="758"/>
                  </a:lnTo>
                  <a:lnTo>
                    <a:pt x="1391" y="784"/>
                  </a:lnTo>
                  <a:lnTo>
                    <a:pt x="1417" y="811"/>
                  </a:lnTo>
                  <a:lnTo>
                    <a:pt x="1435" y="833"/>
                  </a:lnTo>
                  <a:lnTo>
                    <a:pt x="1451" y="855"/>
                  </a:lnTo>
                  <a:lnTo>
                    <a:pt x="1466" y="878"/>
                  </a:lnTo>
                  <a:lnTo>
                    <a:pt x="1480" y="900"/>
                  </a:lnTo>
                  <a:lnTo>
                    <a:pt x="1490" y="922"/>
                  </a:lnTo>
                  <a:lnTo>
                    <a:pt x="1501" y="944"/>
                  </a:lnTo>
                  <a:lnTo>
                    <a:pt x="1507" y="966"/>
                  </a:lnTo>
                  <a:lnTo>
                    <a:pt x="1513" y="989"/>
                  </a:lnTo>
                  <a:lnTo>
                    <a:pt x="1516" y="1012"/>
                  </a:lnTo>
                  <a:lnTo>
                    <a:pt x="1518" y="1035"/>
                  </a:lnTo>
                  <a:lnTo>
                    <a:pt x="1517" y="1058"/>
                  </a:lnTo>
                  <a:lnTo>
                    <a:pt x="1513" y="1082"/>
                  </a:lnTo>
                  <a:lnTo>
                    <a:pt x="1509" y="1105"/>
                  </a:lnTo>
                  <a:lnTo>
                    <a:pt x="1502" y="1130"/>
                  </a:lnTo>
                  <a:lnTo>
                    <a:pt x="1493" y="1155"/>
                  </a:lnTo>
                  <a:lnTo>
                    <a:pt x="1481" y="1180"/>
                  </a:lnTo>
                  <a:lnTo>
                    <a:pt x="1469" y="1205"/>
                  </a:lnTo>
                  <a:lnTo>
                    <a:pt x="1454" y="1232"/>
                  </a:lnTo>
                  <a:lnTo>
                    <a:pt x="1435" y="1260"/>
                  </a:lnTo>
                  <a:lnTo>
                    <a:pt x="1414" y="1287"/>
                  </a:lnTo>
                  <a:lnTo>
                    <a:pt x="1394" y="1315"/>
                  </a:lnTo>
                  <a:lnTo>
                    <a:pt x="1368" y="1344"/>
                  </a:lnTo>
                  <a:lnTo>
                    <a:pt x="1342" y="1374"/>
                  </a:lnTo>
                  <a:lnTo>
                    <a:pt x="1312" y="1404"/>
                  </a:lnTo>
                  <a:lnTo>
                    <a:pt x="1281" y="1435"/>
                  </a:lnTo>
                  <a:lnTo>
                    <a:pt x="1247" y="1467"/>
                  </a:lnTo>
                  <a:lnTo>
                    <a:pt x="1212" y="1500"/>
                  </a:lnTo>
                  <a:lnTo>
                    <a:pt x="1173" y="1534"/>
                  </a:lnTo>
                  <a:lnTo>
                    <a:pt x="1131" y="1568"/>
                  </a:lnTo>
                  <a:lnTo>
                    <a:pt x="1087" y="1604"/>
                  </a:lnTo>
                  <a:lnTo>
                    <a:pt x="1042" y="1641"/>
                  </a:lnTo>
                  <a:lnTo>
                    <a:pt x="994" y="1679"/>
                  </a:lnTo>
                  <a:lnTo>
                    <a:pt x="966" y="1711"/>
                  </a:lnTo>
                  <a:lnTo>
                    <a:pt x="942" y="1741"/>
                  </a:lnTo>
                  <a:lnTo>
                    <a:pt x="918" y="1772"/>
                  </a:lnTo>
                  <a:lnTo>
                    <a:pt x="894" y="1803"/>
                  </a:lnTo>
                  <a:lnTo>
                    <a:pt x="873" y="1834"/>
                  </a:lnTo>
                  <a:lnTo>
                    <a:pt x="851" y="1864"/>
                  </a:lnTo>
                  <a:lnTo>
                    <a:pt x="832" y="1896"/>
                  </a:lnTo>
                  <a:lnTo>
                    <a:pt x="813" y="1924"/>
                  </a:lnTo>
                  <a:lnTo>
                    <a:pt x="795" y="1955"/>
                  </a:lnTo>
                  <a:lnTo>
                    <a:pt x="779" y="1985"/>
                  </a:lnTo>
                  <a:lnTo>
                    <a:pt x="761" y="2017"/>
                  </a:lnTo>
                  <a:lnTo>
                    <a:pt x="748" y="2048"/>
                  </a:lnTo>
                  <a:lnTo>
                    <a:pt x="734" y="2078"/>
                  </a:lnTo>
                  <a:lnTo>
                    <a:pt x="721" y="2109"/>
                  </a:lnTo>
                  <a:lnTo>
                    <a:pt x="709" y="2140"/>
                  </a:lnTo>
                  <a:lnTo>
                    <a:pt x="698" y="2171"/>
                  </a:lnTo>
                  <a:lnTo>
                    <a:pt x="687" y="2202"/>
                  </a:lnTo>
                  <a:lnTo>
                    <a:pt x="677" y="2233"/>
                  </a:lnTo>
                  <a:lnTo>
                    <a:pt x="669" y="2265"/>
                  </a:lnTo>
                  <a:lnTo>
                    <a:pt x="661" y="2298"/>
                  </a:lnTo>
                  <a:lnTo>
                    <a:pt x="654" y="2330"/>
                  </a:lnTo>
                  <a:lnTo>
                    <a:pt x="647" y="2362"/>
                  </a:lnTo>
                  <a:lnTo>
                    <a:pt x="642" y="2397"/>
                  </a:lnTo>
                  <a:lnTo>
                    <a:pt x="637" y="2429"/>
                  </a:lnTo>
                  <a:lnTo>
                    <a:pt x="634" y="2464"/>
                  </a:lnTo>
                  <a:lnTo>
                    <a:pt x="629" y="2498"/>
                  </a:lnTo>
                  <a:lnTo>
                    <a:pt x="627" y="2533"/>
                  </a:lnTo>
                  <a:lnTo>
                    <a:pt x="623" y="2567"/>
                  </a:lnTo>
                  <a:lnTo>
                    <a:pt x="622" y="2604"/>
                  </a:lnTo>
                  <a:lnTo>
                    <a:pt x="621" y="2640"/>
                  </a:lnTo>
                  <a:lnTo>
                    <a:pt x="620" y="2677"/>
                  </a:lnTo>
                  <a:lnTo>
                    <a:pt x="620" y="2715"/>
                  </a:lnTo>
                  <a:lnTo>
                    <a:pt x="1280" y="2715"/>
                  </a:lnTo>
                  <a:lnTo>
                    <a:pt x="1280" y="2692"/>
                  </a:lnTo>
                  <a:lnTo>
                    <a:pt x="1279" y="2670"/>
                  </a:lnTo>
                  <a:lnTo>
                    <a:pt x="1279" y="2648"/>
                  </a:lnTo>
                  <a:lnTo>
                    <a:pt x="1279" y="2626"/>
                  </a:lnTo>
                  <a:lnTo>
                    <a:pt x="1280" y="2604"/>
                  </a:lnTo>
                  <a:lnTo>
                    <a:pt x="1281" y="2582"/>
                  </a:lnTo>
                  <a:lnTo>
                    <a:pt x="1282" y="2562"/>
                  </a:lnTo>
                  <a:lnTo>
                    <a:pt x="1284" y="2541"/>
                  </a:lnTo>
                  <a:lnTo>
                    <a:pt x="1287" y="2520"/>
                  </a:lnTo>
                  <a:lnTo>
                    <a:pt x="1291" y="2499"/>
                  </a:lnTo>
                  <a:lnTo>
                    <a:pt x="1295" y="2480"/>
                  </a:lnTo>
                  <a:lnTo>
                    <a:pt x="1299" y="2460"/>
                  </a:lnTo>
                  <a:lnTo>
                    <a:pt x="1304" y="2441"/>
                  </a:lnTo>
                  <a:lnTo>
                    <a:pt x="1310" y="2421"/>
                  </a:lnTo>
                  <a:lnTo>
                    <a:pt x="1315" y="2401"/>
                  </a:lnTo>
                  <a:lnTo>
                    <a:pt x="1322" y="2383"/>
                  </a:lnTo>
                  <a:lnTo>
                    <a:pt x="1329" y="2365"/>
                  </a:lnTo>
                  <a:lnTo>
                    <a:pt x="1338" y="2345"/>
                  </a:lnTo>
                  <a:lnTo>
                    <a:pt x="1347" y="2328"/>
                  </a:lnTo>
                  <a:lnTo>
                    <a:pt x="1357" y="2309"/>
                  </a:lnTo>
                  <a:lnTo>
                    <a:pt x="1367" y="2292"/>
                  </a:lnTo>
                  <a:lnTo>
                    <a:pt x="1379" y="2275"/>
                  </a:lnTo>
                  <a:lnTo>
                    <a:pt x="1390" y="2257"/>
                  </a:lnTo>
                  <a:lnTo>
                    <a:pt x="1403" y="2240"/>
                  </a:lnTo>
                  <a:lnTo>
                    <a:pt x="1417" y="2224"/>
                  </a:lnTo>
                  <a:lnTo>
                    <a:pt x="1431" y="2208"/>
                  </a:lnTo>
                  <a:lnTo>
                    <a:pt x="1446" y="2193"/>
                  </a:lnTo>
                  <a:lnTo>
                    <a:pt x="1462" y="2177"/>
                  </a:lnTo>
                  <a:lnTo>
                    <a:pt x="1479" y="2161"/>
                  </a:lnTo>
                  <a:lnTo>
                    <a:pt x="1496" y="2146"/>
                  </a:lnTo>
                  <a:lnTo>
                    <a:pt x="1516" y="2131"/>
                  </a:lnTo>
                  <a:lnTo>
                    <a:pt x="1535" y="2117"/>
                  </a:lnTo>
                  <a:lnTo>
                    <a:pt x="1563" y="2097"/>
                  </a:lnTo>
                  <a:lnTo>
                    <a:pt x="1591" y="2078"/>
                  </a:lnTo>
                  <a:lnTo>
                    <a:pt x="1618" y="2057"/>
                  </a:lnTo>
                  <a:lnTo>
                    <a:pt x="1647" y="2035"/>
                  </a:lnTo>
                  <a:lnTo>
                    <a:pt x="1676" y="2012"/>
                  </a:lnTo>
                  <a:lnTo>
                    <a:pt x="1703" y="1989"/>
                  </a:lnTo>
                  <a:lnTo>
                    <a:pt x="1731" y="1964"/>
                  </a:lnTo>
                  <a:lnTo>
                    <a:pt x="1760" y="1939"/>
                  </a:lnTo>
                  <a:lnTo>
                    <a:pt x="1788" y="1914"/>
                  </a:lnTo>
                  <a:lnTo>
                    <a:pt x="1815" y="1887"/>
                  </a:lnTo>
                  <a:lnTo>
                    <a:pt x="1843" y="1861"/>
                  </a:lnTo>
                  <a:lnTo>
                    <a:pt x="1869" y="1832"/>
                  </a:lnTo>
                  <a:lnTo>
                    <a:pt x="1896" y="1802"/>
                  </a:lnTo>
                  <a:lnTo>
                    <a:pt x="1921" y="1772"/>
                  </a:lnTo>
                  <a:lnTo>
                    <a:pt x="1945" y="1742"/>
                  </a:lnTo>
                  <a:lnTo>
                    <a:pt x="1970" y="1711"/>
                  </a:lnTo>
                  <a:lnTo>
                    <a:pt x="1993" y="1679"/>
                  </a:lnTo>
                  <a:lnTo>
                    <a:pt x="2016" y="1647"/>
                  </a:lnTo>
                  <a:lnTo>
                    <a:pt x="2036" y="1612"/>
                  </a:lnTo>
                  <a:lnTo>
                    <a:pt x="2057" y="1578"/>
                  </a:lnTo>
                  <a:lnTo>
                    <a:pt x="2075" y="1544"/>
                  </a:lnTo>
                  <a:lnTo>
                    <a:pt x="2093" y="1507"/>
                  </a:lnTo>
                  <a:lnTo>
                    <a:pt x="2110" y="1472"/>
                  </a:lnTo>
                  <a:lnTo>
                    <a:pt x="2125" y="1435"/>
                  </a:lnTo>
                  <a:lnTo>
                    <a:pt x="2138" y="1398"/>
                  </a:lnTo>
                  <a:lnTo>
                    <a:pt x="2150" y="1360"/>
                  </a:lnTo>
                  <a:lnTo>
                    <a:pt x="2161" y="1321"/>
                  </a:lnTo>
                  <a:lnTo>
                    <a:pt x="2170" y="1281"/>
                  </a:lnTo>
                  <a:lnTo>
                    <a:pt x="2177" y="1242"/>
                  </a:lnTo>
                  <a:lnTo>
                    <a:pt x="2181" y="1201"/>
                  </a:lnTo>
                  <a:lnTo>
                    <a:pt x="2185" y="1160"/>
                  </a:lnTo>
                  <a:lnTo>
                    <a:pt x="2185" y="1118"/>
                  </a:lnTo>
                  <a:lnTo>
                    <a:pt x="2184" y="1053"/>
                  </a:lnTo>
                  <a:lnTo>
                    <a:pt x="2180" y="990"/>
                  </a:lnTo>
                  <a:lnTo>
                    <a:pt x="2173" y="929"/>
                  </a:lnTo>
                  <a:lnTo>
                    <a:pt x="2163" y="869"/>
                  </a:lnTo>
                  <a:lnTo>
                    <a:pt x="2150" y="811"/>
                  </a:lnTo>
                  <a:lnTo>
                    <a:pt x="2135" y="756"/>
                  </a:lnTo>
                  <a:lnTo>
                    <a:pt x="2118" y="703"/>
                  </a:lnTo>
                  <a:lnTo>
                    <a:pt x="2100" y="651"/>
                  </a:lnTo>
                  <a:lnTo>
                    <a:pt x="2078" y="600"/>
                  </a:lnTo>
                  <a:lnTo>
                    <a:pt x="2054" y="553"/>
                  </a:lnTo>
                  <a:lnTo>
                    <a:pt x="2027" y="507"/>
                  </a:lnTo>
                  <a:lnTo>
                    <a:pt x="1999" y="463"/>
                  </a:lnTo>
                  <a:lnTo>
                    <a:pt x="1970" y="422"/>
                  </a:lnTo>
                  <a:lnTo>
                    <a:pt x="1938" y="382"/>
                  </a:lnTo>
                  <a:lnTo>
                    <a:pt x="1905" y="344"/>
                  </a:lnTo>
                  <a:lnTo>
                    <a:pt x="1870" y="308"/>
                  </a:lnTo>
                  <a:lnTo>
                    <a:pt x="1835" y="273"/>
                  </a:lnTo>
                  <a:lnTo>
                    <a:pt x="1798" y="242"/>
                  </a:lnTo>
                  <a:lnTo>
                    <a:pt x="1760" y="212"/>
                  </a:lnTo>
                  <a:lnTo>
                    <a:pt x="1721" y="183"/>
                  </a:lnTo>
                  <a:lnTo>
                    <a:pt x="1680" y="158"/>
                  </a:lnTo>
                  <a:lnTo>
                    <a:pt x="1639" y="134"/>
                  </a:lnTo>
                  <a:lnTo>
                    <a:pt x="1596" y="112"/>
                  </a:lnTo>
                  <a:lnTo>
                    <a:pt x="1554" y="91"/>
                  </a:lnTo>
                  <a:lnTo>
                    <a:pt x="1511" y="74"/>
                  </a:lnTo>
                  <a:lnTo>
                    <a:pt x="1467" y="58"/>
                  </a:lnTo>
                  <a:lnTo>
                    <a:pt x="1424" y="44"/>
                  </a:lnTo>
                  <a:lnTo>
                    <a:pt x="1379" y="31"/>
                  </a:lnTo>
                  <a:lnTo>
                    <a:pt x="1335" y="22"/>
                  </a:lnTo>
                  <a:lnTo>
                    <a:pt x="1290" y="14"/>
                  </a:lnTo>
                  <a:lnTo>
                    <a:pt x="1246" y="8"/>
                  </a:lnTo>
                  <a:lnTo>
                    <a:pt x="1201" y="5"/>
                  </a:lnTo>
                  <a:lnTo>
                    <a:pt x="1138" y="1"/>
                  </a:lnTo>
                  <a:lnTo>
                    <a:pt x="1075" y="0"/>
                  </a:lnTo>
                  <a:lnTo>
                    <a:pt x="1013" y="1"/>
                  </a:lnTo>
                  <a:lnTo>
                    <a:pt x="954" y="5"/>
                  </a:lnTo>
                  <a:lnTo>
                    <a:pt x="894" y="11"/>
                  </a:lnTo>
                  <a:lnTo>
                    <a:pt x="836" y="19"/>
                  </a:lnTo>
                  <a:lnTo>
                    <a:pt x="780" y="29"/>
                  </a:lnTo>
                  <a:lnTo>
                    <a:pt x="725" y="42"/>
                  </a:lnTo>
                  <a:lnTo>
                    <a:pt x="672" y="55"/>
                  </a:lnTo>
                  <a:lnTo>
                    <a:pt x="619" y="72"/>
                  </a:lnTo>
                  <a:lnTo>
                    <a:pt x="569" y="91"/>
                  </a:lnTo>
                  <a:lnTo>
                    <a:pt x="520" y="112"/>
                  </a:lnTo>
                  <a:lnTo>
                    <a:pt x="474" y="136"/>
                  </a:lnTo>
                  <a:lnTo>
                    <a:pt x="429" y="160"/>
                  </a:lnTo>
                  <a:lnTo>
                    <a:pt x="385" y="187"/>
                  </a:lnTo>
                  <a:lnTo>
                    <a:pt x="343" y="217"/>
                  </a:lnTo>
                  <a:lnTo>
                    <a:pt x="304" y="248"/>
                  </a:lnTo>
                  <a:lnTo>
                    <a:pt x="267" y="281"/>
                  </a:lnTo>
                  <a:lnTo>
                    <a:pt x="232" y="316"/>
                  </a:lnTo>
                  <a:lnTo>
                    <a:pt x="200" y="354"/>
                  </a:lnTo>
                  <a:lnTo>
                    <a:pt x="168" y="393"/>
                  </a:lnTo>
                  <a:lnTo>
                    <a:pt x="141" y="433"/>
                  </a:lnTo>
                  <a:lnTo>
                    <a:pt x="114" y="476"/>
                  </a:lnTo>
                  <a:lnTo>
                    <a:pt x="91" y="521"/>
                  </a:lnTo>
                  <a:lnTo>
                    <a:pt x="71" y="567"/>
                  </a:lnTo>
                  <a:lnTo>
                    <a:pt x="52" y="615"/>
                  </a:lnTo>
                  <a:lnTo>
                    <a:pt x="37" y="665"/>
                  </a:lnTo>
                  <a:lnTo>
                    <a:pt x="23" y="717"/>
                  </a:lnTo>
                  <a:lnTo>
                    <a:pt x="13" y="770"/>
                  </a:lnTo>
                  <a:lnTo>
                    <a:pt x="6" y="825"/>
                  </a:lnTo>
                  <a:lnTo>
                    <a:pt x="1" y="883"/>
                  </a:lnTo>
                  <a:lnTo>
                    <a:pt x="0" y="940"/>
                  </a:lnTo>
                  <a:lnTo>
                    <a:pt x="0" y="134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" name="Groupe 38"/>
          <p:cNvGrpSpPr/>
          <p:nvPr/>
        </p:nvGrpSpPr>
        <p:grpSpPr>
          <a:xfrm rot="20170920">
            <a:off x="2187414" y="1796781"/>
            <a:ext cx="2337071" cy="2627822"/>
            <a:chOff x="539552" y="1772816"/>
            <a:chExt cx="2337071" cy="1828304"/>
          </a:xfrm>
        </p:grpSpPr>
        <p:grpSp>
          <p:nvGrpSpPr>
            <p:cNvPr id="40" name="Groupe 42"/>
            <p:cNvGrpSpPr/>
            <p:nvPr/>
          </p:nvGrpSpPr>
          <p:grpSpPr>
            <a:xfrm>
              <a:off x="539552" y="1772816"/>
              <a:ext cx="2337071" cy="1828304"/>
              <a:chOff x="4570413" y="49213"/>
              <a:chExt cx="2190750" cy="1720850"/>
            </a:xfrm>
          </p:grpSpPr>
          <p:sp>
            <p:nvSpPr>
              <p:cNvPr id="42" name="Freeform 9"/>
              <p:cNvSpPr>
                <a:spLocks/>
              </p:cNvSpPr>
              <p:nvPr/>
            </p:nvSpPr>
            <p:spPr bwMode="auto">
              <a:xfrm>
                <a:off x="4570413" y="49213"/>
                <a:ext cx="2190750" cy="1720850"/>
              </a:xfrm>
              <a:custGeom>
                <a:avLst/>
                <a:gdLst>
                  <a:gd name="T0" fmla="*/ 592 w 1380"/>
                  <a:gd name="T1" fmla="*/ 1084 h 1084"/>
                  <a:gd name="T2" fmla="*/ 592 w 1380"/>
                  <a:gd name="T3" fmla="*/ 1084 h 1084"/>
                  <a:gd name="T4" fmla="*/ 582 w 1380"/>
                  <a:gd name="T5" fmla="*/ 1084 h 1084"/>
                  <a:gd name="T6" fmla="*/ 574 w 1380"/>
                  <a:gd name="T7" fmla="*/ 1082 h 1084"/>
                  <a:gd name="T8" fmla="*/ 566 w 1380"/>
                  <a:gd name="T9" fmla="*/ 1078 h 1084"/>
                  <a:gd name="T10" fmla="*/ 560 w 1380"/>
                  <a:gd name="T11" fmla="*/ 1072 h 1084"/>
                  <a:gd name="T12" fmla="*/ 326 w 1380"/>
                  <a:gd name="T13" fmla="*/ 866 h 1084"/>
                  <a:gd name="T14" fmla="*/ 126 w 1380"/>
                  <a:gd name="T15" fmla="*/ 856 h 1084"/>
                  <a:gd name="T16" fmla="*/ 126 w 1380"/>
                  <a:gd name="T17" fmla="*/ 856 h 1084"/>
                  <a:gd name="T18" fmla="*/ 112 w 1380"/>
                  <a:gd name="T19" fmla="*/ 854 h 1084"/>
                  <a:gd name="T20" fmla="*/ 100 w 1380"/>
                  <a:gd name="T21" fmla="*/ 848 h 1084"/>
                  <a:gd name="T22" fmla="*/ 90 w 1380"/>
                  <a:gd name="T23" fmla="*/ 840 h 1084"/>
                  <a:gd name="T24" fmla="*/ 84 w 1380"/>
                  <a:gd name="T25" fmla="*/ 830 h 1084"/>
                  <a:gd name="T26" fmla="*/ 4 w 1380"/>
                  <a:gd name="T27" fmla="*/ 662 h 1084"/>
                  <a:gd name="T28" fmla="*/ 4 w 1380"/>
                  <a:gd name="T29" fmla="*/ 662 h 1084"/>
                  <a:gd name="T30" fmla="*/ 0 w 1380"/>
                  <a:gd name="T31" fmla="*/ 648 h 1084"/>
                  <a:gd name="T32" fmla="*/ 0 w 1380"/>
                  <a:gd name="T33" fmla="*/ 636 h 1084"/>
                  <a:gd name="T34" fmla="*/ 50 w 1380"/>
                  <a:gd name="T35" fmla="*/ 230 h 1084"/>
                  <a:gd name="T36" fmla="*/ 50 w 1380"/>
                  <a:gd name="T37" fmla="*/ 230 h 1084"/>
                  <a:gd name="T38" fmla="*/ 52 w 1380"/>
                  <a:gd name="T39" fmla="*/ 222 h 1084"/>
                  <a:gd name="T40" fmla="*/ 54 w 1380"/>
                  <a:gd name="T41" fmla="*/ 216 h 1084"/>
                  <a:gd name="T42" fmla="*/ 58 w 1380"/>
                  <a:gd name="T43" fmla="*/ 208 h 1084"/>
                  <a:gd name="T44" fmla="*/ 62 w 1380"/>
                  <a:gd name="T45" fmla="*/ 202 h 1084"/>
                  <a:gd name="T46" fmla="*/ 68 w 1380"/>
                  <a:gd name="T47" fmla="*/ 198 h 1084"/>
                  <a:gd name="T48" fmla="*/ 76 w 1380"/>
                  <a:gd name="T49" fmla="*/ 194 h 1084"/>
                  <a:gd name="T50" fmla="*/ 82 w 1380"/>
                  <a:gd name="T51" fmla="*/ 190 h 1084"/>
                  <a:gd name="T52" fmla="*/ 90 w 1380"/>
                  <a:gd name="T53" fmla="*/ 188 h 1084"/>
                  <a:gd name="T54" fmla="*/ 1236 w 1380"/>
                  <a:gd name="T55" fmla="*/ 2 h 1084"/>
                  <a:gd name="T56" fmla="*/ 1236 w 1380"/>
                  <a:gd name="T57" fmla="*/ 2 h 1084"/>
                  <a:gd name="T58" fmla="*/ 1250 w 1380"/>
                  <a:gd name="T59" fmla="*/ 0 h 1084"/>
                  <a:gd name="T60" fmla="*/ 1262 w 1380"/>
                  <a:gd name="T61" fmla="*/ 4 h 1084"/>
                  <a:gd name="T62" fmla="*/ 1352 w 1380"/>
                  <a:gd name="T63" fmla="*/ 44 h 1084"/>
                  <a:gd name="T64" fmla="*/ 1352 w 1380"/>
                  <a:gd name="T65" fmla="*/ 44 h 1084"/>
                  <a:gd name="T66" fmla="*/ 1364 w 1380"/>
                  <a:gd name="T67" fmla="*/ 52 h 1084"/>
                  <a:gd name="T68" fmla="*/ 1374 w 1380"/>
                  <a:gd name="T69" fmla="*/ 64 h 1084"/>
                  <a:gd name="T70" fmla="*/ 1378 w 1380"/>
                  <a:gd name="T71" fmla="*/ 76 h 1084"/>
                  <a:gd name="T72" fmla="*/ 1380 w 1380"/>
                  <a:gd name="T73" fmla="*/ 92 h 1084"/>
                  <a:gd name="T74" fmla="*/ 1320 w 1380"/>
                  <a:gd name="T75" fmla="*/ 842 h 1084"/>
                  <a:gd name="T76" fmla="*/ 1320 w 1380"/>
                  <a:gd name="T77" fmla="*/ 842 h 1084"/>
                  <a:gd name="T78" fmla="*/ 1320 w 1380"/>
                  <a:gd name="T79" fmla="*/ 852 h 1084"/>
                  <a:gd name="T80" fmla="*/ 1316 w 1380"/>
                  <a:gd name="T81" fmla="*/ 860 h 1084"/>
                  <a:gd name="T82" fmla="*/ 1312 w 1380"/>
                  <a:gd name="T83" fmla="*/ 868 h 1084"/>
                  <a:gd name="T84" fmla="*/ 1306 w 1380"/>
                  <a:gd name="T85" fmla="*/ 874 h 1084"/>
                  <a:gd name="T86" fmla="*/ 1298 w 1380"/>
                  <a:gd name="T87" fmla="*/ 880 h 1084"/>
                  <a:gd name="T88" fmla="*/ 1290 w 1380"/>
                  <a:gd name="T89" fmla="*/ 884 h 1084"/>
                  <a:gd name="T90" fmla="*/ 1282 w 1380"/>
                  <a:gd name="T91" fmla="*/ 886 h 1084"/>
                  <a:gd name="T92" fmla="*/ 1274 w 1380"/>
                  <a:gd name="T93" fmla="*/ 886 h 1084"/>
                  <a:gd name="T94" fmla="*/ 1272 w 1380"/>
                  <a:gd name="T95" fmla="*/ 886 h 1084"/>
                  <a:gd name="T96" fmla="*/ 576 w 1380"/>
                  <a:gd name="T97" fmla="*/ 878 h 1084"/>
                  <a:gd name="T98" fmla="*/ 636 w 1380"/>
                  <a:gd name="T99" fmla="*/ 1018 h 1084"/>
                  <a:gd name="T100" fmla="*/ 636 w 1380"/>
                  <a:gd name="T101" fmla="*/ 1018 h 1084"/>
                  <a:gd name="T102" fmla="*/ 638 w 1380"/>
                  <a:gd name="T103" fmla="*/ 1026 h 1084"/>
                  <a:gd name="T104" fmla="*/ 640 w 1380"/>
                  <a:gd name="T105" fmla="*/ 1034 h 1084"/>
                  <a:gd name="T106" fmla="*/ 640 w 1380"/>
                  <a:gd name="T107" fmla="*/ 1042 h 1084"/>
                  <a:gd name="T108" fmla="*/ 638 w 1380"/>
                  <a:gd name="T109" fmla="*/ 1048 h 1084"/>
                  <a:gd name="T110" fmla="*/ 634 w 1380"/>
                  <a:gd name="T111" fmla="*/ 1056 h 1084"/>
                  <a:gd name="T112" fmla="*/ 632 w 1380"/>
                  <a:gd name="T113" fmla="*/ 1064 h 1084"/>
                  <a:gd name="T114" fmla="*/ 626 w 1380"/>
                  <a:gd name="T115" fmla="*/ 1070 h 1084"/>
                  <a:gd name="T116" fmla="*/ 620 w 1380"/>
                  <a:gd name="T117" fmla="*/ 1074 h 1084"/>
                  <a:gd name="T118" fmla="*/ 620 w 1380"/>
                  <a:gd name="T119" fmla="*/ 1074 h 1084"/>
                  <a:gd name="T120" fmla="*/ 606 w 1380"/>
                  <a:gd name="T121" fmla="*/ 1082 h 1084"/>
                  <a:gd name="T122" fmla="*/ 592 w 1380"/>
                  <a:gd name="T123" fmla="*/ 1084 h 1084"/>
                  <a:gd name="T124" fmla="*/ 592 w 1380"/>
                  <a:gd name="T125" fmla="*/ 1084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0" h="1084">
                    <a:moveTo>
                      <a:pt x="592" y="1084"/>
                    </a:moveTo>
                    <a:lnTo>
                      <a:pt x="592" y="1084"/>
                    </a:lnTo>
                    <a:lnTo>
                      <a:pt x="582" y="1084"/>
                    </a:lnTo>
                    <a:lnTo>
                      <a:pt x="574" y="1082"/>
                    </a:lnTo>
                    <a:lnTo>
                      <a:pt x="566" y="1078"/>
                    </a:lnTo>
                    <a:lnTo>
                      <a:pt x="560" y="1072"/>
                    </a:lnTo>
                    <a:lnTo>
                      <a:pt x="326" y="866"/>
                    </a:lnTo>
                    <a:lnTo>
                      <a:pt x="126" y="856"/>
                    </a:lnTo>
                    <a:lnTo>
                      <a:pt x="126" y="856"/>
                    </a:lnTo>
                    <a:lnTo>
                      <a:pt x="112" y="854"/>
                    </a:lnTo>
                    <a:lnTo>
                      <a:pt x="100" y="848"/>
                    </a:lnTo>
                    <a:lnTo>
                      <a:pt x="90" y="840"/>
                    </a:lnTo>
                    <a:lnTo>
                      <a:pt x="84" y="830"/>
                    </a:lnTo>
                    <a:lnTo>
                      <a:pt x="4" y="662"/>
                    </a:lnTo>
                    <a:lnTo>
                      <a:pt x="4" y="662"/>
                    </a:lnTo>
                    <a:lnTo>
                      <a:pt x="0" y="648"/>
                    </a:lnTo>
                    <a:lnTo>
                      <a:pt x="0" y="636"/>
                    </a:lnTo>
                    <a:lnTo>
                      <a:pt x="50" y="230"/>
                    </a:lnTo>
                    <a:lnTo>
                      <a:pt x="50" y="230"/>
                    </a:lnTo>
                    <a:lnTo>
                      <a:pt x="52" y="222"/>
                    </a:lnTo>
                    <a:lnTo>
                      <a:pt x="54" y="216"/>
                    </a:lnTo>
                    <a:lnTo>
                      <a:pt x="58" y="208"/>
                    </a:lnTo>
                    <a:lnTo>
                      <a:pt x="62" y="202"/>
                    </a:lnTo>
                    <a:lnTo>
                      <a:pt x="68" y="198"/>
                    </a:lnTo>
                    <a:lnTo>
                      <a:pt x="76" y="194"/>
                    </a:lnTo>
                    <a:lnTo>
                      <a:pt x="82" y="190"/>
                    </a:lnTo>
                    <a:lnTo>
                      <a:pt x="90" y="188"/>
                    </a:lnTo>
                    <a:lnTo>
                      <a:pt x="1236" y="2"/>
                    </a:lnTo>
                    <a:lnTo>
                      <a:pt x="1236" y="2"/>
                    </a:lnTo>
                    <a:lnTo>
                      <a:pt x="1250" y="0"/>
                    </a:lnTo>
                    <a:lnTo>
                      <a:pt x="1262" y="4"/>
                    </a:lnTo>
                    <a:lnTo>
                      <a:pt x="1352" y="44"/>
                    </a:lnTo>
                    <a:lnTo>
                      <a:pt x="1352" y="44"/>
                    </a:lnTo>
                    <a:lnTo>
                      <a:pt x="1364" y="52"/>
                    </a:lnTo>
                    <a:lnTo>
                      <a:pt x="1374" y="64"/>
                    </a:lnTo>
                    <a:lnTo>
                      <a:pt x="1378" y="76"/>
                    </a:lnTo>
                    <a:lnTo>
                      <a:pt x="1380" y="92"/>
                    </a:lnTo>
                    <a:lnTo>
                      <a:pt x="1320" y="842"/>
                    </a:lnTo>
                    <a:lnTo>
                      <a:pt x="1320" y="842"/>
                    </a:lnTo>
                    <a:lnTo>
                      <a:pt x="1320" y="852"/>
                    </a:lnTo>
                    <a:lnTo>
                      <a:pt x="1316" y="860"/>
                    </a:lnTo>
                    <a:lnTo>
                      <a:pt x="1312" y="868"/>
                    </a:lnTo>
                    <a:lnTo>
                      <a:pt x="1306" y="874"/>
                    </a:lnTo>
                    <a:lnTo>
                      <a:pt x="1298" y="880"/>
                    </a:lnTo>
                    <a:lnTo>
                      <a:pt x="1290" y="884"/>
                    </a:lnTo>
                    <a:lnTo>
                      <a:pt x="1282" y="886"/>
                    </a:lnTo>
                    <a:lnTo>
                      <a:pt x="1274" y="886"/>
                    </a:lnTo>
                    <a:lnTo>
                      <a:pt x="1272" y="886"/>
                    </a:lnTo>
                    <a:lnTo>
                      <a:pt x="576" y="878"/>
                    </a:lnTo>
                    <a:lnTo>
                      <a:pt x="636" y="1018"/>
                    </a:lnTo>
                    <a:lnTo>
                      <a:pt x="636" y="1018"/>
                    </a:lnTo>
                    <a:lnTo>
                      <a:pt x="638" y="1026"/>
                    </a:lnTo>
                    <a:lnTo>
                      <a:pt x="640" y="1034"/>
                    </a:lnTo>
                    <a:lnTo>
                      <a:pt x="640" y="1042"/>
                    </a:lnTo>
                    <a:lnTo>
                      <a:pt x="638" y="1048"/>
                    </a:lnTo>
                    <a:lnTo>
                      <a:pt x="634" y="1056"/>
                    </a:lnTo>
                    <a:lnTo>
                      <a:pt x="632" y="1064"/>
                    </a:lnTo>
                    <a:lnTo>
                      <a:pt x="626" y="1070"/>
                    </a:lnTo>
                    <a:lnTo>
                      <a:pt x="620" y="1074"/>
                    </a:lnTo>
                    <a:lnTo>
                      <a:pt x="620" y="1074"/>
                    </a:lnTo>
                    <a:lnTo>
                      <a:pt x="606" y="1082"/>
                    </a:lnTo>
                    <a:lnTo>
                      <a:pt x="592" y="1084"/>
                    </a:lnTo>
                    <a:lnTo>
                      <a:pt x="592" y="1084"/>
                    </a:lnTo>
                    <a:close/>
                  </a:path>
                </a:pathLst>
              </a:custGeom>
              <a:solidFill>
                <a:srgbClr val="B1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10"/>
              <p:cNvSpPr>
                <a:spLocks/>
              </p:cNvSpPr>
              <p:nvPr/>
            </p:nvSpPr>
            <p:spPr bwMode="auto">
              <a:xfrm>
                <a:off x="4576763" y="55563"/>
                <a:ext cx="2178050" cy="1708150"/>
              </a:xfrm>
              <a:custGeom>
                <a:avLst/>
                <a:gdLst>
                  <a:gd name="T0" fmla="*/ 588 w 1372"/>
                  <a:gd name="T1" fmla="*/ 1076 h 1076"/>
                  <a:gd name="T2" fmla="*/ 588 w 1372"/>
                  <a:gd name="T3" fmla="*/ 1076 h 1076"/>
                  <a:gd name="T4" fmla="*/ 580 w 1372"/>
                  <a:gd name="T5" fmla="*/ 1076 h 1076"/>
                  <a:gd name="T6" fmla="*/ 572 w 1372"/>
                  <a:gd name="T7" fmla="*/ 1074 h 1076"/>
                  <a:gd name="T8" fmla="*/ 564 w 1372"/>
                  <a:gd name="T9" fmla="*/ 1070 h 1076"/>
                  <a:gd name="T10" fmla="*/ 558 w 1372"/>
                  <a:gd name="T11" fmla="*/ 1066 h 1076"/>
                  <a:gd name="T12" fmla="*/ 324 w 1372"/>
                  <a:gd name="T13" fmla="*/ 858 h 1076"/>
                  <a:gd name="T14" fmla="*/ 122 w 1372"/>
                  <a:gd name="T15" fmla="*/ 848 h 1076"/>
                  <a:gd name="T16" fmla="*/ 122 w 1372"/>
                  <a:gd name="T17" fmla="*/ 848 h 1076"/>
                  <a:gd name="T18" fmla="*/ 110 w 1372"/>
                  <a:gd name="T19" fmla="*/ 846 h 1076"/>
                  <a:gd name="T20" fmla="*/ 98 w 1372"/>
                  <a:gd name="T21" fmla="*/ 842 h 1076"/>
                  <a:gd name="T22" fmla="*/ 90 w 1372"/>
                  <a:gd name="T23" fmla="*/ 834 h 1076"/>
                  <a:gd name="T24" fmla="*/ 84 w 1372"/>
                  <a:gd name="T25" fmla="*/ 824 h 1076"/>
                  <a:gd name="T26" fmla="*/ 4 w 1372"/>
                  <a:gd name="T27" fmla="*/ 656 h 1076"/>
                  <a:gd name="T28" fmla="*/ 4 w 1372"/>
                  <a:gd name="T29" fmla="*/ 656 h 1076"/>
                  <a:gd name="T30" fmla="*/ 0 w 1372"/>
                  <a:gd name="T31" fmla="*/ 644 h 1076"/>
                  <a:gd name="T32" fmla="*/ 0 w 1372"/>
                  <a:gd name="T33" fmla="*/ 632 h 1076"/>
                  <a:gd name="T34" fmla="*/ 50 w 1372"/>
                  <a:gd name="T35" fmla="*/ 226 h 1076"/>
                  <a:gd name="T36" fmla="*/ 50 w 1372"/>
                  <a:gd name="T37" fmla="*/ 226 h 1076"/>
                  <a:gd name="T38" fmla="*/ 54 w 1372"/>
                  <a:gd name="T39" fmla="*/ 214 h 1076"/>
                  <a:gd name="T40" fmla="*/ 62 w 1372"/>
                  <a:gd name="T41" fmla="*/ 202 h 1076"/>
                  <a:gd name="T42" fmla="*/ 72 w 1372"/>
                  <a:gd name="T43" fmla="*/ 194 h 1076"/>
                  <a:gd name="T44" fmla="*/ 86 w 1372"/>
                  <a:gd name="T45" fmla="*/ 188 h 1076"/>
                  <a:gd name="T46" fmla="*/ 1232 w 1372"/>
                  <a:gd name="T47" fmla="*/ 2 h 1076"/>
                  <a:gd name="T48" fmla="*/ 1232 w 1372"/>
                  <a:gd name="T49" fmla="*/ 2 h 1076"/>
                  <a:gd name="T50" fmla="*/ 1244 w 1372"/>
                  <a:gd name="T51" fmla="*/ 0 h 1076"/>
                  <a:gd name="T52" fmla="*/ 1258 w 1372"/>
                  <a:gd name="T53" fmla="*/ 4 h 1076"/>
                  <a:gd name="T54" fmla="*/ 1346 w 1372"/>
                  <a:gd name="T55" fmla="*/ 44 h 1076"/>
                  <a:gd name="T56" fmla="*/ 1346 w 1372"/>
                  <a:gd name="T57" fmla="*/ 44 h 1076"/>
                  <a:gd name="T58" fmla="*/ 1358 w 1372"/>
                  <a:gd name="T59" fmla="*/ 52 h 1076"/>
                  <a:gd name="T60" fmla="*/ 1366 w 1372"/>
                  <a:gd name="T61" fmla="*/ 62 h 1076"/>
                  <a:gd name="T62" fmla="*/ 1370 w 1372"/>
                  <a:gd name="T63" fmla="*/ 74 h 1076"/>
                  <a:gd name="T64" fmla="*/ 1372 w 1372"/>
                  <a:gd name="T65" fmla="*/ 88 h 1076"/>
                  <a:gd name="T66" fmla="*/ 1312 w 1372"/>
                  <a:gd name="T67" fmla="*/ 838 h 1076"/>
                  <a:gd name="T68" fmla="*/ 1312 w 1372"/>
                  <a:gd name="T69" fmla="*/ 838 h 1076"/>
                  <a:gd name="T70" fmla="*/ 1312 w 1372"/>
                  <a:gd name="T71" fmla="*/ 846 h 1076"/>
                  <a:gd name="T72" fmla="*/ 1308 w 1372"/>
                  <a:gd name="T73" fmla="*/ 854 h 1076"/>
                  <a:gd name="T74" fmla="*/ 1304 w 1372"/>
                  <a:gd name="T75" fmla="*/ 862 h 1076"/>
                  <a:gd name="T76" fmla="*/ 1298 w 1372"/>
                  <a:gd name="T77" fmla="*/ 868 h 1076"/>
                  <a:gd name="T78" fmla="*/ 1292 w 1372"/>
                  <a:gd name="T79" fmla="*/ 872 h 1076"/>
                  <a:gd name="T80" fmla="*/ 1284 w 1372"/>
                  <a:gd name="T81" fmla="*/ 876 h 1076"/>
                  <a:gd name="T82" fmla="*/ 1276 w 1372"/>
                  <a:gd name="T83" fmla="*/ 878 h 1076"/>
                  <a:gd name="T84" fmla="*/ 1268 w 1372"/>
                  <a:gd name="T85" fmla="*/ 878 h 1076"/>
                  <a:gd name="T86" fmla="*/ 566 w 1372"/>
                  <a:gd name="T87" fmla="*/ 870 h 1076"/>
                  <a:gd name="T88" fmla="*/ 628 w 1372"/>
                  <a:gd name="T89" fmla="*/ 1014 h 1076"/>
                  <a:gd name="T90" fmla="*/ 628 w 1372"/>
                  <a:gd name="T91" fmla="*/ 1014 h 1076"/>
                  <a:gd name="T92" fmla="*/ 630 w 1372"/>
                  <a:gd name="T93" fmla="*/ 1022 h 1076"/>
                  <a:gd name="T94" fmla="*/ 632 w 1372"/>
                  <a:gd name="T95" fmla="*/ 1030 h 1076"/>
                  <a:gd name="T96" fmla="*/ 632 w 1372"/>
                  <a:gd name="T97" fmla="*/ 1036 h 1076"/>
                  <a:gd name="T98" fmla="*/ 630 w 1372"/>
                  <a:gd name="T99" fmla="*/ 1044 h 1076"/>
                  <a:gd name="T100" fmla="*/ 628 w 1372"/>
                  <a:gd name="T101" fmla="*/ 1050 h 1076"/>
                  <a:gd name="T102" fmla="*/ 624 w 1372"/>
                  <a:gd name="T103" fmla="*/ 1058 h 1076"/>
                  <a:gd name="T104" fmla="*/ 618 w 1372"/>
                  <a:gd name="T105" fmla="*/ 1062 h 1076"/>
                  <a:gd name="T106" fmla="*/ 614 w 1372"/>
                  <a:gd name="T107" fmla="*/ 1068 h 1076"/>
                  <a:gd name="T108" fmla="*/ 614 w 1372"/>
                  <a:gd name="T109" fmla="*/ 1068 h 1076"/>
                  <a:gd name="T110" fmla="*/ 600 w 1372"/>
                  <a:gd name="T111" fmla="*/ 1074 h 1076"/>
                  <a:gd name="T112" fmla="*/ 588 w 1372"/>
                  <a:gd name="T113" fmla="*/ 1076 h 1076"/>
                  <a:gd name="T114" fmla="*/ 588 w 1372"/>
                  <a:gd name="T115" fmla="*/ 1076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72" h="1076">
                    <a:moveTo>
                      <a:pt x="588" y="1076"/>
                    </a:moveTo>
                    <a:lnTo>
                      <a:pt x="588" y="1076"/>
                    </a:lnTo>
                    <a:lnTo>
                      <a:pt x="580" y="1076"/>
                    </a:lnTo>
                    <a:lnTo>
                      <a:pt x="572" y="1074"/>
                    </a:lnTo>
                    <a:lnTo>
                      <a:pt x="564" y="1070"/>
                    </a:lnTo>
                    <a:lnTo>
                      <a:pt x="558" y="1066"/>
                    </a:lnTo>
                    <a:lnTo>
                      <a:pt x="324" y="858"/>
                    </a:lnTo>
                    <a:lnTo>
                      <a:pt x="122" y="848"/>
                    </a:lnTo>
                    <a:lnTo>
                      <a:pt x="122" y="848"/>
                    </a:lnTo>
                    <a:lnTo>
                      <a:pt x="110" y="846"/>
                    </a:lnTo>
                    <a:lnTo>
                      <a:pt x="98" y="842"/>
                    </a:lnTo>
                    <a:lnTo>
                      <a:pt x="90" y="834"/>
                    </a:lnTo>
                    <a:lnTo>
                      <a:pt x="84" y="824"/>
                    </a:lnTo>
                    <a:lnTo>
                      <a:pt x="4" y="656"/>
                    </a:lnTo>
                    <a:lnTo>
                      <a:pt x="4" y="656"/>
                    </a:lnTo>
                    <a:lnTo>
                      <a:pt x="0" y="644"/>
                    </a:lnTo>
                    <a:lnTo>
                      <a:pt x="0" y="632"/>
                    </a:lnTo>
                    <a:lnTo>
                      <a:pt x="50" y="226"/>
                    </a:lnTo>
                    <a:lnTo>
                      <a:pt x="50" y="226"/>
                    </a:lnTo>
                    <a:lnTo>
                      <a:pt x="54" y="214"/>
                    </a:lnTo>
                    <a:lnTo>
                      <a:pt x="62" y="202"/>
                    </a:lnTo>
                    <a:lnTo>
                      <a:pt x="72" y="194"/>
                    </a:lnTo>
                    <a:lnTo>
                      <a:pt x="86" y="188"/>
                    </a:lnTo>
                    <a:lnTo>
                      <a:pt x="1232" y="2"/>
                    </a:lnTo>
                    <a:lnTo>
                      <a:pt x="1232" y="2"/>
                    </a:lnTo>
                    <a:lnTo>
                      <a:pt x="1244" y="0"/>
                    </a:lnTo>
                    <a:lnTo>
                      <a:pt x="1258" y="4"/>
                    </a:lnTo>
                    <a:lnTo>
                      <a:pt x="1346" y="44"/>
                    </a:lnTo>
                    <a:lnTo>
                      <a:pt x="1346" y="44"/>
                    </a:lnTo>
                    <a:lnTo>
                      <a:pt x="1358" y="52"/>
                    </a:lnTo>
                    <a:lnTo>
                      <a:pt x="1366" y="62"/>
                    </a:lnTo>
                    <a:lnTo>
                      <a:pt x="1370" y="74"/>
                    </a:lnTo>
                    <a:lnTo>
                      <a:pt x="1372" y="88"/>
                    </a:lnTo>
                    <a:lnTo>
                      <a:pt x="1312" y="838"/>
                    </a:lnTo>
                    <a:lnTo>
                      <a:pt x="1312" y="838"/>
                    </a:lnTo>
                    <a:lnTo>
                      <a:pt x="1312" y="846"/>
                    </a:lnTo>
                    <a:lnTo>
                      <a:pt x="1308" y="854"/>
                    </a:lnTo>
                    <a:lnTo>
                      <a:pt x="1304" y="862"/>
                    </a:lnTo>
                    <a:lnTo>
                      <a:pt x="1298" y="868"/>
                    </a:lnTo>
                    <a:lnTo>
                      <a:pt x="1292" y="872"/>
                    </a:lnTo>
                    <a:lnTo>
                      <a:pt x="1284" y="876"/>
                    </a:lnTo>
                    <a:lnTo>
                      <a:pt x="1276" y="878"/>
                    </a:lnTo>
                    <a:lnTo>
                      <a:pt x="1268" y="878"/>
                    </a:lnTo>
                    <a:lnTo>
                      <a:pt x="566" y="870"/>
                    </a:lnTo>
                    <a:lnTo>
                      <a:pt x="628" y="1014"/>
                    </a:lnTo>
                    <a:lnTo>
                      <a:pt x="628" y="1014"/>
                    </a:lnTo>
                    <a:lnTo>
                      <a:pt x="630" y="1022"/>
                    </a:lnTo>
                    <a:lnTo>
                      <a:pt x="632" y="1030"/>
                    </a:lnTo>
                    <a:lnTo>
                      <a:pt x="632" y="1036"/>
                    </a:lnTo>
                    <a:lnTo>
                      <a:pt x="630" y="1044"/>
                    </a:lnTo>
                    <a:lnTo>
                      <a:pt x="628" y="1050"/>
                    </a:lnTo>
                    <a:lnTo>
                      <a:pt x="624" y="1058"/>
                    </a:lnTo>
                    <a:lnTo>
                      <a:pt x="618" y="1062"/>
                    </a:lnTo>
                    <a:lnTo>
                      <a:pt x="614" y="1068"/>
                    </a:lnTo>
                    <a:lnTo>
                      <a:pt x="614" y="1068"/>
                    </a:lnTo>
                    <a:lnTo>
                      <a:pt x="600" y="1074"/>
                    </a:lnTo>
                    <a:lnTo>
                      <a:pt x="588" y="1076"/>
                    </a:lnTo>
                    <a:lnTo>
                      <a:pt x="588" y="1076"/>
                    </a:ln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1"/>
              <p:cNvSpPr>
                <a:spLocks/>
              </p:cNvSpPr>
              <p:nvPr/>
            </p:nvSpPr>
            <p:spPr bwMode="auto">
              <a:xfrm>
                <a:off x="4646613" y="125413"/>
                <a:ext cx="2038350" cy="1568450"/>
              </a:xfrm>
              <a:custGeom>
                <a:avLst/>
                <a:gdLst>
                  <a:gd name="T0" fmla="*/ 50 w 1284"/>
                  <a:gd name="T1" fmla="*/ 188 h 988"/>
                  <a:gd name="T2" fmla="*/ 1196 w 1284"/>
                  <a:gd name="T3" fmla="*/ 0 h 988"/>
                  <a:gd name="T4" fmla="*/ 1284 w 1284"/>
                  <a:gd name="T5" fmla="*/ 40 h 988"/>
                  <a:gd name="T6" fmla="*/ 1224 w 1284"/>
                  <a:gd name="T7" fmla="*/ 790 h 988"/>
                  <a:gd name="T8" fmla="*/ 454 w 1284"/>
                  <a:gd name="T9" fmla="*/ 780 h 988"/>
                  <a:gd name="T10" fmla="*/ 544 w 1284"/>
                  <a:gd name="T11" fmla="*/ 988 h 988"/>
                  <a:gd name="T12" fmla="*/ 296 w 1284"/>
                  <a:gd name="T13" fmla="*/ 770 h 988"/>
                  <a:gd name="T14" fmla="*/ 80 w 1284"/>
                  <a:gd name="T15" fmla="*/ 760 h 988"/>
                  <a:gd name="T16" fmla="*/ 0 w 1284"/>
                  <a:gd name="T17" fmla="*/ 594 h 988"/>
                  <a:gd name="T18" fmla="*/ 50 w 1284"/>
                  <a:gd name="T19" fmla="*/ 18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4" h="988">
                    <a:moveTo>
                      <a:pt x="50" y="188"/>
                    </a:moveTo>
                    <a:lnTo>
                      <a:pt x="1196" y="0"/>
                    </a:lnTo>
                    <a:lnTo>
                      <a:pt x="1284" y="40"/>
                    </a:lnTo>
                    <a:lnTo>
                      <a:pt x="1224" y="790"/>
                    </a:lnTo>
                    <a:lnTo>
                      <a:pt x="454" y="780"/>
                    </a:lnTo>
                    <a:lnTo>
                      <a:pt x="544" y="988"/>
                    </a:lnTo>
                    <a:lnTo>
                      <a:pt x="296" y="770"/>
                    </a:lnTo>
                    <a:lnTo>
                      <a:pt x="80" y="760"/>
                    </a:lnTo>
                    <a:lnTo>
                      <a:pt x="0" y="594"/>
                    </a:lnTo>
                    <a:lnTo>
                      <a:pt x="50" y="188"/>
                    </a:lnTo>
                    <a:close/>
                  </a:path>
                </a:pathLst>
              </a:custGeom>
              <a:solidFill>
                <a:srgbClr val="8064A2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1" name="ZoneTexte 40"/>
            <p:cNvSpPr txBox="1"/>
            <p:nvPr/>
          </p:nvSpPr>
          <p:spPr>
            <a:xfrm rot="21445346">
              <a:off x="718395" y="2106292"/>
              <a:ext cx="2074395" cy="92078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-FR" sz="2000" b="1" kern="0" dirty="0">
                  <a:solidFill>
                    <a:prstClr val="white"/>
                  </a:solidFill>
                </a:rPr>
                <a:t>Beaucoup de gens ne savent pas encore ces principes</a:t>
              </a: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759253" y="1245039"/>
            <a:ext cx="2317750" cy="1879600"/>
            <a:chOff x="3068264" y="1458846"/>
            <a:chExt cx="2317750" cy="1879600"/>
          </a:xfrm>
        </p:grpSpPr>
        <p:grpSp>
          <p:nvGrpSpPr>
            <p:cNvPr id="46" name="Groupe 46"/>
            <p:cNvGrpSpPr/>
            <p:nvPr/>
          </p:nvGrpSpPr>
          <p:grpSpPr>
            <a:xfrm rot="21410250">
              <a:off x="3068264" y="1458846"/>
              <a:ext cx="2317750" cy="1879600"/>
              <a:chOff x="1795463" y="2430463"/>
              <a:chExt cx="2317750" cy="1879600"/>
            </a:xfrm>
          </p:grpSpPr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1795463" y="2430463"/>
                <a:ext cx="2317750" cy="1879600"/>
              </a:xfrm>
              <a:custGeom>
                <a:avLst/>
                <a:gdLst>
                  <a:gd name="T0" fmla="*/ 142 w 1460"/>
                  <a:gd name="T1" fmla="*/ 1182 h 1184"/>
                  <a:gd name="T2" fmla="*/ 122 w 1460"/>
                  <a:gd name="T3" fmla="*/ 1174 h 1184"/>
                  <a:gd name="T4" fmla="*/ 108 w 1460"/>
                  <a:gd name="T5" fmla="*/ 1156 h 1184"/>
                  <a:gd name="T6" fmla="*/ 104 w 1460"/>
                  <a:gd name="T7" fmla="*/ 1140 h 1184"/>
                  <a:gd name="T8" fmla="*/ 106 w 1460"/>
                  <a:gd name="T9" fmla="*/ 1116 h 1184"/>
                  <a:gd name="T10" fmla="*/ 122 w 1460"/>
                  <a:gd name="T11" fmla="*/ 1098 h 1184"/>
                  <a:gd name="T12" fmla="*/ 148 w 1460"/>
                  <a:gd name="T13" fmla="*/ 1082 h 1184"/>
                  <a:gd name="T14" fmla="*/ 198 w 1460"/>
                  <a:gd name="T15" fmla="*/ 1040 h 1184"/>
                  <a:gd name="T16" fmla="*/ 232 w 1460"/>
                  <a:gd name="T17" fmla="*/ 992 h 1184"/>
                  <a:gd name="T18" fmla="*/ 180 w 1460"/>
                  <a:gd name="T19" fmla="*/ 976 h 1184"/>
                  <a:gd name="T20" fmla="*/ 140 w 1460"/>
                  <a:gd name="T21" fmla="*/ 976 h 1184"/>
                  <a:gd name="T22" fmla="*/ 88 w 1460"/>
                  <a:gd name="T23" fmla="*/ 960 h 1184"/>
                  <a:gd name="T24" fmla="*/ 46 w 1460"/>
                  <a:gd name="T25" fmla="*/ 930 h 1184"/>
                  <a:gd name="T26" fmla="*/ 30 w 1460"/>
                  <a:gd name="T27" fmla="*/ 908 h 1184"/>
                  <a:gd name="T28" fmla="*/ 4 w 1460"/>
                  <a:gd name="T29" fmla="*/ 842 h 1184"/>
                  <a:gd name="T30" fmla="*/ 0 w 1460"/>
                  <a:gd name="T31" fmla="*/ 788 h 1184"/>
                  <a:gd name="T32" fmla="*/ 34 w 1460"/>
                  <a:gd name="T33" fmla="*/ 320 h 1184"/>
                  <a:gd name="T34" fmla="*/ 50 w 1460"/>
                  <a:gd name="T35" fmla="*/ 162 h 1184"/>
                  <a:gd name="T36" fmla="*/ 70 w 1460"/>
                  <a:gd name="T37" fmla="*/ 90 h 1184"/>
                  <a:gd name="T38" fmla="*/ 102 w 1460"/>
                  <a:gd name="T39" fmla="*/ 44 h 1184"/>
                  <a:gd name="T40" fmla="*/ 138 w 1460"/>
                  <a:gd name="T41" fmla="*/ 16 h 1184"/>
                  <a:gd name="T42" fmla="*/ 196 w 1460"/>
                  <a:gd name="T43" fmla="*/ 0 h 1184"/>
                  <a:gd name="T44" fmla="*/ 232 w 1460"/>
                  <a:gd name="T45" fmla="*/ 0 h 1184"/>
                  <a:gd name="T46" fmla="*/ 1298 w 1460"/>
                  <a:gd name="T47" fmla="*/ 120 h 1184"/>
                  <a:gd name="T48" fmla="*/ 1322 w 1460"/>
                  <a:gd name="T49" fmla="*/ 126 h 1184"/>
                  <a:gd name="T50" fmla="*/ 1372 w 1460"/>
                  <a:gd name="T51" fmla="*/ 150 h 1184"/>
                  <a:gd name="T52" fmla="*/ 1408 w 1460"/>
                  <a:gd name="T53" fmla="*/ 186 h 1184"/>
                  <a:gd name="T54" fmla="*/ 1428 w 1460"/>
                  <a:gd name="T55" fmla="*/ 228 h 1184"/>
                  <a:gd name="T56" fmla="*/ 1440 w 1460"/>
                  <a:gd name="T57" fmla="*/ 308 h 1184"/>
                  <a:gd name="T58" fmla="*/ 1460 w 1460"/>
                  <a:gd name="T59" fmla="*/ 750 h 1184"/>
                  <a:gd name="T60" fmla="*/ 1452 w 1460"/>
                  <a:gd name="T61" fmla="*/ 810 h 1184"/>
                  <a:gd name="T62" fmla="*/ 1420 w 1460"/>
                  <a:gd name="T63" fmla="*/ 878 h 1184"/>
                  <a:gd name="T64" fmla="*/ 1402 w 1460"/>
                  <a:gd name="T65" fmla="*/ 896 h 1184"/>
                  <a:gd name="T66" fmla="*/ 1358 w 1460"/>
                  <a:gd name="T67" fmla="*/ 922 h 1184"/>
                  <a:gd name="T68" fmla="*/ 1296 w 1460"/>
                  <a:gd name="T69" fmla="*/ 938 h 1184"/>
                  <a:gd name="T70" fmla="*/ 1084 w 1460"/>
                  <a:gd name="T71" fmla="*/ 946 h 1184"/>
                  <a:gd name="T72" fmla="*/ 426 w 1460"/>
                  <a:gd name="T73" fmla="*/ 966 h 1184"/>
                  <a:gd name="T74" fmla="*/ 400 w 1460"/>
                  <a:gd name="T75" fmla="*/ 1022 h 1184"/>
                  <a:gd name="T76" fmla="*/ 350 w 1460"/>
                  <a:gd name="T77" fmla="*/ 1088 h 1184"/>
                  <a:gd name="T78" fmla="*/ 294 w 1460"/>
                  <a:gd name="T79" fmla="*/ 1134 h 1184"/>
                  <a:gd name="T80" fmla="*/ 236 w 1460"/>
                  <a:gd name="T81" fmla="*/ 1164 h 1184"/>
                  <a:gd name="T82" fmla="*/ 154 w 1460"/>
                  <a:gd name="T83" fmla="*/ 1184 h 1184"/>
                  <a:gd name="T84" fmla="*/ 150 w 1460"/>
                  <a:gd name="T85" fmla="*/ 1184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0" h="1184">
                    <a:moveTo>
                      <a:pt x="150" y="1184"/>
                    </a:moveTo>
                    <a:lnTo>
                      <a:pt x="150" y="1184"/>
                    </a:lnTo>
                    <a:lnTo>
                      <a:pt x="142" y="1182"/>
                    </a:lnTo>
                    <a:lnTo>
                      <a:pt x="136" y="1182"/>
                    </a:lnTo>
                    <a:lnTo>
                      <a:pt x="128" y="1178"/>
                    </a:lnTo>
                    <a:lnTo>
                      <a:pt x="122" y="1174"/>
                    </a:lnTo>
                    <a:lnTo>
                      <a:pt x="116" y="1168"/>
                    </a:lnTo>
                    <a:lnTo>
                      <a:pt x="112" y="1162"/>
                    </a:lnTo>
                    <a:lnTo>
                      <a:pt x="108" y="1156"/>
                    </a:lnTo>
                    <a:lnTo>
                      <a:pt x="104" y="1148"/>
                    </a:lnTo>
                    <a:lnTo>
                      <a:pt x="104" y="1148"/>
                    </a:lnTo>
                    <a:lnTo>
                      <a:pt x="104" y="1140"/>
                    </a:lnTo>
                    <a:lnTo>
                      <a:pt x="102" y="1132"/>
                    </a:lnTo>
                    <a:lnTo>
                      <a:pt x="104" y="1124"/>
                    </a:lnTo>
                    <a:lnTo>
                      <a:pt x="106" y="1116"/>
                    </a:lnTo>
                    <a:lnTo>
                      <a:pt x="110" y="1110"/>
                    </a:lnTo>
                    <a:lnTo>
                      <a:pt x="116" y="1104"/>
                    </a:lnTo>
                    <a:lnTo>
                      <a:pt x="122" y="1098"/>
                    </a:lnTo>
                    <a:lnTo>
                      <a:pt x="128" y="1094"/>
                    </a:lnTo>
                    <a:lnTo>
                      <a:pt x="128" y="1094"/>
                    </a:lnTo>
                    <a:lnTo>
                      <a:pt x="148" y="1082"/>
                    </a:lnTo>
                    <a:lnTo>
                      <a:pt x="168" y="1068"/>
                    </a:lnTo>
                    <a:lnTo>
                      <a:pt x="184" y="1054"/>
                    </a:lnTo>
                    <a:lnTo>
                      <a:pt x="198" y="1040"/>
                    </a:lnTo>
                    <a:lnTo>
                      <a:pt x="212" y="1024"/>
                    </a:lnTo>
                    <a:lnTo>
                      <a:pt x="222" y="1008"/>
                    </a:lnTo>
                    <a:lnTo>
                      <a:pt x="232" y="992"/>
                    </a:lnTo>
                    <a:lnTo>
                      <a:pt x="238" y="974"/>
                    </a:lnTo>
                    <a:lnTo>
                      <a:pt x="238" y="974"/>
                    </a:lnTo>
                    <a:lnTo>
                      <a:pt x="180" y="976"/>
                    </a:lnTo>
                    <a:lnTo>
                      <a:pt x="180" y="976"/>
                    </a:lnTo>
                    <a:lnTo>
                      <a:pt x="160" y="978"/>
                    </a:lnTo>
                    <a:lnTo>
                      <a:pt x="140" y="976"/>
                    </a:lnTo>
                    <a:lnTo>
                      <a:pt x="122" y="972"/>
                    </a:lnTo>
                    <a:lnTo>
                      <a:pt x="104" y="968"/>
                    </a:lnTo>
                    <a:lnTo>
                      <a:pt x="88" y="960"/>
                    </a:lnTo>
                    <a:lnTo>
                      <a:pt x="74" y="952"/>
                    </a:lnTo>
                    <a:lnTo>
                      <a:pt x="60" y="942"/>
                    </a:lnTo>
                    <a:lnTo>
                      <a:pt x="46" y="930"/>
                    </a:lnTo>
                    <a:lnTo>
                      <a:pt x="46" y="930"/>
                    </a:lnTo>
                    <a:lnTo>
                      <a:pt x="38" y="920"/>
                    </a:lnTo>
                    <a:lnTo>
                      <a:pt x="30" y="908"/>
                    </a:lnTo>
                    <a:lnTo>
                      <a:pt x="18" y="886"/>
                    </a:lnTo>
                    <a:lnTo>
                      <a:pt x="10" y="864"/>
                    </a:lnTo>
                    <a:lnTo>
                      <a:pt x="4" y="842"/>
                    </a:lnTo>
                    <a:lnTo>
                      <a:pt x="2" y="822"/>
                    </a:lnTo>
                    <a:lnTo>
                      <a:pt x="0" y="80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18" y="522"/>
                    </a:lnTo>
                    <a:lnTo>
                      <a:pt x="34" y="320"/>
                    </a:lnTo>
                    <a:lnTo>
                      <a:pt x="42" y="230"/>
                    </a:lnTo>
                    <a:lnTo>
                      <a:pt x="50" y="162"/>
                    </a:lnTo>
                    <a:lnTo>
                      <a:pt x="50" y="162"/>
                    </a:lnTo>
                    <a:lnTo>
                      <a:pt x="54" y="136"/>
                    </a:lnTo>
                    <a:lnTo>
                      <a:pt x="62" y="112"/>
                    </a:lnTo>
                    <a:lnTo>
                      <a:pt x="70" y="90"/>
                    </a:lnTo>
                    <a:lnTo>
                      <a:pt x="78" y="72"/>
                    </a:lnTo>
                    <a:lnTo>
                      <a:pt x="90" y="58"/>
                    </a:lnTo>
                    <a:lnTo>
                      <a:pt x="102" y="44"/>
                    </a:lnTo>
                    <a:lnTo>
                      <a:pt x="114" y="34"/>
                    </a:lnTo>
                    <a:lnTo>
                      <a:pt x="126" y="24"/>
                    </a:lnTo>
                    <a:lnTo>
                      <a:pt x="138" y="16"/>
                    </a:lnTo>
                    <a:lnTo>
                      <a:pt x="152" y="10"/>
                    </a:lnTo>
                    <a:lnTo>
                      <a:pt x="176" y="4"/>
                    </a:lnTo>
                    <a:lnTo>
                      <a:pt x="196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32" y="0"/>
                    </a:lnTo>
                    <a:lnTo>
                      <a:pt x="244" y="2"/>
                    </a:lnTo>
                    <a:lnTo>
                      <a:pt x="1298" y="120"/>
                    </a:lnTo>
                    <a:lnTo>
                      <a:pt x="1298" y="120"/>
                    </a:lnTo>
                    <a:lnTo>
                      <a:pt x="1302" y="122"/>
                    </a:lnTo>
                    <a:lnTo>
                      <a:pt x="1302" y="122"/>
                    </a:lnTo>
                    <a:lnTo>
                      <a:pt x="1322" y="126"/>
                    </a:lnTo>
                    <a:lnTo>
                      <a:pt x="1340" y="132"/>
                    </a:lnTo>
                    <a:lnTo>
                      <a:pt x="1358" y="142"/>
                    </a:lnTo>
                    <a:lnTo>
                      <a:pt x="1372" y="150"/>
                    </a:lnTo>
                    <a:lnTo>
                      <a:pt x="1386" y="162"/>
                    </a:lnTo>
                    <a:lnTo>
                      <a:pt x="1398" y="174"/>
                    </a:lnTo>
                    <a:lnTo>
                      <a:pt x="1408" y="186"/>
                    </a:lnTo>
                    <a:lnTo>
                      <a:pt x="1416" y="200"/>
                    </a:lnTo>
                    <a:lnTo>
                      <a:pt x="1422" y="214"/>
                    </a:lnTo>
                    <a:lnTo>
                      <a:pt x="1428" y="228"/>
                    </a:lnTo>
                    <a:lnTo>
                      <a:pt x="1436" y="256"/>
                    </a:lnTo>
                    <a:lnTo>
                      <a:pt x="1440" y="284"/>
                    </a:lnTo>
                    <a:lnTo>
                      <a:pt x="1440" y="308"/>
                    </a:lnTo>
                    <a:lnTo>
                      <a:pt x="1458" y="730"/>
                    </a:lnTo>
                    <a:lnTo>
                      <a:pt x="1458" y="730"/>
                    </a:lnTo>
                    <a:lnTo>
                      <a:pt x="1460" y="750"/>
                    </a:lnTo>
                    <a:lnTo>
                      <a:pt x="1458" y="768"/>
                    </a:lnTo>
                    <a:lnTo>
                      <a:pt x="1456" y="788"/>
                    </a:lnTo>
                    <a:lnTo>
                      <a:pt x="1452" y="810"/>
                    </a:lnTo>
                    <a:lnTo>
                      <a:pt x="1446" y="832"/>
                    </a:lnTo>
                    <a:lnTo>
                      <a:pt x="1434" y="856"/>
                    </a:lnTo>
                    <a:lnTo>
                      <a:pt x="1420" y="878"/>
                    </a:lnTo>
                    <a:lnTo>
                      <a:pt x="1420" y="878"/>
                    </a:lnTo>
                    <a:lnTo>
                      <a:pt x="1412" y="886"/>
                    </a:lnTo>
                    <a:lnTo>
                      <a:pt x="1402" y="896"/>
                    </a:lnTo>
                    <a:lnTo>
                      <a:pt x="1390" y="906"/>
                    </a:lnTo>
                    <a:lnTo>
                      <a:pt x="1376" y="914"/>
                    </a:lnTo>
                    <a:lnTo>
                      <a:pt x="1358" y="922"/>
                    </a:lnTo>
                    <a:lnTo>
                      <a:pt x="1340" y="930"/>
                    </a:lnTo>
                    <a:lnTo>
                      <a:pt x="1320" y="934"/>
                    </a:lnTo>
                    <a:lnTo>
                      <a:pt x="1296" y="938"/>
                    </a:lnTo>
                    <a:lnTo>
                      <a:pt x="1296" y="938"/>
                    </a:lnTo>
                    <a:lnTo>
                      <a:pt x="1214" y="942"/>
                    </a:lnTo>
                    <a:lnTo>
                      <a:pt x="1084" y="946"/>
                    </a:lnTo>
                    <a:lnTo>
                      <a:pt x="736" y="956"/>
                    </a:lnTo>
                    <a:lnTo>
                      <a:pt x="736" y="956"/>
                    </a:lnTo>
                    <a:lnTo>
                      <a:pt x="426" y="966"/>
                    </a:lnTo>
                    <a:lnTo>
                      <a:pt x="426" y="966"/>
                    </a:lnTo>
                    <a:lnTo>
                      <a:pt x="414" y="996"/>
                    </a:lnTo>
                    <a:lnTo>
                      <a:pt x="400" y="1022"/>
                    </a:lnTo>
                    <a:lnTo>
                      <a:pt x="386" y="1046"/>
                    </a:lnTo>
                    <a:lnTo>
                      <a:pt x="368" y="1068"/>
                    </a:lnTo>
                    <a:lnTo>
                      <a:pt x="350" y="1088"/>
                    </a:lnTo>
                    <a:lnTo>
                      <a:pt x="332" y="1106"/>
                    </a:lnTo>
                    <a:lnTo>
                      <a:pt x="314" y="1122"/>
                    </a:lnTo>
                    <a:lnTo>
                      <a:pt x="294" y="1134"/>
                    </a:lnTo>
                    <a:lnTo>
                      <a:pt x="274" y="1146"/>
                    </a:lnTo>
                    <a:lnTo>
                      <a:pt x="254" y="1156"/>
                    </a:lnTo>
                    <a:lnTo>
                      <a:pt x="236" y="1164"/>
                    </a:lnTo>
                    <a:lnTo>
                      <a:pt x="216" y="1172"/>
                    </a:lnTo>
                    <a:lnTo>
                      <a:pt x="182" y="1180"/>
                    </a:lnTo>
                    <a:lnTo>
                      <a:pt x="154" y="1184"/>
                    </a:lnTo>
                    <a:lnTo>
                      <a:pt x="154" y="1184"/>
                    </a:lnTo>
                    <a:lnTo>
                      <a:pt x="150" y="1184"/>
                    </a:lnTo>
                    <a:lnTo>
                      <a:pt x="150" y="1184"/>
                    </a:lnTo>
                    <a:close/>
                  </a:path>
                </a:pathLst>
              </a:custGeom>
              <a:solidFill>
                <a:srgbClr val="B1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1801813" y="2436813"/>
                <a:ext cx="2305050" cy="1866900"/>
              </a:xfrm>
              <a:custGeom>
                <a:avLst/>
                <a:gdLst>
                  <a:gd name="T0" fmla="*/ 146 w 1452"/>
                  <a:gd name="T1" fmla="*/ 1176 h 1176"/>
                  <a:gd name="T2" fmla="*/ 132 w 1452"/>
                  <a:gd name="T3" fmla="*/ 1174 h 1176"/>
                  <a:gd name="T4" fmla="*/ 110 w 1452"/>
                  <a:gd name="T5" fmla="*/ 1156 h 1176"/>
                  <a:gd name="T6" fmla="*/ 104 w 1452"/>
                  <a:gd name="T7" fmla="*/ 1144 h 1176"/>
                  <a:gd name="T8" fmla="*/ 104 w 1452"/>
                  <a:gd name="T9" fmla="*/ 1136 h 1176"/>
                  <a:gd name="T10" fmla="*/ 104 w 1452"/>
                  <a:gd name="T11" fmla="*/ 1122 h 1176"/>
                  <a:gd name="T12" fmla="*/ 110 w 1452"/>
                  <a:gd name="T13" fmla="*/ 1108 h 1176"/>
                  <a:gd name="T14" fmla="*/ 120 w 1452"/>
                  <a:gd name="T15" fmla="*/ 1096 h 1176"/>
                  <a:gd name="T16" fmla="*/ 126 w 1452"/>
                  <a:gd name="T17" fmla="*/ 1092 h 1176"/>
                  <a:gd name="T18" fmla="*/ 168 w 1452"/>
                  <a:gd name="T19" fmla="*/ 1066 h 1176"/>
                  <a:gd name="T20" fmla="*/ 200 w 1452"/>
                  <a:gd name="T21" fmla="*/ 1036 h 1176"/>
                  <a:gd name="T22" fmla="*/ 224 w 1452"/>
                  <a:gd name="T23" fmla="*/ 1002 h 1176"/>
                  <a:gd name="T24" fmla="*/ 240 w 1452"/>
                  <a:gd name="T25" fmla="*/ 966 h 1176"/>
                  <a:gd name="T26" fmla="*/ 176 w 1452"/>
                  <a:gd name="T27" fmla="*/ 968 h 1176"/>
                  <a:gd name="T28" fmla="*/ 156 w 1452"/>
                  <a:gd name="T29" fmla="*/ 970 h 1176"/>
                  <a:gd name="T30" fmla="*/ 120 w 1452"/>
                  <a:gd name="T31" fmla="*/ 964 h 1176"/>
                  <a:gd name="T32" fmla="*/ 86 w 1452"/>
                  <a:gd name="T33" fmla="*/ 954 h 1176"/>
                  <a:gd name="T34" fmla="*/ 58 w 1452"/>
                  <a:gd name="T35" fmla="*/ 936 h 1176"/>
                  <a:gd name="T36" fmla="*/ 46 w 1452"/>
                  <a:gd name="T37" fmla="*/ 924 h 1176"/>
                  <a:gd name="T38" fmla="*/ 30 w 1452"/>
                  <a:gd name="T39" fmla="*/ 902 h 1176"/>
                  <a:gd name="T40" fmla="*/ 10 w 1452"/>
                  <a:gd name="T41" fmla="*/ 858 h 1176"/>
                  <a:gd name="T42" fmla="*/ 2 w 1452"/>
                  <a:gd name="T43" fmla="*/ 818 h 1176"/>
                  <a:gd name="T44" fmla="*/ 0 w 1452"/>
                  <a:gd name="T45" fmla="*/ 784 h 1176"/>
                  <a:gd name="T46" fmla="*/ 18 w 1452"/>
                  <a:gd name="T47" fmla="*/ 520 h 1176"/>
                  <a:gd name="T48" fmla="*/ 42 w 1452"/>
                  <a:gd name="T49" fmla="*/ 226 h 1176"/>
                  <a:gd name="T50" fmla="*/ 50 w 1452"/>
                  <a:gd name="T51" fmla="*/ 158 h 1176"/>
                  <a:gd name="T52" fmla="*/ 60 w 1452"/>
                  <a:gd name="T53" fmla="*/ 110 h 1176"/>
                  <a:gd name="T54" fmla="*/ 78 w 1452"/>
                  <a:gd name="T55" fmla="*/ 72 h 1176"/>
                  <a:gd name="T56" fmla="*/ 100 w 1452"/>
                  <a:gd name="T57" fmla="*/ 44 h 1176"/>
                  <a:gd name="T58" fmla="*/ 124 w 1452"/>
                  <a:gd name="T59" fmla="*/ 24 h 1176"/>
                  <a:gd name="T60" fmla="*/ 148 w 1452"/>
                  <a:gd name="T61" fmla="*/ 10 h 1176"/>
                  <a:gd name="T62" fmla="*/ 192 w 1452"/>
                  <a:gd name="T63" fmla="*/ 0 h 1176"/>
                  <a:gd name="T64" fmla="*/ 208 w 1452"/>
                  <a:gd name="T65" fmla="*/ 0 h 1176"/>
                  <a:gd name="T66" fmla="*/ 238 w 1452"/>
                  <a:gd name="T67" fmla="*/ 2 h 1176"/>
                  <a:gd name="T68" fmla="*/ 1294 w 1452"/>
                  <a:gd name="T69" fmla="*/ 120 h 1176"/>
                  <a:gd name="T70" fmla="*/ 1296 w 1452"/>
                  <a:gd name="T71" fmla="*/ 120 h 1176"/>
                  <a:gd name="T72" fmla="*/ 1336 w 1452"/>
                  <a:gd name="T73" fmla="*/ 132 h 1176"/>
                  <a:gd name="T74" fmla="*/ 1366 w 1452"/>
                  <a:gd name="T75" fmla="*/ 150 h 1176"/>
                  <a:gd name="T76" fmla="*/ 1390 w 1452"/>
                  <a:gd name="T77" fmla="*/ 174 h 1176"/>
                  <a:gd name="T78" fmla="*/ 1408 w 1452"/>
                  <a:gd name="T79" fmla="*/ 198 h 1176"/>
                  <a:gd name="T80" fmla="*/ 1420 w 1452"/>
                  <a:gd name="T81" fmla="*/ 226 h 1176"/>
                  <a:gd name="T82" fmla="*/ 1432 w 1452"/>
                  <a:gd name="T83" fmla="*/ 280 h 1176"/>
                  <a:gd name="T84" fmla="*/ 1450 w 1452"/>
                  <a:gd name="T85" fmla="*/ 726 h 1176"/>
                  <a:gd name="T86" fmla="*/ 1452 w 1452"/>
                  <a:gd name="T87" fmla="*/ 748 h 1176"/>
                  <a:gd name="T88" fmla="*/ 1448 w 1452"/>
                  <a:gd name="T89" fmla="*/ 784 h 1176"/>
                  <a:gd name="T90" fmla="*/ 1438 w 1452"/>
                  <a:gd name="T91" fmla="*/ 826 h 1176"/>
                  <a:gd name="T92" fmla="*/ 1412 w 1452"/>
                  <a:gd name="T93" fmla="*/ 870 h 1176"/>
                  <a:gd name="T94" fmla="*/ 1404 w 1452"/>
                  <a:gd name="T95" fmla="*/ 880 h 1176"/>
                  <a:gd name="T96" fmla="*/ 1382 w 1452"/>
                  <a:gd name="T97" fmla="*/ 898 h 1176"/>
                  <a:gd name="T98" fmla="*/ 1354 w 1452"/>
                  <a:gd name="T99" fmla="*/ 914 h 1176"/>
                  <a:gd name="T100" fmla="*/ 1314 w 1452"/>
                  <a:gd name="T101" fmla="*/ 926 h 1176"/>
                  <a:gd name="T102" fmla="*/ 1292 w 1452"/>
                  <a:gd name="T103" fmla="*/ 930 h 1176"/>
                  <a:gd name="T104" fmla="*/ 1080 w 1452"/>
                  <a:gd name="T105" fmla="*/ 938 h 1176"/>
                  <a:gd name="T106" fmla="*/ 732 w 1452"/>
                  <a:gd name="T107" fmla="*/ 948 h 1176"/>
                  <a:gd name="T108" fmla="*/ 420 w 1452"/>
                  <a:gd name="T109" fmla="*/ 958 h 1176"/>
                  <a:gd name="T110" fmla="*/ 394 w 1452"/>
                  <a:gd name="T111" fmla="*/ 1014 h 1176"/>
                  <a:gd name="T112" fmla="*/ 364 w 1452"/>
                  <a:gd name="T113" fmla="*/ 1060 h 1176"/>
                  <a:gd name="T114" fmla="*/ 328 w 1452"/>
                  <a:gd name="T115" fmla="*/ 1098 h 1176"/>
                  <a:gd name="T116" fmla="*/ 290 w 1452"/>
                  <a:gd name="T117" fmla="*/ 1126 h 1176"/>
                  <a:gd name="T118" fmla="*/ 250 w 1452"/>
                  <a:gd name="T119" fmla="*/ 1148 h 1176"/>
                  <a:gd name="T120" fmla="*/ 214 w 1452"/>
                  <a:gd name="T121" fmla="*/ 1162 h 1176"/>
                  <a:gd name="T122" fmla="*/ 150 w 1452"/>
                  <a:gd name="T123" fmla="*/ 1176 h 1176"/>
                  <a:gd name="T124" fmla="*/ 146 w 1452"/>
                  <a:gd name="T125" fmla="*/ 117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2" h="1176">
                    <a:moveTo>
                      <a:pt x="146" y="1176"/>
                    </a:moveTo>
                    <a:lnTo>
                      <a:pt x="146" y="1176"/>
                    </a:lnTo>
                    <a:lnTo>
                      <a:pt x="140" y="1174"/>
                    </a:lnTo>
                    <a:lnTo>
                      <a:pt x="132" y="1174"/>
                    </a:lnTo>
                    <a:lnTo>
                      <a:pt x="120" y="1166"/>
                    </a:lnTo>
                    <a:lnTo>
                      <a:pt x="110" y="1156"/>
                    </a:lnTo>
                    <a:lnTo>
                      <a:pt x="106" y="1150"/>
                    </a:lnTo>
                    <a:lnTo>
                      <a:pt x="104" y="1144"/>
                    </a:lnTo>
                    <a:lnTo>
                      <a:pt x="104" y="1144"/>
                    </a:lnTo>
                    <a:lnTo>
                      <a:pt x="104" y="1136"/>
                    </a:lnTo>
                    <a:lnTo>
                      <a:pt x="102" y="1128"/>
                    </a:lnTo>
                    <a:lnTo>
                      <a:pt x="104" y="1122"/>
                    </a:lnTo>
                    <a:lnTo>
                      <a:pt x="106" y="1114"/>
                    </a:lnTo>
                    <a:lnTo>
                      <a:pt x="110" y="1108"/>
                    </a:lnTo>
                    <a:lnTo>
                      <a:pt x="114" y="1102"/>
                    </a:lnTo>
                    <a:lnTo>
                      <a:pt x="120" y="1096"/>
                    </a:lnTo>
                    <a:lnTo>
                      <a:pt x="126" y="1092"/>
                    </a:lnTo>
                    <a:lnTo>
                      <a:pt x="126" y="1092"/>
                    </a:lnTo>
                    <a:lnTo>
                      <a:pt x="148" y="1080"/>
                    </a:lnTo>
                    <a:lnTo>
                      <a:pt x="168" y="1066"/>
                    </a:lnTo>
                    <a:lnTo>
                      <a:pt x="184" y="1052"/>
                    </a:lnTo>
                    <a:lnTo>
                      <a:pt x="200" y="1036"/>
                    </a:lnTo>
                    <a:lnTo>
                      <a:pt x="214" y="1020"/>
                    </a:lnTo>
                    <a:lnTo>
                      <a:pt x="224" y="1002"/>
                    </a:lnTo>
                    <a:lnTo>
                      <a:pt x="234" y="984"/>
                    </a:lnTo>
                    <a:lnTo>
                      <a:pt x="240" y="966"/>
                    </a:lnTo>
                    <a:lnTo>
                      <a:pt x="240" y="966"/>
                    </a:lnTo>
                    <a:lnTo>
                      <a:pt x="176" y="968"/>
                    </a:lnTo>
                    <a:lnTo>
                      <a:pt x="176" y="968"/>
                    </a:lnTo>
                    <a:lnTo>
                      <a:pt x="156" y="970"/>
                    </a:lnTo>
                    <a:lnTo>
                      <a:pt x="136" y="968"/>
                    </a:lnTo>
                    <a:lnTo>
                      <a:pt x="120" y="964"/>
                    </a:lnTo>
                    <a:lnTo>
                      <a:pt x="102" y="960"/>
                    </a:lnTo>
                    <a:lnTo>
                      <a:pt x="86" y="954"/>
                    </a:lnTo>
                    <a:lnTo>
                      <a:pt x="72" y="946"/>
                    </a:lnTo>
                    <a:lnTo>
                      <a:pt x="58" y="936"/>
                    </a:lnTo>
                    <a:lnTo>
                      <a:pt x="46" y="924"/>
                    </a:lnTo>
                    <a:lnTo>
                      <a:pt x="46" y="924"/>
                    </a:lnTo>
                    <a:lnTo>
                      <a:pt x="38" y="914"/>
                    </a:lnTo>
                    <a:lnTo>
                      <a:pt x="30" y="902"/>
                    </a:lnTo>
                    <a:lnTo>
                      <a:pt x="18" y="880"/>
                    </a:lnTo>
                    <a:lnTo>
                      <a:pt x="10" y="858"/>
                    </a:lnTo>
                    <a:lnTo>
                      <a:pt x="4" y="836"/>
                    </a:lnTo>
                    <a:lnTo>
                      <a:pt x="2" y="818"/>
                    </a:lnTo>
                    <a:lnTo>
                      <a:pt x="0" y="802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18" y="520"/>
                    </a:lnTo>
                    <a:lnTo>
                      <a:pt x="34" y="316"/>
                    </a:lnTo>
                    <a:lnTo>
                      <a:pt x="42" y="226"/>
                    </a:lnTo>
                    <a:lnTo>
                      <a:pt x="50" y="158"/>
                    </a:lnTo>
                    <a:lnTo>
                      <a:pt x="50" y="158"/>
                    </a:lnTo>
                    <a:lnTo>
                      <a:pt x="54" y="132"/>
                    </a:lnTo>
                    <a:lnTo>
                      <a:pt x="60" y="110"/>
                    </a:lnTo>
                    <a:lnTo>
                      <a:pt x="68" y="88"/>
                    </a:lnTo>
                    <a:lnTo>
                      <a:pt x="78" y="72"/>
                    </a:lnTo>
                    <a:lnTo>
                      <a:pt x="88" y="56"/>
                    </a:lnTo>
                    <a:lnTo>
                      <a:pt x="100" y="44"/>
                    </a:lnTo>
                    <a:lnTo>
                      <a:pt x="112" y="32"/>
                    </a:lnTo>
                    <a:lnTo>
                      <a:pt x="124" y="24"/>
                    </a:lnTo>
                    <a:lnTo>
                      <a:pt x="136" y="16"/>
                    </a:lnTo>
                    <a:lnTo>
                      <a:pt x="148" y="10"/>
                    </a:lnTo>
                    <a:lnTo>
                      <a:pt x="172" y="4"/>
                    </a:lnTo>
                    <a:lnTo>
                      <a:pt x="192" y="0"/>
                    </a:lnTo>
                    <a:lnTo>
                      <a:pt x="208" y="0"/>
                    </a:lnTo>
                    <a:lnTo>
                      <a:pt x="208" y="0"/>
                    </a:lnTo>
                    <a:lnTo>
                      <a:pt x="226" y="0"/>
                    </a:lnTo>
                    <a:lnTo>
                      <a:pt x="238" y="2"/>
                    </a:lnTo>
                    <a:lnTo>
                      <a:pt x="1294" y="120"/>
                    </a:lnTo>
                    <a:lnTo>
                      <a:pt x="1294" y="120"/>
                    </a:lnTo>
                    <a:lnTo>
                      <a:pt x="1296" y="120"/>
                    </a:lnTo>
                    <a:lnTo>
                      <a:pt x="1296" y="120"/>
                    </a:lnTo>
                    <a:lnTo>
                      <a:pt x="1316" y="126"/>
                    </a:lnTo>
                    <a:lnTo>
                      <a:pt x="1336" y="132"/>
                    </a:lnTo>
                    <a:lnTo>
                      <a:pt x="1352" y="140"/>
                    </a:lnTo>
                    <a:lnTo>
                      <a:pt x="1366" y="150"/>
                    </a:lnTo>
                    <a:lnTo>
                      <a:pt x="1380" y="162"/>
                    </a:lnTo>
                    <a:lnTo>
                      <a:pt x="1390" y="174"/>
                    </a:lnTo>
                    <a:lnTo>
                      <a:pt x="1400" y="186"/>
                    </a:lnTo>
                    <a:lnTo>
                      <a:pt x="1408" y="198"/>
                    </a:lnTo>
                    <a:lnTo>
                      <a:pt x="1414" y="212"/>
                    </a:lnTo>
                    <a:lnTo>
                      <a:pt x="1420" y="226"/>
                    </a:lnTo>
                    <a:lnTo>
                      <a:pt x="1428" y="254"/>
                    </a:lnTo>
                    <a:lnTo>
                      <a:pt x="1432" y="280"/>
                    </a:lnTo>
                    <a:lnTo>
                      <a:pt x="1432" y="304"/>
                    </a:lnTo>
                    <a:lnTo>
                      <a:pt x="1450" y="726"/>
                    </a:lnTo>
                    <a:lnTo>
                      <a:pt x="1450" y="726"/>
                    </a:lnTo>
                    <a:lnTo>
                      <a:pt x="1452" y="748"/>
                    </a:lnTo>
                    <a:lnTo>
                      <a:pt x="1450" y="764"/>
                    </a:lnTo>
                    <a:lnTo>
                      <a:pt x="1448" y="784"/>
                    </a:lnTo>
                    <a:lnTo>
                      <a:pt x="1444" y="804"/>
                    </a:lnTo>
                    <a:lnTo>
                      <a:pt x="1438" y="826"/>
                    </a:lnTo>
                    <a:lnTo>
                      <a:pt x="1428" y="850"/>
                    </a:lnTo>
                    <a:lnTo>
                      <a:pt x="1412" y="870"/>
                    </a:lnTo>
                    <a:lnTo>
                      <a:pt x="1412" y="870"/>
                    </a:lnTo>
                    <a:lnTo>
                      <a:pt x="1404" y="880"/>
                    </a:lnTo>
                    <a:lnTo>
                      <a:pt x="1394" y="890"/>
                    </a:lnTo>
                    <a:lnTo>
                      <a:pt x="1382" y="898"/>
                    </a:lnTo>
                    <a:lnTo>
                      <a:pt x="1370" y="908"/>
                    </a:lnTo>
                    <a:lnTo>
                      <a:pt x="1354" y="914"/>
                    </a:lnTo>
                    <a:lnTo>
                      <a:pt x="1336" y="922"/>
                    </a:lnTo>
                    <a:lnTo>
                      <a:pt x="1314" y="926"/>
                    </a:lnTo>
                    <a:lnTo>
                      <a:pt x="1292" y="930"/>
                    </a:lnTo>
                    <a:lnTo>
                      <a:pt x="1292" y="930"/>
                    </a:lnTo>
                    <a:lnTo>
                      <a:pt x="1210" y="934"/>
                    </a:lnTo>
                    <a:lnTo>
                      <a:pt x="1080" y="938"/>
                    </a:lnTo>
                    <a:lnTo>
                      <a:pt x="732" y="948"/>
                    </a:lnTo>
                    <a:lnTo>
                      <a:pt x="732" y="948"/>
                    </a:lnTo>
                    <a:lnTo>
                      <a:pt x="420" y="958"/>
                    </a:lnTo>
                    <a:lnTo>
                      <a:pt x="420" y="958"/>
                    </a:lnTo>
                    <a:lnTo>
                      <a:pt x="408" y="988"/>
                    </a:lnTo>
                    <a:lnTo>
                      <a:pt x="394" y="1014"/>
                    </a:lnTo>
                    <a:lnTo>
                      <a:pt x="380" y="1038"/>
                    </a:lnTo>
                    <a:lnTo>
                      <a:pt x="364" y="1060"/>
                    </a:lnTo>
                    <a:lnTo>
                      <a:pt x="346" y="1080"/>
                    </a:lnTo>
                    <a:lnTo>
                      <a:pt x="328" y="1098"/>
                    </a:lnTo>
                    <a:lnTo>
                      <a:pt x="308" y="1114"/>
                    </a:lnTo>
                    <a:lnTo>
                      <a:pt x="290" y="1126"/>
                    </a:lnTo>
                    <a:lnTo>
                      <a:pt x="270" y="1138"/>
                    </a:lnTo>
                    <a:lnTo>
                      <a:pt x="250" y="1148"/>
                    </a:lnTo>
                    <a:lnTo>
                      <a:pt x="232" y="1156"/>
                    </a:lnTo>
                    <a:lnTo>
                      <a:pt x="214" y="1162"/>
                    </a:lnTo>
                    <a:lnTo>
                      <a:pt x="178" y="1172"/>
                    </a:lnTo>
                    <a:lnTo>
                      <a:pt x="150" y="1176"/>
                    </a:lnTo>
                    <a:lnTo>
                      <a:pt x="150" y="1176"/>
                    </a:lnTo>
                    <a:lnTo>
                      <a:pt x="146" y="1176"/>
                    </a:lnTo>
                    <a:lnTo>
                      <a:pt x="146" y="1176"/>
                    </a:ln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1871663" y="2506663"/>
                <a:ext cx="2165350" cy="1727200"/>
              </a:xfrm>
              <a:custGeom>
                <a:avLst/>
                <a:gdLst>
                  <a:gd name="T0" fmla="*/ 1344 w 1364"/>
                  <a:gd name="T1" fmla="*/ 258 h 1088"/>
                  <a:gd name="T2" fmla="*/ 1344 w 1364"/>
                  <a:gd name="T3" fmla="*/ 240 h 1088"/>
                  <a:gd name="T4" fmla="*/ 1334 w 1364"/>
                  <a:gd name="T5" fmla="*/ 196 h 1088"/>
                  <a:gd name="T6" fmla="*/ 1324 w 1364"/>
                  <a:gd name="T7" fmla="*/ 172 h 1088"/>
                  <a:gd name="T8" fmla="*/ 1306 w 1364"/>
                  <a:gd name="T9" fmla="*/ 150 h 1088"/>
                  <a:gd name="T10" fmla="*/ 1280 w 1364"/>
                  <a:gd name="T11" fmla="*/ 132 h 1088"/>
                  <a:gd name="T12" fmla="*/ 1244 w 1364"/>
                  <a:gd name="T13" fmla="*/ 120 h 1088"/>
                  <a:gd name="T14" fmla="*/ 188 w 1364"/>
                  <a:gd name="T15" fmla="*/ 2 h 1088"/>
                  <a:gd name="T16" fmla="*/ 168 w 1364"/>
                  <a:gd name="T17" fmla="*/ 0 h 1088"/>
                  <a:gd name="T18" fmla="*/ 138 w 1364"/>
                  <a:gd name="T19" fmla="*/ 2 h 1088"/>
                  <a:gd name="T20" fmla="*/ 114 w 1364"/>
                  <a:gd name="T21" fmla="*/ 10 h 1088"/>
                  <a:gd name="T22" fmla="*/ 90 w 1364"/>
                  <a:gd name="T23" fmla="*/ 28 h 1088"/>
                  <a:gd name="T24" fmla="*/ 70 w 1364"/>
                  <a:gd name="T25" fmla="*/ 54 h 1088"/>
                  <a:gd name="T26" fmla="*/ 54 w 1364"/>
                  <a:gd name="T27" fmla="*/ 94 h 1088"/>
                  <a:gd name="T28" fmla="*/ 50 w 1364"/>
                  <a:gd name="T29" fmla="*/ 120 h 1088"/>
                  <a:gd name="T30" fmla="*/ 34 w 1364"/>
                  <a:gd name="T31" fmla="*/ 280 h 1088"/>
                  <a:gd name="T32" fmla="*/ 0 w 1364"/>
                  <a:gd name="T33" fmla="*/ 742 h 1088"/>
                  <a:gd name="T34" fmla="*/ 0 w 1364"/>
                  <a:gd name="T35" fmla="*/ 748 h 1088"/>
                  <a:gd name="T36" fmla="*/ 4 w 1364"/>
                  <a:gd name="T37" fmla="*/ 788 h 1088"/>
                  <a:gd name="T38" fmla="*/ 12 w 1364"/>
                  <a:gd name="T39" fmla="*/ 816 h 1088"/>
                  <a:gd name="T40" fmla="*/ 28 w 1364"/>
                  <a:gd name="T41" fmla="*/ 842 h 1088"/>
                  <a:gd name="T42" fmla="*/ 50 w 1364"/>
                  <a:gd name="T43" fmla="*/ 864 h 1088"/>
                  <a:gd name="T44" fmla="*/ 84 w 1364"/>
                  <a:gd name="T45" fmla="*/ 878 h 1088"/>
                  <a:gd name="T46" fmla="*/ 128 w 1364"/>
                  <a:gd name="T47" fmla="*/ 880 h 1088"/>
                  <a:gd name="T48" fmla="*/ 246 w 1364"/>
                  <a:gd name="T49" fmla="*/ 876 h 1088"/>
                  <a:gd name="T50" fmla="*/ 244 w 1364"/>
                  <a:gd name="T51" fmla="*/ 900 h 1088"/>
                  <a:gd name="T52" fmla="*/ 230 w 1364"/>
                  <a:gd name="T53" fmla="*/ 954 h 1088"/>
                  <a:gd name="T54" fmla="*/ 208 w 1364"/>
                  <a:gd name="T55" fmla="*/ 996 h 1088"/>
                  <a:gd name="T56" fmla="*/ 186 w 1364"/>
                  <a:gd name="T57" fmla="*/ 1024 h 1088"/>
                  <a:gd name="T58" fmla="*/ 158 w 1364"/>
                  <a:gd name="T59" fmla="*/ 1052 h 1088"/>
                  <a:gd name="T60" fmla="*/ 124 w 1364"/>
                  <a:gd name="T61" fmla="*/ 1076 h 1088"/>
                  <a:gd name="T62" fmla="*/ 102 w 1364"/>
                  <a:gd name="T63" fmla="*/ 1088 h 1088"/>
                  <a:gd name="T64" fmla="*/ 132 w 1364"/>
                  <a:gd name="T65" fmla="*/ 1082 h 1088"/>
                  <a:gd name="T66" fmla="*/ 184 w 1364"/>
                  <a:gd name="T67" fmla="*/ 1066 h 1088"/>
                  <a:gd name="T68" fmla="*/ 222 w 1364"/>
                  <a:gd name="T69" fmla="*/ 1046 h 1088"/>
                  <a:gd name="T70" fmla="*/ 264 w 1364"/>
                  <a:gd name="T71" fmla="*/ 1014 h 1088"/>
                  <a:gd name="T72" fmla="*/ 300 w 1364"/>
                  <a:gd name="T73" fmla="*/ 968 h 1088"/>
                  <a:gd name="T74" fmla="*/ 332 w 1364"/>
                  <a:gd name="T75" fmla="*/ 908 h 1088"/>
                  <a:gd name="T76" fmla="*/ 342 w 1364"/>
                  <a:gd name="T77" fmla="*/ 872 h 1088"/>
                  <a:gd name="T78" fmla="*/ 1102 w 1364"/>
                  <a:gd name="T79" fmla="*/ 848 h 1088"/>
                  <a:gd name="T80" fmla="*/ 1244 w 1364"/>
                  <a:gd name="T81" fmla="*/ 842 h 1088"/>
                  <a:gd name="T82" fmla="*/ 1290 w 1364"/>
                  <a:gd name="T83" fmla="*/ 832 h 1088"/>
                  <a:gd name="T84" fmla="*/ 1322 w 1364"/>
                  <a:gd name="T85" fmla="*/ 812 h 1088"/>
                  <a:gd name="T86" fmla="*/ 1342 w 1364"/>
                  <a:gd name="T87" fmla="*/ 788 h 1088"/>
                  <a:gd name="T88" fmla="*/ 1356 w 1364"/>
                  <a:gd name="T89" fmla="*/ 760 h 1088"/>
                  <a:gd name="T90" fmla="*/ 1362 w 1364"/>
                  <a:gd name="T91" fmla="*/ 732 h 1088"/>
                  <a:gd name="T92" fmla="*/ 1362 w 1364"/>
                  <a:gd name="T93" fmla="*/ 692 h 1088"/>
                  <a:gd name="T94" fmla="*/ 1362 w 1364"/>
                  <a:gd name="T95" fmla="*/ 686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64" h="1088">
                    <a:moveTo>
                      <a:pt x="1362" y="686"/>
                    </a:moveTo>
                    <a:lnTo>
                      <a:pt x="1344" y="258"/>
                    </a:lnTo>
                    <a:lnTo>
                      <a:pt x="1344" y="258"/>
                    </a:lnTo>
                    <a:lnTo>
                      <a:pt x="1344" y="240"/>
                    </a:lnTo>
                    <a:lnTo>
                      <a:pt x="1340" y="220"/>
                    </a:lnTo>
                    <a:lnTo>
                      <a:pt x="1334" y="196"/>
                    </a:lnTo>
                    <a:lnTo>
                      <a:pt x="1330" y="184"/>
                    </a:lnTo>
                    <a:lnTo>
                      <a:pt x="1324" y="172"/>
                    </a:lnTo>
                    <a:lnTo>
                      <a:pt x="1316" y="162"/>
                    </a:lnTo>
                    <a:lnTo>
                      <a:pt x="1306" y="150"/>
                    </a:lnTo>
                    <a:lnTo>
                      <a:pt x="1294" y="140"/>
                    </a:lnTo>
                    <a:lnTo>
                      <a:pt x="1280" y="132"/>
                    </a:lnTo>
                    <a:lnTo>
                      <a:pt x="1264" y="126"/>
                    </a:lnTo>
                    <a:lnTo>
                      <a:pt x="1244" y="120"/>
                    </a:lnTo>
                    <a:lnTo>
                      <a:pt x="188" y="2"/>
                    </a:lnTo>
                    <a:lnTo>
                      <a:pt x="188" y="2"/>
                    </a:lnTo>
                    <a:lnTo>
                      <a:pt x="182" y="0"/>
                    </a:lnTo>
                    <a:lnTo>
                      <a:pt x="168" y="0"/>
                    </a:lnTo>
                    <a:lnTo>
                      <a:pt x="150" y="0"/>
                    </a:lnTo>
                    <a:lnTo>
                      <a:pt x="138" y="2"/>
                    </a:lnTo>
                    <a:lnTo>
                      <a:pt x="126" y="6"/>
                    </a:lnTo>
                    <a:lnTo>
                      <a:pt x="114" y="10"/>
                    </a:lnTo>
                    <a:lnTo>
                      <a:pt x="102" y="18"/>
                    </a:lnTo>
                    <a:lnTo>
                      <a:pt x="90" y="28"/>
                    </a:lnTo>
                    <a:lnTo>
                      <a:pt x="80" y="40"/>
                    </a:lnTo>
                    <a:lnTo>
                      <a:pt x="70" y="54"/>
                    </a:lnTo>
                    <a:lnTo>
                      <a:pt x="62" y="72"/>
                    </a:lnTo>
                    <a:lnTo>
                      <a:pt x="54" y="94"/>
                    </a:lnTo>
                    <a:lnTo>
                      <a:pt x="50" y="120"/>
                    </a:lnTo>
                    <a:lnTo>
                      <a:pt x="50" y="120"/>
                    </a:lnTo>
                    <a:lnTo>
                      <a:pt x="42" y="190"/>
                    </a:lnTo>
                    <a:lnTo>
                      <a:pt x="34" y="280"/>
                    </a:lnTo>
                    <a:lnTo>
                      <a:pt x="18" y="486"/>
                    </a:lnTo>
                    <a:lnTo>
                      <a:pt x="0" y="742"/>
                    </a:lnTo>
                    <a:lnTo>
                      <a:pt x="0" y="742"/>
                    </a:lnTo>
                    <a:lnTo>
                      <a:pt x="0" y="748"/>
                    </a:lnTo>
                    <a:lnTo>
                      <a:pt x="0" y="766"/>
                    </a:lnTo>
                    <a:lnTo>
                      <a:pt x="4" y="788"/>
                    </a:lnTo>
                    <a:lnTo>
                      <a:pt x="8" y="802"/>
                    </a:lnTo>
                    <a:lnTo>
                      <a:pt x="12" y="816"/>
                    </a:lnTo>
                    <a:lnTo>
                      <a:pt x="18" y="828"/>
                    </a:lnTo>
                    <a:lnTo>
                      <a:pt x="28" y="842"/>
                    </a:lnTo>
                    <a:lnTo>
                      <a:pt x="38" y="854"/>
                    </a:lnTo>
                    <a:lnTo>
                      <a:pt x="50" y="864"/>
                    </a:lnTo>
                    <a:lnTo>
                      <a:pt x="66" y="872"/>
                    </a:lnTo>
                    <a:lnTo>
                      <a:pt x="84" y="878"/>
                    </a:lnTo>
                    <a:lnTo>
                      <a:pt x="104" y="880"/>
                    </a:lnTo>
                    <a:lnTo>
                      <a:pt x="128" y="880"/>
                    </a:lnTo>
                    <a:lnTo>
                      <a:pt x="128" y="880"/>
                    </a:lnTo>
                    <a:lnTo>
                      <a:pt x="246" y="876"/>
                    </a:lnTo>
                    <a:lnTo>
                      <a:pt x="246" y="876"/>
                    </a:lnTo>
                    <a:lnTo>
                      <a:pt x="244" y="900"/>
                    </a:lnTo>
                    <a:lnTo>
                      <a:pt x="240" y="928"/>
                    </a:lnTo>
                    <a:lnTo>
                      <a:pt x="230" y="954"/>
                    </a:lnTo>
                    <a:lnTo>
                      <a:pt x="218" y="982"/>
                    </a:lnTo>
                    <a:lnTo>
                      <a:pt x="208" y="996"/>
                    </a:lnTo>
                    <a:lnTo>
                      <a:pt x="198" y="1010"/>
                    </a:lnTo>
                    <a:lnTo>
                      <a:pt x="186" y="1024"/>
                    </a:lnTo>
                    <a:lnTo>
                      <a:pt x="174" y="1038"/>
                    </a:lnTo>
                    <a:lnTo>
                      <a:pt x="158" y="1052"/>
                    </a:lnTo>
                    <a:lnTo>
                      <a:pt x="142" y="1064"/>
                    </a:lnTo>
                    <a:lnTo>
                      <a:pt x="124" y="1076"/>
                    </a:lnTo>
                    <a:lnTo>
                      <a:pt x="102" y="1088"/>
                    </a:lnTo>
                    <a:lnTo>
                      <a:pt x="102" y="1088"/>
                    </a:lnTo>
                    <a:lnTo>
                      <a:pt x="110" y="1086"/>
                    </a:lnTo>
                    <a:lnTo>
                      <a:pt x="132" y="1082"/>
                    </a:lnTo>
                    <a:lnTo>
                      <a:pt x="164" y="1074"/>
                    </a:lnTo>
                    <a:lnTo>
                      <a:pt x="184" y="1066"/>
                    </a:lnTo>
                    <a:lnTo>
                      <a:pt x="202" y="1056"/>
                    </a:lnTo>
                    <a:lnTo>
                      <a:pt x="222" y="1046"/>
                    </a:lnTo>
                    <a:lnTo>
                      <a:pt x="244" y="1030"/>
                    </a:lnTo>
                    <a:lnTo>
                      <a:pt x="264" y="1014"/>
                    </a:lnTo>
                    <a:lnTo>
                      <a:pt x="282" y="992"/>
                    </a:lnTo>
                    <a:lnTo>
                      <a:pt x="300" y="968"/>
                    </a:lnTo>
                    <a:lnTo>
                      <a:pt x="318" y="940"/>
                    </a:lnTo>
                    <a:lnTo>
                      <a:pt x="332" y="908"/>
                    </a:lnTo>
                    <a:lnTo>
                      <a:pt x="342" y="872"/>
                    </a:lnTo>
                    <a:lnTo>
                      <a:pt x="342" y="872"/>
                    </a:lnTo>
                    <a:lnTo>
                      <a:pt x="868" y="856"/>
                    </a:lnTo>
                    <a:lnTo>
                      <a:pt x="1102" y="848"/>
                    </a:lnTo>
                    <a:lnTo>
                      <a:pt x="1244" y="842"/>
                    </a:lnTo>
                    <a:lnTo>
                      <a:pt x="1244" y="842"/>
                    </a:lnTo>
                    <a:lnTo>
                      <a:pt x="1268" y="838"/>
                    </a:lnTo>
                    <a:lnTo>
                      <a:pt x="1290" y="832"/>
                    </a:lnTo>
                    <a:lnTo>
                      <a:pt x="1306" y="824"/>
                    </a:lnTo>
                    <a:lnTo>
                      <a:pt x="1322" y="812"/>
                    </a:lnTo>
                    <a:lnTo>
                      <a:pt x="1332" y="800"/>
                    </a:lnTo>
                    <a:lnTo>
                      <a:pt x="1342" y="788"/>
                    </a:lnTo>
                    <a:lnTo>
                      <a:pt x="1350" y="774"/>
                    </a:lnTo>
                    <a:lnTo>
                      <a:pt x="1356" y="760"/>
                    </a:lnTo>
                    <a:lnTo>
                      <a:pt x="1358" y="746"/>
                    </a:lnTo>
                    <a:lnTo>
                      <a:pt x="1362" y="732"/>
                    </a:lnTo>
                    <a:lnTo>
                      <a:pt x="1364" y="708"/>
                    </a:lnTo>
                    <a:lnTo>
                      <a:pt x="1362" y="692"/>
                    </a:lnTo>
                    <a:lnTo>
                      <a:pt x="1362" y="686"/>
                    </a:lnTo>
                    <a:lnTo>
                      <a:pt x="1362" y="6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7" name="ZoneTexte 46"/>
            <p:cNvSpPr txBox="1"/>
            <p:nvPr/>
          </p:nvSpPr>
          <p:spPr>
            <a:xfrm rot="21445346">
              <a:off x="3153560" y="1589968"/>
              <a:ext cx="2211516" cy="1323439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solidFill>
                    <a:schemeClr val="bg1"/>
                  </a:solidFill>
                </a:rPr>
                <a:t>Une culture peu confiante aux investissement financier </a:t>
              </a: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7365035" y="1353256"/>
            <a:ext cx="3553977" cy="2161333"/>
            <a:chOff x="5583026" y="1123651"/>
            <a:chExt cx="2298700" cy="1908175"/>
          </a:xfrm>
        </p:grpSpPr>
        <p:grpSp>
          <p:nvGrpSpPr>
            <p:cNvPr id="52" name="Groupe 38"/>
            <p:cNvGrpSpPr/>
            <p:nvPr/>
          </p:nvGrpSpPr>
          <p:grpSpPr>
            <a:xfrm rot="930301">
              <a:off x="5583026" y="1123651"/>
              <a:ext cx="2298700" cy="1908175"/>
              <a:chOff x="1846263" y="112713"/>
              <a:chExt cx="2298700" cy="1908175"/>
            </a:xfrm>
          </p:grpSpPr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1846263" y="112713"/>
                <a:ext cx="2298700" cy="1908175"/>
              </a:xfrm>
              <a:custGeom>
                <a:avLst/>
                <a:gdLst>
                  <a:gd name="T0" fmla="*/ 736 w 1448"/>
                  <a:gd name="T1" fmla="*/ 1202 h 1202"/>
                  <a:gd name="T2" fmla="*/ 720 w 1448"/>
                  <a:gd name="T3" fmla="*/ 1200 h 1202"/>
                  <a:gd name="T4" fmla="*/ 712 w 1448"/>
                  <a:gd name="T5" fmla="*/ 1196 h 1202"/>
                  <a:gd name="T6" fmla="*/ 700 w 1448"/>
                  <a:gd name="T7" fmla="*/ 1186 h 1202"/>
                  <a:gd name="T8" fmla="*/ 692 w 1448"/>
                  <a:gd name="T9" fmla="*/ 1174 h 1202"/>
                  <a:gd name="T10" fmla="*/ 690 w 1448"/>
                  <a:gd name="T11" fmla="*/ 1158 h 1202"/>
                  <a:gd name="T12" fmla="*/ 700 w 1448"/>
                  <a:gd name="T13" fmla="*/ 996 h 1202"/>
                  <a:gd name="T14" fmla="*/ 630 w 1448"/>
                  <a:gd name="T15" fmla="*/ 998 h 1202"/>
                  <a:gd name="T16" fmla="*/ 566 w 1448"/>
                  <a:gd name="T17" fmla="*/ 996 h 1202"/>
                  <a:gd name="T18" fmla="*/ 424 w 1448"/>
                  <a:gd name="T19" fmla="*/ 984 h 1202"/>
                  <a:gd name="T20" fmla="*/ 350 w 1448"/>
                  <a:gd name="T21" fmla="*/ 972 h 1202"/>
                  <a:gd name="T22" fmla="*/ 280 w 1448"/>
                  <a:gd name="T23" fmla="*/ 952 h 1202"/>
                  <a:gd name="T24" fmla="*/ 212 w 1448"/>
                  <a:gd name="T25" fmla="*/ 924 h 1202"/>
                  <a:gd name="T26" fmla="*/ 150 w 1448"/>
                  <a:gd name="T27" fmla="*/ 888 h 1202"/>
                  <a:gd name="T28" fmla="*/ 96 w 1448"/>
                  <a:gd name="T29" fmla="*/ 840 h 1202"/>
                  <a:gd name="T30" fmla="*/ 72 w 1448"/>
                  <a:gd name="T31" fmla="*/ 810 h 1202"/>
                  <a:gd name="T32" fmla="*/ 32 w 1448"/>
                  <a:gd name="T33" fmla="*/ 744 h 1202"/>
                  <a:gd name="T34" fmla="*/ 8 w 1448"/>
                  <a:gd name="T35" fmla="*/ 666 h 1202"/>
                  <a:gd name="T36" fmla="*/ 0 w 1448"/>
                  <a:gd name="T37" fmla="*/ 580 h 1202"/>
                  <a:gd name="T38" fmla="*/ 2 w 1448"/>
                  <a:gd name="T39" fmla="*/ 534 h 1202"/>
                  <a:gd name="T40" fmla="*/ 14 w 1448"/>
                  <a:gd name="T41" fmla="*/ 458 h 1202"/>
                  <a:gd name="T42" fmla="*/ 44 w 1448"/>
                  <a:gd name="T43" fmla="*/ 386 h 1202"/>
                  <a:gd name="T44" fmla="*/ 92 w 1448"/>
                  <a:gd name="T45" fmla="*/ 318 h 1202"/>
                  <a:gd name="T46" fmla="*/ 154 w 1448"/>
                  <a:gd name="T47" fmla="*/ 256 h 1202"/>
                  <a:gd name="T48" fmla="*/ 234 w 1448"/>
                  <a:gd name="T49" fmla="*/ 196 h 1202"/>
                  <a:gd name="T50" fmla="*/ 328 w 1448"/>
                  <a:gd name="T51" fmla="*/ 144 h 1202"/>
                  <a:gd name="T52" fmla="*/ 438 w 1448"/>
                  <a:gd name="T53" fmla="*/ 94 h 1202"/>
                  <a:gd name="T54" fmla="*/ 562 w 1448"/>
                  <a:gd name="T55" fmla="*/ 52 h 1202"/>
                  <a:gd name="T56" fmla="*/ 604 w 1448"/>
                  <a:gd name="T57" fmla="*/ 40 h 1202"/>
                  <a:gd name="T58" fmla="*/ 686 w 1448"/>
                  <a:gd name="T59" fmla="*/ 20 h 1202"/>
                  <a:gd name="T60" fmla="*/ 766 w 1448"/>
                  <a:gd name="T61" fmla="*/ 6 h 1202"/>
                  <a:gd name="T62" fmla="*/ 840 w 1448"/>
                  <a:gd name="T63" fmla="*/ 0 h 1202"/>
                  <a:gd name="T64" fmla="*/ 876 w 1448"/>
                  <a:gd name="T65" fmla="*/ 0 h 1202"/>
                  <a:gd name="T66" fmla="*/ 938 w 1448"/>
                  <a:gd name="T67" fmla="*/ 2 h 1202"/>
                  <a:gd name="T68" fmla="*/ 996 w 1448"/>
                  <a:gd name="T69" fmla="*/ 8 h 1202"/>
                  <a:gd name="T70" fmla="*/ 1048 w 1448"/>
                  <a:gd name="T71" fmla="*/ 20 h 1202"/>
                  <a:gd name="T72" fmla="*/ 1140 w 1448"/>
                  <a:gd name="T73" fmla="*/ 54 h 1202"/>
                  <a:gd name="T74" fmla="*/ 1216 w 1448"/>
                  <a:gd name="T75" fmla="*/ 100 h 1202"/>
                  <a:gd name="T76" fmla="*/ 1278 w 1448"/>
                  <a:gd name="T77" fmla="*/ 154 h 1202"/>
                  <a:gd name="T78" fmla="*/ 1328 w 1448"/>
                  <a:gd name="T79" fmla="*/ 212 h 1202"/>
                  <a:gd name="T80" fmla="*/ 1366 w 1448"/>
                  <a:gd name="T81" fmla="*/ 270 h 1202"/>
                  <a:gd name="T82" fmla="*/ 1392 w 1448"/>
                  <a:gd name="T83" fmla="*/ 326 h 1202"/>
                  <a:gd name="T84" fmla="*/ 1402 w 1448"/>
                  <a:gd name="T85" fmla="*/ 350 h 1202"/>
                  <a:gd name="T86" fmla="*/ 1428 w 1448"/>
                  <a:gd name="T87" fmla="*/ 430 h 1202"/>
                  <a:gd name="T88" fmla="*/ 1442 w 1448"/>
                  <a:gd name="T89" fmla="*/ 510 h 1202"/>
                  <a:gd name="T90" fmla="*/ 1448 w 1448"/>
                  <a:gd name="T91" fmla="*/ 590 h 1202"/>
                  <a:gd name="T92" fmla="*/ 1446 w 1448"/>
                  <a:gd name="T93" fmla="*/ 664 h 1202"/>
                  <a:gd name="T94" fmla="*/ 1434 w 1448"/>
                  <a:gd name="T95" fmla="*/ 732 h 1202"/>
                  <a:gd name="T96" fmla="*/ 1418 w 1448"/>
                  <a:gd name="T97" fmla="*/ 790 h 1202"/>
                  <a:gd name="T98" fmla="*/ 1394 w 1448"/>
                  <a:gd name="T99" fmla="*/ 840 h 1202"/>
                  <a:gd name="T100" fmla="*/ 1366 w 1448"/>
                  <a:gd name="T101" fmla="*/ 874 h 1202"/>
                  <a:gd name="T102" fmla="*/ 1340 w 1448"/>
                  <a:gd name="T103" fmla="*/ 896 h 1202"/>
                  <a:gd name="T104" fmla="*/ 1280 w 1448"/>
                  <a:gd name="T105" fmla="*/ 930 h 1202"/>
                  <a:gd name="T106" fmla="*/ 1216 w 1448"/>
                  <a:gd name="T107" fmla="*/ 956 h 1202"/>
                  <a:gd name="T108" fmla="*/ 1150 w 1448"/>
                  <a:gd name="T109" fmla="*/ 976 h 1202"/>
                  <a:gd name="T110" fmla="*/ 1054 w 1448"/>
                  <a:gd name="T111" fmla="*/ 994 h 1202"/>
                  <a:gd name="T112" fmla="*/ 948 w 1448"/>
                  <a:gd name="T113" fmla="*/ 1004 h 1202"/>
                  <a:gd name="T114" fmla="*/ 774 w 1448"/>
                  <a:gd name="T115" fmla="*/ 1184 h 1202"/>
                  <a:gd name="T116" fmla="*/ 768 w 1448"/>
                  <a:gd name="T117" fmla="*/ 1192 h 1202"/>
                  <a:gd name="T118" fmla="*/ 748 w 1448"/>
                  <a:gd name="T119" fmla="*/ 1200 h 1202"/>
                  <a:gd name="T120" fmla="*/ 736 w 1448"/>
                  <a:gd name="T121" fmla="*/ 1202 h 1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48" h="1202">
                    <a:moveTo>
                      <a:pt x="736" y="1202"/>
                    </a:moveTo>
                    <a:lnTo>
                      <a:pt x="736" y="1202"/>
                    </a:lnTo>
                    <a:lnTo>
                      <a:pt x="728" y="1202"/>
                    </a:lnTo>
                    <a:lnTo>
                      <a:pt x="720" y="1200"/>
                    </a:lnTo>
                    <a:lnTo>
                      <a:pt x="720" y="1200"/>
                    </a:lnTo>
                    <a:lnTo>
                      <a:pt x="712" y="1196"/>
                    </a:lnTo>
                    <a:lnTo>
                      <a:pt x="706" y="1192"/>
                    </a:lnTo>
                    <a:lnTo>
                      <a:pt x="700" y="1186"/>
                    </a:lnTo>
                    <a:lnTo>
                      <a:pt x="696" y="1180"/>
                    </a:lnTo>
                    <a:lnTo>
                      <a:pt x="692" y="1174"/>
                    </a:lnTo>
                    <a:lnTo>
                      <a:pt x="690" y="1166"/>
                    </a:lnTo>
                    <a:lnTo>
                      <a:pt x="690" y="1158"/>
                    </a:lnTo>
                    <a:lnTo>
                      <a:pt x="688" y="1150"/>
                    </a:lnTo>
                    <a:lnTo>
                      <a:pt x="700" y="996"/>
                    </a:lnTo>
                    <a:lnTo>
                      <a:pt x="700" y="996"/>
                    </a:lnTo>
                    <a:lnTo>
                      <a:pt x="630" y="998"/>
                    </a:lnTo>
                    <a:lnTo>
                      <a:pt x="630" y="998"/>
                    </a:lnTo>
                    <a:lnTo>
                      <a:pt x="566" y="996"/>
                    </a:lnTo>
                    <a:lnTo>
                      <a:pt x="496" y="992"/>
                    </a:lnTo>
                    <a:lnTo>
                      <a:pt x="424" y="984"/>
                    </a:lnTo>
                    <a:lnTo>
                      <a:pt x="386" y="980"/>
                    </a:lnTo>
                    <a:lnTo>
                      <a:pt x="350" y="972"/>
                    </a:lnTo>
                    <a:lnTo>
                      <a:pt x="314" y="962"/>
                    </a:lnTo>
                    <a:lnTo>
                      <a:pt x="280" y="952"/>
                    </a:lnTo>
                    <a:lnTo>
                      <a:pt x="246" y="940"/>
                    </a:lnTo>
                    <a:lnTo>
                      <a:pt x="212" y="924"/>
                    </a:lnTo>
                    <a:lnTo>
                      <a:pt x="180" y="908"/>
                    </a:lnTo>
                    <a:lnTo>
                      <a:pt x="150" y="888"/>
                    </a:lnTo>
                    <a:lnTo>
                      <a:pt x="122" y="866"/>
                    </a:lnTo>
                    <a:lnTo>
                      <a:pt x="96" y="840"/>
                    </a:lnTo>
                    <a:lnTo>
                      <a:pt x="96" y="840"/>
                    </a:lnTo>
                    <a:lnTo>
                      <a:pt x="72" y="810"/>
                    </a:lnTo>
                    <a:lnTo>
                      <a:pt x="50" y="778"/>
                    </a:lnTo>
                    <a:lnTo>
                      <a:pt x="32" y="744"/>
                    </a:lnTo>
                    <a:lnTo>
                      <a:pt x="18" y="706"/>
                    </a:lnTo>
                    <a:lnTo>
                      <a:pt x="8" y="666"/>
                    </a:lnTo>
                    <a:lnTo>
                      <a:pt x="2" y="624"/>
                    </a:lnTo>
                    <a:lnTo>
                      <a:pt x="0" y="580"/>
                    </a:lnTo>
                    <a:lnTo>
                      <a:pt x="2" y="534"/>
                    </a:lnTo>
                    <a:lnTo>
                      <a:pt x="2" y="534"/>
                    </a:lnTo>
                    <a:lnTo>
                      <a:pt x="6" y="494"/>
                    </a:lnTo>
                    <a:lnTo>
                      <a:pt x="14" y="458"/>
                    </a:lnTo>
                    <a:lnTo>
                      <a:pt x="28" y="422"/>
                    </a:lnTo>
                    <a:lnTo>
                      <a:pt x="44" y="386"/>
                    </a:lnTo>
                    <a:lnTo>
                      <a:pt x="66" y="352"/>
                    </a:lnTo>
                    <a:lnTo>
                      <a:pt x="92" y="318"/>
                    </a:lnTo>
                    <a:lnTo>
                      <a:pt x="120" y="286"/>
                    </a:lnTo>
                    <a:lnTo>
                      <a:pt x="154" y="256"/>
                    </a:lnTo>
                    <a:lnTo>
                      <a:pt x="192" y="226"/>
                    </a:lnTo>
                    <a:lnTo>
                      <a:pt x="234" y="196"/>
                    </a:lnTo>
                    <a:lnTo>
                      <a:pt x="278" y="170"/>
                    </a:lnTo>
                    <a:lnTo>
                      <a:pt x="328" y="144"/>
                    </a:lnTo>
                    <a:lnTo>
                      <a:pt x="380" y="118"/>
                    </a:lnTo>
                    <a:lnTo>
                      <a:pt x="438" y="94"/>
                    </a:lnTo>
                    <a:lnTo>
                      <a:pt x="498" y="72"/>
                    </a:lnTo>
                    <a:lnTo>
                      <a:pt x="562" y="52"/>
                    </a:lnTo>
                    <a:lnTo>
                      <a:pt x="562" y="52"/>
                    </a:lnTo>
                    <a:lnTo>
                      <a:pt x="604" y="40"/>
                    </a:lnTo>
                    <a:lnTo>
                      <a:pt x="646" y="28"/>
                    </a:lnTo>
                    <a:lnTo>
                      <a:pt x="686" y="20"/>
                    </a:lnTo>
                    <a:lnTo>
                      <a:pt x="726" y="12"/>
                    </a:lnTo>
                    <a:lnTo>
                      <a:pt x="766" y="6"/>
                    </a:lnTo>
                    <a:lnTo>
                      <a:pt x="804" y="2"/>
                    </a:lnTo>
                    <a:lnTo>
                      <a:pt x="840" y="0"/>
                    </a:lnTo>
                    <a:lnTo>
                      <a:pt x="876" y="0"/>
                    </a:lnTo>
                    <a:lnTo>
                      <a:pt x="876" y="0"/>
                    </a:lnTo>
                    <a:lnTo>
                      <a:pt x="908" y="0"/>
                    </a:lnTo>
                    <a:lnTo>
                      <a:pt x="938" y="2"/>
                    </a:lnTo>
                    <a:lnTo>
                      <a:pt x="968" y="4"/>
                    </a:lnTo>
                    <a:lnTo>
                      <a:pt x="996" y="8"/>
                    </a:lnTo>
                    <a:lnTo>
                      <a:pt x="1022" y="14"/>
                    </a:lnTo>
                    <a:lnTo>
                      <a:pt x="1048" y="20"/>
                    </a:lnTo>
                    <a:lnTo>
                      <a:pt x="1096" y="36"/>
                    </a:lnTo>
                    <a:lnTo>
                      <a:pt x="1140" y="54"/>
                    </a:lnTo>
                    <a:lnTo>
                      <a:pt x="1180" y="76"/>
                    </a:lnTo>
                    <a:lnTo>
                      <a:pt x="1216" y="100"/>
                    </a:lnTo>
                    <a:lnTo>
                      <a:pt x="1250" y="126"/>
                    </a:lnTo>
                    <a:lnTo>
                      <a:pt x="1278" y="154"/>
                    </a:lnTo>
                    <a:lnTo>
                      <a:pt x="1304" y="182"/>
                    </a:lnTo>
                    <a:lnTo>
                      <a:pt x="1328" y="212"/>
                    </a:lnTo>
                    <a:lnTo>
                      <a:pt x="1348" y="240"/>
                    </a:lnTo>
                    <a:lnTo>
                      <a:pt x="1366" y="270"/>
                    </a:lnTo>
                    <a:lnTo>
                      <a:pt x="1380" y="298"/>
                    </a:lnTo>
                    <a:lnTo>
                      <a:pt x="1392" y="326"/>
                    </a:lnTo>
                    <a:lnTo>
                      <a:pt x="1402" y="350"/>
                    </a:lnTo>
                    <a:lnTo>
                      <a:pt x="1402" y="350"/>
                    </a:lnTo>
                    <a:lnTo>
                      <a:pt x="1416" y="390"/>
                    </a:lnTo>
                    <a:lnTo>
                      <a:pt x="1428" y="430"/>
                    </a:lnTo>
                    <a:lnTo>
                      <a:pt x="1436" y="470"/>
                    </a:lnTo>
                    <a:lnTo>
                      <a:pt x="1442" y="510"/>
                    </a:lnTo>
                    <a:lnTo>
                      <a:pt x="1446" y="550"/>
                    </a:lnTo>
                    <a:lnTo>
                      <a:pt x="1448" y="590"/>
                    </a:lnTo>
                    <a:lnTo>
                      <a:pt x="1448" y="628"/>
                    </a:lnTo>
                    <a:lnTo>
                      <a:pt x="1446" y="664"/>
                    </a:lnTo>
                    <a:lnTo>
                      <a:pt x="1440" y="698"/>
                    </a:lnTo>
                    <a:lnTo>
                      <a:pt x="1434" y="732"/>
                    </a:lnTo>
                    <a:lnTo>
                      <a:pt x="1426" y="762"/>
                    </a:lnTo>
                    <a:lnTo>
                      <a:pt x="1418" y="790"/>
                    </a:lnTo>
                    <a:lnTo>
                      <a:pt x="1406" y="816"/>
                    </a:lnTo>
                    <a:lnTo>
                      <a:pt x="1394" y="840"/>
                    </a:lnTo>
                    <a:lnTo>
                      <a:pt x="1380" y="858"/>
                    </a:lnTo>
                    <a:lnTo>
                      <a:pt x="1366" y="874"/>
                    </a:lnTo>
                    <a:lnTo>
                      <a:pt x="1366" y="874"/>
                    </a:lnTo>
                    <a:lnTo>
                      <a:pt x="1340" y="896"/>
                    </a:lnTo>
                    <a:lnTo>
                      <a:pt x="1310" y="914"/>
                    </a:lnTo>
                    <a:lnTo>
                      <a:pt x="1280" y="930"/>
                    </a:lnTo>
                    <a:lnTo>
                      <a:pt x="1248" y="944"/>
                    </a:lnTo>
                    <a:lnTo>
                      <a:pt x="1216" y="956"/>
                    </a:lnTo>
                    <a:lnTo>
                      <a:pt x="1184" y="968"/>
                    </a:lnTo>
                    <a:lnTo>
                      <a:pt x="1150" y="976"/>
                    </a:lnTo>
                    <a:lnTo>
                      <a:pt x="1118" y="984"/>
                    </a:lnTo>
                    <a:lnTo>
                      <a:pt x="1054" y="994"/>
                    </a:lnTo>
                    <a:lnTo>
                      <a:pt x="996" y="1000"/>
                    </a:lnTo>
                    <a:lnTo>
                      <a:pt x="948" y="1004"/>
                    </a:lnTo>
                    <a:lnTo>
                      <a:pt x="914" y="1004"/>
                    </a:lnTo>
                    <a:lnTo>
                      <a:pt x="774" y="1184"/>
                    </a:lnTo>
                    <a:lnTo>
                      <a:pt x="774" y="1184"/>
                    </a:lnTo>
                    <a:lnTo>
                      <a:pt x="768" y="1192"/>
                    </a:lnTo>
                    <a:lnTo>
                      <a:pt x="758" y="1198"/>
                    </a:lnTo>
                    <a:lnTo>
                      <a:pt x="748" y="1200"/>
                    </a:lnTo>
                    <a:lnTo>
                      <a:pt x="736" y="1202"/>
                    </a:lnTo>
                    <a:lnTo>
                      <a:pt x="736" y="1202"/>
                    </a:lnTo>
                    <a:close/>
                  </a:path>
                </a:pathLst>
              </a:custGeom>
              <a:solidFill>
                <a:srgbClr val="B1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1852613" y="119063"/>
                <a:ext cx="2286000" cy="1895475"/>
              </a:xfrm>
              <a:custGeom>
                <a:avLst/>
                <a:gdLst>
                  <a:gd name="T0" fmla="*/ 732 w 1440"/>
                  <a:gd name="T1" fmla="*/ 1194 h 1194"/>
                  <a:gd name="T2" fmla="*/ 718 w 1440"/>
                  <a:gd name="T3" fmla="*/ 1192 h 1194"/>
                  <a:gd name="T4" fmla="*/ 704 w 1440"/>
                  <a:gd name="T5" fmla="*/ 1184 h 1194"/>
                  <a:gd name="T6" fmla="*/ 690 w 1440"/>
                  <a:gd name="T7" fmla="*/ 1162 h 1194"/>
                  <a:gd name="T8" fmla="*/ 700 w 1440"/>
                  <a:gd name="T9" fmla="*/ 988 h 1194"/>
                  <a:gd name="T10" fmla="*/ 626 w 1440"/>
                  <a:gd name="T11" fmla="*/ 990 h 1194"/>
                  <a:gd name="T12" fmla="*/ 562 w 1440"/>
                  <a:gd name="T13" fmla="*/ 988 h 1194"/>
                  <a:gd name="T14" fmla="*/ 420 w 1440"/>
                  <a:gd name="T15" fmla="*/ 978 h 1194"/>
                  <a:gd name="T16" fmla="*/ 348 w 1440"/>
                  <a:gd name="T17" fmla="*/ 964 h 1194"/>
                  <a:gd name="T18" fmla="*/ 278 w 1440"/>
                  <a:gd name="T19" fmla="*/ 944 h 1194"/>
                  <a:gd name="T20" fmla="*/ 210 w 1440"/>
                  <a:gd name="T21" fmla="*/ 918 h 1194"/>
                  <a:gd name="T22" fmla="*/ 148 w 1440"/>
                  <a:gd name="T23" fmla="*/ 880 h 1194"/>
                  <a:gd name="T24" fmla="*/ 96 w 1440"/>
                  <a:gd name="T25" fmla="*/ 834 h 1194"/>
                  <a:gd name="T26" fmla="*/ 70 w 1440"/>
                  <a:gd name="T27" fmla="*/ 804 h 1194"/>
                  <a:gd name="T28" fmla="*/ 32 w 1440"/>
                  <a:gd name="T29" fmla="*/ 738 h 1194"/>
                  <a:gd name="T30" fmla="*/ 8 w 1440"/>
                  <a:gd name="T31" fmla="*/ 662 h 1194"/>
                  <a:gd name="T32" fmla="*/ 0 w 1440"/>
                  <a:gd name="T33" fmla="*/ 576 h 1194"/>
                  <a:gd name="T34" fmla="*/ 2 w 1440"/>
                  <a:gd name="T35" fmla="*/ 530 h 1194"/>
                  <a:gd name="T36" fmla="*/ 14 w 1440"/>
                  <a:gd name="T37" fmla="*/ 454 h 1194"/>
                  <a:gd name="T38" fmla="*/ 44 w 1440"/>
                  <a:gd name="T39" fmla="*/ 384 h 1194"/>
                  <a:gd name="T40" fmla="*/ 92 w 1440"/>
                  <a:gd name="T41" fmla="*/ 316 h 1194"/>
                  <a:gd name="T42" fmla="*/ 154 w 1440"/>
                  <a:gd name="T43" fmla="*/ 254 h 1194"/>
                  <a:gd name="T44" fmla="*/ 232 w 1440"/>
                  <a:gd name="T45" fmla="*/ 196 h 1194"/>
                  <a:gd name="T46" fmla="*/ 326 w 1440"/>
                  <a:gd name="T47" fmla="*/ 142 h 1194"/>
                  <a:gd name="T48" fmla="*/ 436 w 1440"/>
                  <a:gd name="T49" fmla="*/ 94 h 1194"/>
                  <a:gd name="T50" fmla="*/ 560 w 1440"/>
                  <a:gd name="T51" fmla="*/ 52 h 1194"/>
                  <a:gd name="T52" fmla="*/ 602 w 1440"/>
                  <a:gd name="T53" fmla="*/ 40 h 1194"/>
                  <a:gd name="T54" fmla="*/ 684 w 1440"/>
                  <a:gd name="T55" fmla="*/ 20 h 1194"/>
                  <a:gd name="T56" fmla="*/ 762 w 1440"/>
                  <a:gd name="T57" fmla="*/ 6 h 1194"/>
                  <a:gd name="T58" fmla="*/ 836 w 1440"/>
                  <a:gd name="T59" fmla="*/ 0 h 1194"/>
                  <a:gd name="T60" fmla="*/ 872 w 1440"/>
                  <a:gd name="T61" fmla="*/ 0 h 1194"/>
                  <a:gd name="T62" fmla="*/ 934 w 1440"/>
                  <a:gd name="T63" fmla="*/ 2 h 1194"/>
                  <a:gd name="T64" fmla="*/ 990 w 1440"/>
                  <a:gd name="T65" fmla="*/ 8 h 1194"/>
                  <a:gd name="T66" fmla="*/ 1042 w 1440"/>
                  <a:gd name="T67" fmla="*/ 20 h 1194"/>
                  <a:gd name="T68" fmla="*/ 1134 w 1440"/>
                  <a:gd name="T69" fmla="*/ 54 h 1194"/>
                  <a:gd name="T70" fmla="*/ 1210 w 1440"/>
                  <a:gd name="T71" fmla="*/ 100 h 1194"/>
                  <a:gd name="T72" fmla="*/ 1272 w 1440"/>
                  <a:gd name="T73" fmla="*/ 152 h 1194"/>
                  <a:gd name="T74" fmla="*/ 1320 w 1440"/>
                  <a:gd name="T75" fmla="*/ 210 h 1194"/>
                  <a:gd name="T76" fmla="*/ 1358 w 1440"/>
                  <a:gd name="T77" fmla="*/ 268 h 1194"/>
                  <a:gd name="T78" fmla="*/ 1384 w 1440"/>
                  <a:gd name="T79" fmla="*/ 322 h 1194"/>
                  <a:gd name="T80" fmla="*/ 1396 w 1440"/>
                  <a:gd name="T81" fmla="*/ 348 h 1194"/>
                  <a:gd name="T82" fmla="*/ 1420 w 1440"/>
                  <a:gd name="T83" fmla="*/ 428 h 1194"/>
                  <a:gd name="T84" fmla="*/ 1434 w 1440"/>
                  <a:gd name="T85" fmla="*/ 508 h 1194"/>
                  <a:gd name="T86" fmla="*/ 1440 w 1440"/>
                  <a:gd name="T87" fmla="*/ 586 h 1194"/>
                  <a:gd name="T88" fmla="*/ 1438 w 1440"/>
                  <a:gd name="T89" fmla="*/ 658 h 1194"/>
                  <a:gd name="T90" fmla="*/ 1428 w 1440"/>
                  <a:gd name="T91" fmla="*/ 726 h 1194"/>
                  <a:gd name="T92" fmla="*/ 1410 w 1440"/>
                  <a:gd name="T93" fmla="*/ 784 h 1194"/>
                  <a:gd name="T94" fmla="*/ 1388 w 1440"/>
                  <a:gd name="T95" fmla="*/ 832 h 1194"/>
                  <a:gd name="T96" fmla="*/ 1358 w 1440"/>
                  <a:gd name="T97" fmla="*/ 868 h 1194"/>
                  <a:gd name="T98" fmla="*/ 1332 w 1440"/>
                  <a:gd name="T99" fmla="*/ 888 h 1194"/>
                  <a:gd name="T100" fmla="*/ 1274 w 1440"/>
                  <a:gd name="T101" fmla="*/ 922 h 1194"/>
                  <a:gd name="T102" fmla="*/ 1212 w 1440"/>
                  <a:gd name="T103" fmla="*/ 948 h 1194"/>
                  <a:gd name="T104" fmla="*/ 1146 w 1440"/>
                  <a:gd name="T105" fmla="*/ 968 h 1194"/>
                  <a:gd name="T106" fmla="*/ 1050 w 1440"/>
                  <a:gd name="T107" fmla="*/ 986 h 1194"/>
                  <a:gd name="T108" fmla="*/ 944 w 1440"/>
                  <a:gd name="T109" fmla="*/ 996 h 1194"/>
                  <a:gd name="T110" fmla="*/ 768 w 1440"/>
                  <a:gd name="T111" fmla="*/ 1178 h 1194"/>
                  <a:gd name="T112" fmla="*/ 760 w 1440"/>
                  <a:gd name="T113" fmla="*/ 1184 h 1194"/>
                  <a:gd name="T114" fmla="*/ 742 w 1440"/>
                  <a:gd name="T115" fmla="*/ 1194 h 1194"/>
                  <a:gd name="T116" fmla="*/ 732 w 1440"/>
                  <a:gd name="T117" fmla="*/ 1194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40" h="1194">
                    <a:moveTo>
                      <a:pt x="732" y="1194"/>
                    </a:moveTo>
                    <a:lnTo>
                      <a:pt x="732" y="1194"/>
                    </a:lnTo>
                    <a:lnTo>
                      <a:pt x="724" y="1194"/>
                    </a:lnTo>
                    <a:lnTo>
                      <a:pt x="718" y="1192"/>
                    </a:lnTo>
                    <a:lnTo>
                      <a:pt x="718" y="1192"/>
                    </a:lnTo>
                    <a:lnTo>
                      <a:pt x="704" y="1184"/>
                    </a:lnTo>
                    <a:lnTo>
                      <a:pt x="696" y="1174"/>
                    </a:lnTo>
                    <a:lnTo>
                      <a:pt x="690" y="1162"/>
                    </a:lnTo>
                    <a:lnTo>
                      <a:pt x="688" y="1148"/>
                    </a:lnTo>
                    <a:lnTo>
                      <a:pt x="700" y="988"/>
                    </a:lnTo>
                    <a:lnTo>
                      <a:pt x="700" y="988"/>
                    </a:lnTo>
                    <a:lnTo>
                      <a:pt x="626" y="990"/>
                    </a:lnTo>
                    <a:lnTo>
                      <a:pt x="626" y="990"/>
                    </a:lnTo>
                    <a:lnTo>
                      <a:pt x="562" y="988"/>
                    </a:lnTo>
                    <a:lnTo>
                      <a:pt x="492" y="984"/>
                    </a:lnTo>
                    <a:lnTo>
                      <a:pt x="420" y="978"/>
                    </a:lnTo>
                    <a:lnTo>
                      <a:pt x="384" y="972"/>
                    </a:lnTo>
                    <a:lnTo>
                      <a:pt x="348" y="964"/>
                    </a:lnTo>
                    <a:lnTo>
                      <a:pt x="312" y="956"/>
                    </a:lnTo>
                    <a:lnTo>
                      <a:pt x="278" y="944"/>
                    </a:lnTo>
                    <a:lnTo>
                      <a:pt x="244" y="932"/>
                    </a:lnTo>
                    <a:lnTo>
                      <a:pt x="210" y="918"/>
                    </a:lnTo>
                    <a:lnTo>
                      <a:pt x="178" y="900"/>
                    </a:lnTo>
                    <a:lnTo>
                      <a:pt x="148" y="880"/>
                    </a:lnTo>
                    <a:lnTo>
                      <a:pt x="120" y="858"/>
                    </a:lnTo>
                    <a:lnTo>
                      <a:pt x="96" y="834"/>
                    </a:lnTo>
                    <a:lnTo>
                      <a:pt x="96" y="834"/>
                    </a:lnTo>
                    <a:lnTo>
                      <a:pt x="70" y="804"/>
                    </a:lnTo>
                    <a:lnTo>
                      <a:pt x="50" y="772"/>
                    </a:lnTo>
                    <a:lnTo>
                      <a:pt x="32" y="738"/>
                    </a:lnTo>
                    <a:lnTo>
                      <a:pt x="18" y="700"/>
                    </a:lnTo>
                    <a:lnTo>
                      <a:pt x="8" y="662"/>
                    </a:lnTo>
                    <a:lnTo>
                      <a:pt x="2" y="620"/>
                    </a:lnTo>
                    <a:lnTo>
                      <a:pt x="0" y="576"/>
                    </a:lnTo>
                    <a:lnTo>
                      <a:pt x="2" y="530"/>
                    </a:lnTo>
                    <a:lnTo>
                      <a:pt x="2" y="530"/>
                    </a:lnTo>
                    <a:lnTo>
                      <a:pt x="6" y="492"/>
                    </a:lnTo>
                    <a:lnTo>
                      <a:pt x="14" y="454"/>
                    </a:lnTo>
                    <a:lnTo>
                      <a:pt x="28" y="418"/>
                    </a:lnTo>
                    <a:lnTo>
                      <a:pt x="44" y="384"/>
                    </a:lnTo>
                    <a:lnTo>
                      <a:pt x="66" y="350"/>
                    </a:lnTo>
                    <a:lnTo>
                      <a:pt x="92" y="316"/>
                    </a:lnTo>
                    <a:lnTo>
                      <a:pt x="120" y="284"/>
                    </a:lnTo>
                    <a:lnTo>
                      <a:pt x="154" y="254"/>
                    </a:lnTo>
                    <a:lnTo>
                      <a:pt x="190" y="224"/>
                    </a:lnTo>
                    <a:lnTo>
                      <a:pt x="232" y="196"/>
                    </a:lnTo>
                    <a:lnTo>
                      <a:pt x="278" y="168"/>
                    </a:lnTo>
                    <a:lnTo>
                      <a:pt x="326" y="142"/>
                    </a:lnTo>
                    <a:lnTo>
                      <a:pt x="378" y="118"/>
                    </a:lnTo>
                    <a:lnTo>
                      <a:pt x="436" y="94"/>
                    </a:lnTo>
                    <a:lnTo>
                      <a:pt x="496" y="72"/>
                    </a:lnTo>
                    <a:lnTo>
                      <a:pt x="560" y="52"/>
                    </a:lnTo>
                    <a:lnTo>
                      <a:pt x="560" y="52"/>
                    </a:lnTo>
                    <a:lnTo>
                      <a:pt x="602" y="40"/>
                    </a:lnTo>
                    <a:lnTo>
                      <a:pt x="644" y="28"/>
                    </a:lnTo>
                    <a:lnTo>
                      <a:pt x="684" y="20"/>
                    </a:lnTo>
                    <a:lnTo>
                      <a:pt x="724" y="12"/>
                    </a:lnTo>
                    <a:lnTo>
                      <a:pt x="762" y="6"/>
                    </a:lnTo>
                    <a:lnTo>
                      <a:pt x="800" y="2"/>
                    </a:lnTo>
                    <a:lnTo>
                      <a:pt x="836" y="0"/>
                    </a:lnTo>
                    <a:lnTo>
                      <a:pt x="872" y="0"/>
                    </a:lnTo>
                    <a:lnTo>
                      <a:pt x="872" y="0"/>
                    </a:lnTo>
                    <a:lnTo>
                      <a:pt x="904" y="0"/>
                    </a:lnTo>
                    <a:lnTo>
                      <a:pt x="934" y="2"/>
                    </a:lnTo>
                    <a:lnTo>
                      <a:pt x="964" y="4"/>
                    </a:lnTo>
                    <a:lnTo>
                      <a:pt x="990" y="8"/>
                    </a:lnTo>
                    <a:lnTo>
                      <a:pt x="1018" y="14"/>
                    </a:lnTo>
                    <a:lnTo>
                      <a:pt x="1042" y="20"/>
                    </a:lnTo>
                    <a:lnTo>
                      <a:pt x="1090" y="36"/>
                    </a:lnTo>
                    <a:lnTo>
                      <a:pt x="1134" y="54"/>
                    </a:lnTo>
                    <a:lnTo>
                      <a:pt x="1174" y="76"/>
                    </a:lnTo>
                    <a:lnTo>
                      <a:pt x="1210" y="100"/>
                    </a:lnTo>
                    <a:lnTo>
                      <a:pt x="1242" y="124"/>
                    </a:lnTo>
                    <a:lnTo>
                      <a:pt x="1272" y="152"/>
                    </a:lnTo>
                    <a:lnTo>
                      <a:pt x="1298" y="180"/>
                    </a:lnTo>
                    <a:lnTo>
                      <a:pt x="1320" y="210"/>
                    </a:lnTo>
                    <a:lnTo>
                      <a:pt x="1340" y="238"/>
                    </a:lnTo>
                    <a:lnTo>
                      <a:pt x="1358" y="268"/>
                    </a:lnTo>
                    <a:lnTo>
                      <a:pt x="1372" y="296"/>
                    </a:lnTo>
                    <a:lnTo>
                      <a:pt x="1384" y="322"/>
                    </a:lnTo>
                    <a:lnTo>
                      <a:pt x="1396" y="348"/>
                    </a:lnTo>
                    <a:lnTo>
                      <a:pt x="1396" y="348"/>
                    </a:lnTo>
                    <a:lnTo>
                      <a:pt x="1408" y="388"/>
                    </a:lnTo>
                    <a:lnTo>
                      <a:pt x="1420" y="428"/>
                    </a:lnTo>
                    <a:lnTo>
                      <a:pt x="1428" y="468"/>
                    </a:lnTo>
                    <a:lnTo>
                      <a:pt x="1434" y="508"/>
                    </a:lnTo>
                    <a:lnTo>
                      <a:pt x="1438" y="546"/>
                    </a:lnTo>
                    <a:lnTo>
                      <a:pt x="1440" y="586"/>
                    </a:lnTo>
                    <a:lnTo>
                      <a:pt x="1440" y="622"/>
                    </a:lnTo>
                    <a:lnTo>
                      <a:pt x="1438" y="658"/>
                    </a:lnTo>
                    <a:lnTo>
                      <a:pt x="1434" y="694"/>
                    </a:lnTo>
                    <a:lnTo>
                      <a:pt x="1428" y="726"/>
                    </a:lnTo>
                    <a:lnTo>
                      <a:pt x="1420" y="756"/>
                    </a:lnTo>
                    <a:lnTo>
                      <a:pt x="1410" y="784"/>
                    </a:lnTo>
                    <a:lnTo>
                      <a:pt x="1400" y="810"/>
                    </a:lnTo>
                    <a:lnTo>
                      <a:pt x="1388" y="832"/>
                    </a:lnTo>
                    <a:lnTo>
                      <a:pt x="1374" y="852"/>
                    </a:lnTo>
                    <a:lnTo>
                      <a:pt x="1358" y="868"/>
                    </a:lnTo>
                    <a:lnTo>
                      <a:pt x="1358" y="868"/>
                    </a:lnTo>
                    <a:lnTo>
                      <a:pt x="1332" y="888"/>
                    </a:lnTo>
                    <a:lnTo>
                      <a:pt x="1304" y="906"/>
                    </a:lnTo>
                    <a:lnTo>
                      <a:pt x="1274" y="922"/>
                    </a:lnTo>
                    <a:lnTo>
                      <a:pt x="1244" y="936"/>
                    </a:lnTo>
                    <a:lnTo>
                      <a:pt x="1212" y="948"/>
                    </a:lnTo>
                    <a:lnTo>
                      <a:pt x="1178" y="960"/>
                    </a:lnTo>
                    <a:lnTo>
                      <a:pt x="1146" y="968"/>
                    </a:lnTo>
                    <a:lnTo>
                      <a:pt x="1114" y="976"/>
                    </a:lnTo>
                    <a:lnTo>
                      <a:pt x="1050" y="986"/>
                    </a:lnTo>
                    <a:lnTo>
                      <a:pt x="992" y="992"/>
                    </a:lnTo>
                    <a:lnTo>
                      <a:pt x="944" y="996"/>
                    </a:lnTo>
                    <a:lnTo>
                      <a:pt x="908" y="996"/>
                    </a:lnTo>
                    <a:lnTo>
                      <a:pt x="768" y="1178"/>
                    </a:lnTo>
                    <a:lnTo>
                      <a:pt x="768" y="1178"/>
                    </a:lnTo>
                    <a:lnTo>
                      <a:pt x="760" y="1184"/>
                    </a:lnTo>
                    <a:lnTo>
                      <a:pt x="752" y="1190"/>
                    </a:lnTo>
                    <a:lnTo>
                      <a:pt x="742" y="1194"/>
                    </a:lnTo>
                    <a:lnTo>
                      <a:pt x="732" y="1194"/>
                    </a:lnTo>
                    <a:lnTo>
                      <a:pt x="732" y="1194"/>
                    </a:ln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8"/>
              <p:cNvSpPr>
                <a:spLocks/>
              </p:cNvSpPr>
              <p:nvPr/>
            </p:nvSpPr>
            <p:spPr bwMode="auto">
              <a:xfrm>
                <a:off x="1922463" y="188913"/>
                <a:ext cx="2146300" cy="1755775"/>
              </a:xfrm>
              <a:custGeom>
                <a:avLst/>
                <a:gdLst>
                  <a:gd name="T0" fmla="*/ 842 w 1352"/>
                  <a:gd name="T1" fmla="*/ 908 h 1106"/>
                  <a:gd name="T2" fmla="*/ 890 w 1352"/>
                  <a:gd name="T3" fmla="*/ 908 h 1106"/>
                  <a:gd name="T4" fmla="*/ 1010 w 1352"/>
                  <a:gd name="T5" fmla="*/ 898 h 1106"/>
                  <a:gd name="T6" fmla="*/ 1082 w 1352"/>
                  <a:gd name="T7" fmla="*/ 884 h 1106"/>
                  <a:gd name="T8" fmla="*/ 1154 w 1352"/>
                  <a:gd name="T9" fmla="*/ 862 h 1106"/>
                  <a:gd name="T10" fmla="*/ 1224 w 1352"/>
                  <a:gd name="T11" fmla="*/ 832 h 1106"/>
                  <a:gd name="T12" fmla="*/ 1286 w 1352"/>
                  <a:gd name="T13" fmla="*/ 790 h 1106"/>
                  <a:gd name="T14" fmla="*/ 1298 w 1352"/>
                  <a:gd name="T15" fmla="*/ 776 h 1106"/>
                  <a:gd name="T16" fmla="*/ 1322 w 1352"/>
                  <a:gd name="T17" fmla="*/ 736 h 1106"/>
                  <a:gd name="T18" fmla="*/ 1338 w 1352"/>
                  <a:gd name="T19" fmla="*/ 682 h 1106"/>
                  <a:gd name="T20" fmla="*/ 1350 w 1352"/>
                  <a:gd name="T21" fmla="*/ 618 h 1106"/>
                  <a:gd name="T22" fmla="*/ 1352 w 1352"/>
                  <a:gd name="T23" fmla="*/ 546 h 1106"/>
                  <a:gd name="T24" fmla="*/ 1346 w 1352"/>
                  <a:gd name="T25" fmla="*/ 468 h 1106"/>
                  <a:gd name="T26" fmla="*/ 1332 w 1352"/>
                  <a:gd name="T27" fmla="*/ 390 h 1106"/>
                  <a:gd name="T28" fmla="*/ 1306 w 1352"/>
                  <a:gd name="T29" fmla="*/ 310 h 1106"/>
                  <a:gd name="T30" fmla="*/ 1270 w 1352"/>
                  <a:gd name="T31" fmla="*/ 234 h 1106"/>
                  <a:gd name="T32" fmla="*/ 1220 w 1352"/>
                  <a:gd name="T33" fmla="*/ 164 h 1106"/>
                  <a:gd name="T34" fmla="*/ 1158 w 1352"/>
                  <a:gd name="T35" fmla="*/ 104 h 1106"/>
                  <a:gd name="T36" fmla="*/ 1100 w 1352"/>
                  <a:gd name="T37" fmla="*/ 66 h 1106"/>
                  <a:gd name="T38" fmla="*/ 1058 w 1352"/>
                  <a:gd name="T39" fmla="*/ 44 h 1106"/>
                  <a:gd name="T40" fmla="*/ 1012 w 1352"/>
                  <a:gd name="T41" fmla="*/ 26 h 1106"/>
                  <a:gd name="T42" fmla="*/ 962 w 1352"/>
                  <a:gd name="T43" fmla="*/ 12 h 1106"/>
                  <a:gd name="T44" fmla="*/ 908 w 1352"/>
                  <a:gd name="T45" fmla="*/ 4 h 1106"/>
                  <a:gd name="T46" fmla="*/ 848 w 1352"/>
                  <a:gd name="T47" fmla="*/ 0 h 1106"/>
                  <a:gd name="T48" fmla="*/ 786 w 1352"/>
                  <a:gd name="T49" fmla="*/ 0 h 1106"/>
                  <a:gd name="T50" fmla="*/ 718 w 1352"/>
                  <a:gd name="T51" fmla="*/ 6 h 1106"/>
                  <a:gd name="T52" fmla="*/ 646 w 1352"/>
                  <a:gd name="T53" fmla="*/ 20 h 1106"/>
                  <a:gd name="T54" fmla="*/ 570 w 1352"/>
                  <a:gd name="T55" fmla="*/ 38 h 1106"/>
                  <a:gd name="T56" fmla="*/ 528 w 1352"/>
                  <a:gd name="T57" fmla="*/ 50 h 1106"/>
                  <a:gd name="T58" fmla="*/ 406 w 1352"/>
                  <a:gd name="T59" fmla="*/ 92 h 1106"/>
                  <a:gd name="T60" fmla="*/ 318 w 1352"/>
                  <a:gd name="T61" fmla="*/ 130 h 1106"/>
                  <a:gd name="T62" fmla="*/ 234 w 1352"/>
                  <a:gd name="T63" fmla="*/ 174 h 1106"/>
                  <a:gd name="T64" fmla="*/ 156 w 1352"/>
                  <a:gd name="T65" fmla="*/ 228 h 1106"/>
                  <a:gd name="T66" fmla="*/ 90 w 1352"/>
                  <a:gd name="T67" fmla="*/ 290 h 1106"/>
                  <a:gd name="T68" fmla="*/ 62 w 1352"/>
                  <a:gd name="T69" fmla="*/ 324 h 1106"/>
                  <a:gd name="T70" fmla="*/ 38 w 1352"/>
                  <a:gd name="T71" fmla="*/ 362 h 1106"/>
                  <a:gd name="T72" fmla="*/ 20 w 1352"/>
                  <a:gd name="T73" fmla="*/ 402 h 1106"/>
                  <a:gd name="T74" fmla="*/ 8 w 1352"/>
                  <a:gd name="T75" fmla="*/ 444 h 1106"/>
                  <a:gd name="T76" fmla="*/ 2 w 1352"/>
                  <a:gd name="T77" fmla="*/ 488 h 1106"/>
                  <a:gd name="T78" fmla="*/ 0 w 1352"/>
                  <a:gd name="T79" fmla="*/ 526 h 1106"/>
                  <a:gd name="T80" fmla="*/ 6 w 1352"/>
                  <a:gd name="T81" fmla="*/ 594 h 1106"/>
                  <a:gd name="T82" fmla="*/ 20 w 1352"/>
                  <a:gd name="T83" fmla="*/ 654 h 1106"/>
                  <a:gd name="T84" fmla="*/ 44 w 1352"/>
                  <a:gd name="T85" fmla="*/ 706 h 1106"/>
                  <a:gd name="T86" fmla="*/ 74 w 1352"/>
                  <a:gd name="T87" fmla="*/ 750 h 1106"/>
                  <a:gd name="T88" fmla="*/ 112 w 1352"/>
                  <a:gd name="T89" fmla="*/ 786 h 1106"/>
                  <a:gd name="T90" fmla="*/ 156 w 1352"/>
                  <a:gd name="T91" fmla="*/ 818 h 1106"/>
                  <a:gd name="T92" fmla="*/ 204 w 1352"/>
                  <a:gd name="T93" fmla="*/ 842 h 1106"/>
                  <a:gd name="T94" fmla="*/ 258 w 1352"/>
                  <a:gd name="T95" fmla="*/ 862 h 1106"/>
                  <a:gd name="T96" fmla="*/ 344 w 1352"/>
                  <a:gd name="T97" fmla="*/ 882 h 1106"/>
                  <a:gd name="T98" fmla="*/ 464 w 1352"/>
                  <a:gd name="T99" fmla="*/ 898 h 1106"/>
                  <a:gd name="T100" fmla="*/ 586 w 1352"/>
                  <a:gd name="T101" fmla="*/ 902 h 1106"/>
                  <a:gd name="T102" fmla="*/ 704 w 1352"/>
                  <a:gd name="T103" fmla="*/ 898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2" h="1106">
                    <a:moveTo>
                      <a:pt x="688" y="1106"/>
                    </a:moveTo>
                    <a:lnTo>
                      <a:pt x="842" y="908"/>
                    </a:lnTo>
                    <a:lnTo>
                      <a:pt x="842" y="908"/>
                    </a:lnTo>
                    <a:lnTo>
                      <a:pt x="890" y="908"/>
                    </a:lnTo>
                    <a:lnTo>
                      <a:pt x="944" y="904"/>
                    </a:lnTo>
                    <a:lnTo>
                      <a:pt x="1010" y="898"/>
                    </a:lnTo>
                    <a:lnTo>
                      <a:pt x="1044" y="892"/>
                    </a:lnTo>
                    <a:lnTo>
                      <a:pt x="1082" y="884"/>
                    </a:lnTo>
                    <a:lnTo>
                      <a:pt x="1118" y="874"/>
                    </a:lnTo>
                    <a:lnTo>
                      <a:pt x="1154" y="862"/>
                    </a:lnTo>
                    <a:lnTo>
                      <a:pt x="1190" y="848"/>
                    </a:lnTo>
                    <a:lnTo>
                      <a:pt x="1224" y="832"/>
                    </a:lnTo>
                    <a:lnTo>
                      <a:pt x="1256" y="812"/>
                    </a:lnTo>
                    <a:lnTo>
                      <a:pt x="1286" y="790"/>
                    </a:lnTo>
                    <a:lnTo>
                      <a:pt x="1286" y="790"/>
                    </a:lnTo>
                    <a:lnTo>
                      <a:pt x="1298" y="776"/>
                    </a:lnTo>
                    <a:lnTo>
                      <a:pt x="1310" y="758"/>
                    </a:lnTo>
                    <a:lnTo>
                      <a:pt x="1322" y="736"/>
                    </a:lnTo>
                    <a:lnTo>
                      <a:pt x="1330" y="710"/>
                    </a:lnTo>
                    <a:lnTo>
                      <a:pt x="1338" y="682"/>
                    </a:lnTo>
                    <a:lnTo>
                      <a:pt x="1344" y="652"/>
                    </a:lnTo>
                    <a:lnTo>
                      <a:pt x="1350" y="618"/>
                    </a:lnTo>
                    <a:lnTo>
                      <a:pt x="1352" y="582"/>
                    </a:lnTo>
                    <a:lnTo>
                      <a:pt x="1352" y="546"/>
                    </a:lnTo>
                    <a:lnTo>
                      <a:pt x="1350" y="508"/>
                    </a:lnTo>
                    <a:lnTo>
                      <a:pt x="1346" y="468"/>
                    </a:lnTo>
                    <a:lnTo>
                      <a:pt x="1340" y="428"/>
                    </a:lnTo>
                    <a:lnTo>
                      <a:pt x="1332" y="390"/>
                    </a:lnTo>
                    <a:lnTo>
                      <a:pt x="1320" y="350"/>
                    </a:lnTo>
                    <a:lnTo>
                      <a:pt x="1306" y="310"/>
                    </a:lnTo>
                    <a:lnTo>
                      <a:pt x="1290" y="272"/>
                    </a:lnTo>
                    <a:lnTo>
                      <a:pt x="1270" y="234"/>
                    </a:lnTo>
                    <a:lnTo>
                      <a:pt x="1246" y="198"/>
                    </a:lnTo>
                    <a:lnTo>
                      <a:pt x="1220" y="164"/>
                    </a:lnTo>
                    <a:lnTo>
                      <a:pt x="1190" y="132"/>
                    </a:lnTo>
                    <a:lnTo>
                      <a:pt x="1158" y="104"/>
                    </a:lnTo>
                    <a:lnTo>
                      <a:pt x="1120" y="78"/>
                    </a:lnTo>
                    <a:lnTo>
                      <a:pt x="1100" y="66"/>
                    </a:lnTo>
                    <a:lnTo>
                      <a:pt x="1080" y="54"/>
                    </a:lnTo>
                    <a:lnTo>
                      <a:pt x="1058" y="44"/>
                    </a:lnTo>
                    <a:lnTo>
                      <a:pt x="1036" y="34"/>
                    </a:lnTo>
                    <a:lnTo>
                      <a:pt x="1012" y="26"/>
                    </a:lnTo>
                    <a:lnTo>
                      <a:pt x="988" y="18"/>
                    </a:lnTo>
                    <a:lnTo>
                      <a:pt x="962" y="12"/>
                    </a:lnTo>
                    <a:lnTo>
                      <a:pt x="936" y="8"/>
                    </a:lnTo>
                    <a:lnTo>
                      <a:pt x="908" y="4"/>
                    </a:lnTo>
                    <a:lnTo>
                      <a:pt x="878" y="2"/>
                    </a:lnTo>
                    <a:lnTo>
                      <a:pt x="848" y="0"/>
                    </a:lnTo>
                    <a:lnTo>
                      <a:pt x="818" y="0"/>
                    </a:lnTo>
                    <a:lnTo>
                      <a:pt x="786" y="0"/>
                    </a:lnTo>
                    <a:lnTo>
                      <a:pt x="752" y="4"/>
                    </a:lnTo>
                    <a:lnTo>
                      <a:pt x="718" y="6"/>
                    </a:lnTo>
                    <a:lnTo>
                      <a:pt x="682" y="12"/>
                    </a:lnTo>
                    <a:lnTo>
                      <a:pt x="646" y="20"/>
                    </a:lnTo>
                    <a:lnTo>
                      <a:pt x="608" y="28"/>
                    </a:lnTo>
                    <a:lnTo>
                      <a:pt x="570" y="38"/>
                    </a:lnTo>
                    <a:lnTo>
                      <a:pt x="528" y="50"/>
                    </a:lnTo>
                    <a:lnTo>
                      <a:pt x="528" y="50"/>
                    </a:lnTo>
                    <a:lnTo>
                      <a:pt x="448" y="76"/>
                    </a:lnTo>
                    <a:lnTo>
                      <a:pt x="406" y="92"/>
                    </a:lnTo>
                    <a:lnTo>
                      <a:pt x="362" y="110"/>
                    </a:lnTo>
                    <a:lnTo>
                      <a:pt x="318" y="130"/>
                    </a:lnTo>
                    <a:lnTo>
                      <a:pt x="276" y="150"/>
                    </a:lnTo>
                    <a:lnTo>
                      <a:pt x="234" y="174"/>
                    </a:lnTo>
                    <a:lnTo>
                      <a:pt x="194" y="200"/>
                    </a:lnTo>
                    <a:lnTo>
                      <a:pt x="156" y="228"/>
                    </a:lnTo>
                    <a:lnTo>
                      <a:pt x="120" y="258"/>
                    </a:lnTo>
                    <a:lnTo>
                      <a:pt x="90" y="290"/>
                    </a:lnTo>
                    <a:lnTo>
                      <a:pt x="74" y="308"/>
                    </a:lnTo>
                    <a:lnTo>
                      <a:pt x="62" y="324"/>
                    </a:lnTo>
                    <a:lnTo>
                      <a:pt x="50" y="342"/>
                    </a:lnTo>
                    <a:lnTo>
                      <a:pt x="38" y="362"/>
                    </a:lnTo>
                    <a:lnTo>
                      <a:pt x="28" y="382"/>
                    </a:lnTo>
                    <a:lnTo>
                      <a:pt x="20" y="402"/>
                    </a:lnTo>
                    <a:lnTo>
                      <a:pt x="12" y="422"/>
                    </a:lnTo>
                    <a:lnTo>
                      <a:pt x="8" y="444"/>
                    </a:lnTo>
                    <a:lnTo>
                      <a:pt x="4" y="466"/>
                    </a:lnTo>
                    <a:lnTo>
                      <a:pt x="2" y="488"/>
                    </a:lnTo>
                    <a:lnTo>
                      <a:pt x="2" y="488"/>
                    </a:lnTo>
                    <a:lnTo>
                      <a:pt x="0" y="526"/>
                    </a:lnTo>
                    <a:lnTo>
                      <a:pt x="2" y="562"/>
                    </a:lnTo>
                    <a:lnTo>
                      <a:pt x="6" y="594"/>
                    </a:lnTo>
                    <a:lnTo>
                      <a:pt x="12" y="624"/>
                    </a:lnTo>
                    <a:lnTo>
                      <a:pt x="20" y="654"/>
                    </a:lnTo>
                    <a:lnTo>
                      <a:pt x="30" y="680"/>
                    </a:lnTo>
                    <a:lnTo>
                      <a:pt x="44" y="706"/>
                    </a:lnTo>
                    <a:lnTo>
                      <a:pt x="58" y="728"/>
                    </a:lnTo>
                    <a:lnTo>
                      <a:pt x="74" y="750"/>
                    </a:lnTo>
                    <a:lnTo>
                      <a:pt x="92" y="768"/>
                    </a:lnTo>
                    <a:lnTo>
                      <a:pt x="112" y="786"/>
                    </a:lnTo>
                    <a:lnTo>
                      <a:pt x="132" y="802"/>
                    </a:lnTo>
                    <a:lnTo>
                      <a:pt x="156" y="818"/>
                    </a:lnTo>
                    <a:lnTo>
                      <a:pt x="180" y="830"/>
                    </a:lnTo>
                    <a:lnTo>
                      <a:pt x="204" y="842"/>
                    </a:lnTo>
                    <a:lnTo>
                      <a:pt x="230" y="852"/>
                    </a:lnTo>
                    <a:lnTo>
                      <a:pt x="258" y="862"/>
                    </a:lnTo>
                    <a:lnTo>
                      <a:pt x="286" y="870"/>
                    </a:lnTo>
                    <a:lnTo>
                      <a:pt x="344" y="882"/>
                    </a:lnTo>
                    <a:lnTo>
                      <a:pt x="402" y="892"/>
                    </a:lnTo>
                    <a:lnTo>
                      <a:pt x="464" y="898"/>
                    </a:lnTo>
                    <a:lnTo>
                      <a:pt x="526" y="900"/>
                    </a:lnTo>
                    <a:lnTo>
                      <a:pt x="586" y="902"/>
                    </a:lnTo>
                    <a:lnTo>
                      <a:pt x="646" y="900"/>
                    </a:lnTo>
                    <a:lnTo>
                      <a:pt x="704" y="898"/>
                    </a:lnTo>
                    <a:lnTo>
                      <a:pt x="688" y="1106"/>
                    </a:lnTo>
                    <a:close/>
                  </a:path>
                </a:pathLst>
              </a:custGeom>
              <a:solidFill>
                <a:srgbClr val="F361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ZoneTexte 52"/>
            <p:cNvSpPr txBox="1"/>
            <p:nvPr/>
          </p:nvSpPr>
          <p:spPr>
            <a:xfrm rot="395815">
              <a:off x="5585824" y="1513305"/>
              <a:ext cx="2122015" cy="144015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-FR" sz="2000" b="1" kern="0" dirty="0">
                  <a:solidFill>
                    <a:prstClr val="white"/>
                  </a:solidFill>
                </a:rPr>
                <a:t>Beaucoup de compétence mais manque de financement</a:t>
              </a:r>
            </a:p>
            <a:p>
              <a:pPr algn="ctr"/>
              <a:endParaRPr lang="fr-FR" sz="2000" b="1" dirty="0">
                <a:solidFill>
                  <a:schemeClr val="bg1"/>
                </a:solidFill>
              </a:endParaRPr>
            </a:p>
            <a:p>
              <a:pPr algn="ctr"/>
              <a:endParaRPr lang="fr-FR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 rot="163067">
            <a:off x="7474983" y="3821987"/>
            <a:ext cx="2567331" cy="2009971"/>
            <a:chOff x="5389045" y="2911299"/>
            <a:chExt cx="2317750" cy="1879600"/>
          </a:xfrm>
        </p:grpSpPr>
        <p:grpSp>
          <p:nvGrpSpPr>
            <p:cNvPr id="58" name="Groupe 50"/>
            <p:cNvGrpSpPr/>
            <p:nvPr/>
          </p:nvGrpSpPr>
          <p:grpSpPr>
            <a:xfrm rot="460645">
              <a:off x="5389045" y="2911299"/>
              <a:ext cx="2317750" cy="1879600"/>
              <a:chOff x="1795463" y="2430463"/>
              <a:chExt cx="2317750" cy="1879600"/>
            </a:xfrm>
          </p:grpSpPr>
          <p:sp>
            <p:nvSpPr>
              <p:cNvPr id="60" name="Freeform 12"/>
              <p:cNvSpPr>
                <a:spLocks/>
              </p:cNvSpPr>
              <p:nvPr/>
            </p:nvSpPr>
            <p:spPr bwMode="auto">
              <a:xfrm>
                <a:off x="1795463" y="2430463"/>
                <a:ext cx="2317750" cy="1879600"/>
              </a:xfrm>
              <a:custGeom>
                <a:avLst/>
                <a:gdLst>
                  <a:gd name="T0" fmla="*/ 142 w 1460"/>
                  <a:gd name="T1" fmla="*/ 1182 h 1184"/>
                  <a:gd name="T2" fmla="*/ 122 w 1460"/>
                  <a:gd name="T3" fmla="*/ 1174 h 1184"/>
                  <a:gd name="T4" fmla="*/ 108 w 1460"/>
                  <a:gd name="T5" fmla="*/ 1156 h 1184"/>
                  <a:gd name="T6" fmla="*/ 104 w 1460"/>
                  <a:gd name="T7" fmla="*/ 1140 h 1184"/>
                  <a:gd name="T8" fmla="*/ 106 w 1460"/>
                  <a:gd name="T9" fmla="*/ 1116 h 1184"/>
                  <a:gd name="T10" fmla="*/ 122 w 1460"/>
                  <a:gd name="T11" fmla="*/ 1098 h 1184"/>
                  <a:gd name="T12" fmla="*/ 148 w 1460"/>
                  <a:gd name="T13" fmla="*/ 1082 h 1184"/>
                  <a:gd name="T14" fmla="*/ 198 w 1460"/>
                  <a:gd name="T15" fmla="*/ 1040 h 1184"/>
                  <a:gd name="T16" fmla="*/ 232 w 1460"/>
                  <a:gd name="T17" fmla="*/ 992 h 1184"/>
                  <a:gd name="T18" fmla="*/ 180 w 1460"/>
                  <a:gd name="T19" fmla="*/ 976 h 1184"/>
                  <a:gd name="T20" fmla="*/ 140 w 1460"/>
                  <a:gd name="T21" fmla="*/ 976 h 1184"/>
                  <a:gd name="T22" fmla="*/ 88 w 1460"/>
                  <a:gd name="T23" fmla="*/ 960 h 1184"/>
                  <a:gd name="T24" fmla="*/ 46 w 1460"/>
                  <a:gd name="T25" fmla="*/ 930 h 1184"/>
                  <a:gd name="T26" fmla="*/ 30 w 1460"/>
                  <a:gd name="T27" fmla="*/ 908 h 1184"/>
                  <a:gd name="T28" fmla="*/ 4 w 1460"/>
                  <a:gd name="T29" fmla="*/ 842 h 1184"/>
                  <a:gd name="T30" fmla="*/ 0 w 1460"/>
                  <a:gd name="T31" fmla="*/ 788 h 1184"/>
                  <a:gd name="T32" fmla="*/ 34 w 1460"/>
                  <a:gd name="T33" fmla="*/ 320 h 1184"/>
                  <a:gd name="T34" fmla="*/ 50 w 1460"/>
                  <a:gd name="T35" fmla="*/ 162 h 1184"/>
                  <a:gd name="T36" fmla="*/ 70 w 1460"/>
                  <a:gd name="T37" fmla="*/ 90 h 1184"/>
                  <a:gd name="T38" fmla="*/ 102 w 1460"/>
                  <a:gd name="T39" fmla="*/ 44 h 1184"/>
                  <a:gd name="T40" fmla="*/ 138 w 1460"/>
                  <a:gd name="T41" fmla="*/ 16 h 1184"/>
                  <a:gd name="T42" fmla="*/ 196 w 1460"/>
                  <a:gd name="T43" fmla="*/ 0 h 1184"/>
                  <a:gd name="T44" fmla="*/ 232 w 1460"/>
                  <a:gd name="T45" fmla="*/ 0 h 1184"/>
                  <a:gd name="T46" fmla="*/ 1298 w 1460"/>
                  <a:gd name="T47" fmla="*/ 120 h 1184"/>
                  <a:gd name="T48" fmla="*/ 1322 w 1460"/>
                  <a:gd name="T49" fmla="*/ 126 h 1184"/>
                  <a:gd name="T50" fmla="*/ 1372 w 1460"/>
                  <a:gd name="T51" fmla="*/ 150 h 1184"/>
                  <a:gd name="T52" fmla="*/ 1408 w 1460"/>
                  <a:gd name="T53" fmla="*/ 186 h 1184"/>
                  <a:gd name="T54" fmla="*/ 1428 w 1460"/>
                  <a:gd name="T55" fmla="*/ 228 h 1184"/>
                  <a:gd name="T56" fmla="*/ 1440 w 1460"/>
                  <a:gd name="T57" fmla="*/ 308 h 1184"/>
                  <a:gd name="T58" fmla="*/ 1460 w 1460"/>
                  <a:gd name="T59" fmla="*/ 750 h 1184"/>
                  <a:gd name="T60" fmla="*/ 1452 w 1460"/>
                  <a:gd name="T61" fmla="*/ 810 h 1184"/>
                  <a:gd name="T62" fmla="*/ 1420 w 1460"/>
                  <a:gd name="T63" fmla="*/ 878 h 1184"/>
                  <a:gd name="T64" fmla="*/ 1402 w 1460"/>
                  <a:gd name="T65" fmla="*/ 896 h 1184"/>
                  <a:gd name="T66" fmla="*/ 1358 w 1460"/>
                  <a:gd name="T67" fmla="*/ 922 h 1184"/>
                  <a:gd name="T68" fmla="*/ 1296 w 1460"/>
                  <a:gd name="T69" fmla="*/ 938 h 1184"/>
                  <a:gd name="T70" fmla="*/ 1084 w 1460"/>
                  <a:gd name="T71" fmla="*/ 946 h 1184"/>
                  <a:gd name="T72" fmla="*/ 426 w 1460"/>
                  <a:gd name="T73" fmla="*/ 966 h 1184"/>
                  <a:gd name="T74" fmla="*/ 400 w 1460"/>
                  <a:gd name="T75" fmla="*/ 1022 h 1184"/>
                  <a:gd name="T76" fmla="*/ 350 w 1460"/>
                  <a:gd name="T77" fmla="*/ 1088 h 1184"/>
                  <a:gd name="T78" fmla="*/ 294 w 1460"/>
                  <a:gd name="T79" fmla="*/ 1134 h 1184"/>
                  <a:gd name="T80" fmla="*/ 236 w 1460"/>
                  <a:gd name="T81" fmla="*/ 1164 h 1184"/>
                  <a:gd name="T82" fmla="*/ 154 w 1460"/>
                  <a:gd name="T83" fmla="*/ 1184 h 1184"/>
                  <a:gd name="T84" fmla="*/ 150 w 1460"/>
                  <a:gd name="T85" fmla="*/ 1184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0" h="1184">
                    <a:moveTo>
                      <a:pt x="150" y="1184"/>
                    </a:moveTo>
                    <a:lnTo>
                      <a:pt x="150" y="1184"/>
                    </a:lnTo>
                    <a:lnTo>
                      <a:pt x="142" y="1182"/>
                    </a:lnTo>
                    <a:lnTo>
                      <a:pt x="136" y="1182"/>
                    </a:lnTo>
                    <a:lnTo>
                      <a:pt x="128" y="1178"/>
                    </a:lnTo>
                    <a:lnTo>
                      <a:pt x="122" y="1174"/>
                    </a:lnTo>
                    <a:lnTo>
                      <a:pt x="116" y="1168"/>
                    </a:lnTo>
                    <a:lnTo>
                      <a:pt x="112" y="1162"/>
                    </a:lnTo>
                    <a:lnTo>
                      <a:pt x="108" y="1156"/>
                    </a:lnTo>
                    <a:lnTo>
                      <a:pt x="104" y="1148"/>
                    </a:lnTo>
                    <a:lnTo>
                      <a:pt x="104" y="1148"/>
                    </a:lnTo>
                    <a:lnTo>
                      <a:pt x="104" y="1140"/>
                    </a:lnTo>
                    <a:lnTo>
                      <a:pt x="102" y="1132"/>
                    </a:lnTo>
                    <a:lnTo>
                      <a:pt x="104" y="1124"/>
                    </a:lnTo>
                    <a:lnTo>
                      <a:pt x="106" y="1116"/>
                    </a:lnTo>
                    <a:lnTo>
                      <a:pt x="110" y="1110"/>
                    </a:lnTo>
                    <a:lnTo>
                      <a:pt x="116" y="1104"/>
                    </a:lnTo>
                    <a:lnTo>
                      <a:pt x="122" y="1098"/>
                    </a:lnTo>
                    <a:lnTo>
                      <a:pt x="128" y="1094"/>
                    </a:lnTo>
                    <a:lnTo>
                      <a:pt x="128" y="1094"/>
                    </a:lnTo>
                    <a:lnTo>
                      <a:pt x="148" y="1082"/>
                    </a:lnTo>
                    <a:lnTo>
                      <a:pt x="168" y="1068"/>
                    </a:lnTo>
                    <a:lnTo>
                      <a:pt x="184" y="1054"/>
                    </a:lnTo>
                    <a:lnTo>
                      <a:pt x="198" y="1040"/>
                    </a:lnTo>
                    <a:lnTo>
                      <a:pt x="212" y="1024"/>
                    </a:lnTo>
                    <a:lnTo>
                      <a:pt x="222" y="1008"/>
                    </a:lnTo>
                    <a:lnTo>
                      <a:pt x="232" y="992"/>
                    </a:lnTo>
                    <a:lnTo>
                      <a:pt x="238" y="974"/>
                    </a:lnTo>
                    <a:lnTo>
                      <a:pt x="238" y="974"/>
                    </a:lnTo>
                    <a:lnTo>
                      <a:pt x="180" y="976"/>
                    </a:lnTo>
                    <a:lnTo>
                      <a:pt x="180" y="976"/>
                    </a:lnTo>
                    <a:lnTo>
                      <a:pt x="160" y="978"/>
                    </a:lnTo>
                    <a:lnTo>
                      <a:pt x="140" y="976"/>
                    </a:lnTo>
                    <a:lnTo>
                      <a:pt x="122" y="972"/>
                    </a:lnTo>
                    <a:lnTo>
                      <a:pt x="104" y="968"/>
                    </a:lnTo>
                    <a:lnTo>
                      <a:pt x="88" y="960"/>
                    </a:lnTo>
                    <a:lnTo>
                      <a:pt x="74" y="952"/>
                    </a:lnTo>
                    <a:lnTo>
                      <a:pt x="60" y="942"/>
                    </a:lnTo>
                    <a:lnTo>
                      <a:pt x="46" y="930"/>
                    </a:lnTo>
                    <a:lnTo>
                      <a:pt x="46" y="930"/>
                    </a:lnTo>
                    <a:lnTo>
                      <a:pt x="38" y="920"/>
                    </a:lnTo>
                    <a:lnTo>
                      <a:pt x="30" y="908"/>
                    </a:lnTo>
                    <a:lnTo>
                      <a:pt x="18" y="886"/>
                    </a:lnTo>
                    <a:lnTo>
                      <a:pt x="10" y="864"/>
                    </a:lnTo>
                    <a:lnTo>
                      <a:pt x="4" y="842"/>
                    </a:lnTo>
                    <a:lnTo>
                      <a:pt x="2" y="822"/>
                    </a:lnTo>
                    <a:lnTo>
                      <a:pt x="0" y="80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18" y="522"/>
                    </a:lnTo>
                    <a:lnTo>
                      <a:pt x="34" y="320"/>
                    </a:lnTo>
                    <a:lnTo>
                      <a:pt x="42" y="230"/>
                    </a:lnTo>
                    <a:lnTo>
                      <a:pt x="50" y="162"/>
                    </a:lnTo>
                    <a:lnTo>
                      <a:pt x="50" y="162"/>
                    </a:lnTo>
                    <a:lnTo>
                      <a:pt x="54" y="136"/>
                    </a:lnTo>
                    <a:lnTo>
                      <a:pt x="62" y="112"/>
                    </a:lnTo>
                    <a:lnTo>
                      <a:pt x="70" y="90"/>
                    </a:lnTo>
                    <a:lnTo>
                      <a:pt x="78" y="72"/>
                    </a:lnTo>
                    <a:lnTo>
                      <a:pt x="90" y="58"/>
                    </a:lnTo>
                    <a:lnTo>
                      <a:pt x="102" y="44"/>
                    </a:lnTo>
                    <a:lnTo>
                      <a:pt x="114" y="34"/>
                    </a:lnTo>
                    <a:lnTo>
                      <a:pt x="126" y="24"/>
                    </a:lnTo>
                    <a:lnTo>
                      <a:pt x="138" y="16"/>
                    </a:lnTo>
                    <a:lnTo>
                      <a:pt x="152" y="10"/>
                    </a:lnTo>
                    <a:lnTo>
                      <a:pt x="176" y="4"/>
                    </a:lnTo>
                    <a:lnTo>
                      <a:pt x="196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32" y="0"/>
                    </a:lnTo>
                    <a:lnTo>
                      <a:pt x="244" y="2"/>
                    </a:lnTo>
                    <a:lnTo>
                      <a:pt x="1298" y="120"/>
                    </a:lnTo>
                    <a:lnTo>
                      <a:pt x="1298" y="120"/>
                    </a:lnTo>
                    <a:lnTo>
                      <a:pt x="1302" y="122"/>
                    </a:lnTo>
                    <a:lnTo>
                      <a:pt x="1302" y="122"/>
                    </a:lnTo>
                    <a:lnTo>
                      <a:pt x="1322" y="126"/>
                    </a:lnTo>
                    <a:lnTo>
                      <a:pt x="1340" y="132"/>
                    </a:lnTo>
                    <a:lnTo>
                      <a:pt x="1358" y="142"/>
                    </a:lnTo>
                    <a:lnTo>
                      <a:pt x="1372" y="150"/>
                    </a:lnTo>
                    <a:lnTo>
                      <a:pt x="1386" y="162"/>
                    </a:lnTo>
                    <a:lnTo>
                      <a:pt x="1398" y="174"/>
                    </a:lnTo>
                    <a:lnTo>
                      <a:pt x="1408" y="186"/>
                    </a:lnTo>
                    <a:lnTo>
                      <a:pt x="1416" y="200"/>
                    </a:lnTo>
                    <a:lnTo>
                      <a:pt x="1422" y="214"/>
                    </a:lnTo>
                    <a:lnTo>
                      <a:pt x="1428" y="228"/>
                    </a:lnTo>
                    <a:lnTo>
                      <a:pt x="1436" y="256"/>
                    </a:lnTo>
                    <a:lnTo>
                      <a:pt x="1440" y="284"/>
                    </a:lnTo>
                    <a:lnTo>
                      <a:pt x="1440" y="308"/>
                    </a:lnTo>
                    <a:lnTo>
                      <a:pt x="1458" y="730"/>
                    </a:lnTo>
                    <a:lnTo>
                      <a:pt x="1458" y="730"/>
                    </a:lnTo>
                    <a:lnTo>
                      <a:pt x="1460" y="750"/>
                    </a:lnTo>
                    <a:lnTo>
                      <a:pt x="1458" y="768"/>
                    </a:lnTo>
                    <a:lnTo>
                      <a:pt x="1456" y="788"/>
                    </a:lnTo>
                    <a:lnTo>
                      <a:pt x="1452" y="810"/>
                    </a:lnTo>
                    <a:lnTo>
                      <a:pt x="1446" y="832"/>
                    </a:lnTo>
                    <a:lnTo>
                      <a:pt x="1434" y="856"/>
                    </a:lnTo>
                    <a:lnTo>
                      <a:pt x="1420" y="878"/>
                    </a:lnTo>
                    <a:lnTo>
                      <a:pt x="1420" y="878"/>
                    </a:lnTo>
                    <a:lnTo>
                      <a:pt x="1412" y="886"/>
                    </a:lnTo>
                    <a:lnTo>
                      <a:pt x="1402" y="896"/>
                    </a:lnTo>
                    <a:lnTo>
                      <a:pt x="1390" y="906"/>
                    </a:lnTo>
                    <a:lnTo>
                      <a:pt x="1376" y="914"/>
                    </a:lnTo>
                    <a:lnTo>
                      <a:pt x="1358" y="922"/>
                    </a:lnTo>
                    <a:lnTo>
                      <a:pt x="1340" y="930"/>
                    </a:lnTo>
                    <a:lnTo>
                      <a:pt x="1320" y="934"/>
                    </a:lnTo>
                    <a:lnTo>
                      <a:pt x="1296" y="938"/>
                    </a:lnTo>
                    <a:lnTo>
                      <a:pt x="1296" y="938"/>
                    </a:lnTo>
                    <a:lnTo>
                      <a:pt x="1214" y="942"/>
                    </a:lnTo>
                    <a:lnTo>
                      <a:pt x="1084" y="946"/>
                    </a:lnTo>
                    <a:lnTo>
                      <a:pt x="736" y="956"/>
                    </a:lnTo>
                    <a:lnTo>
                      <a:pt x="736" y="956"/>
                    </a:lnTo>
                    <a:lnTo>
                      <a:pt x="426" y="966"/>
                    </a:lnTo>
                    <a:lnTo>
                      <a:pt x="426" y="966"/>
                    </a:lnTo>
                    <a:lnTo>
                      <a:pt x="414" y="996"/>
                    </a:lnTo>
                    <a:lnTo>
                      <a:pt x="400" y="1022"/>
                    </a:lnTo>
                    <a:lnTo>
                      <a:pt x="386" y="1046"/>
                    </a:lnTo>
                    <a:lnTo>
                      <a:pt x="368" y="1068"/>
                    </a:lnTo>
                    <a:lnTo>
                      <a:pt x="350" y="1088"/>
                    </a:lnTo>
                    <a:lnTo>
                      <a:pt x="332" y="1106"/>
                    </a:lnTo>
                    <a:lnTo>
                      <a:pt x="314" y="1122"/>
                    </a:lnTo>
                    <a:lnTo>
                      <a:pt x="294" y="1134"/>
                    </a:lnTo>
                    <a:lnTo>
                      <a:pt x="274" y="1146"/>
                    </a:lnTo>
                    <a:lnTo>
                      <a:pt x="254" y="1156"/>
                    </a:lnTo>
                    <a:lnTo>
                      <a:pt x="236" y="1164"/>
                    </a:lnTo>
                    <a:lnTo>
                      <a:pt x="216" y="1172"/>
                    </a:lnTo>
                    <a:lnTo>
                      <a:pt x="182" y="1180"/>
                    </a:lnTo>
                    <a:lnTo>
                      <a:pt x="154" y="1184"/>
                    </a:lnTo>
                    <a:lnTo>
                      <a:pt x="154" y="1184"/>
                    </a:lnTo>
                    <a:lnTo>
                      <a:pt x="150" y="1184"/>
                    </a:lnTo>
                    <a:lnTo>
                      <a:pt x="150" y="1184"/>
                    </a:lnTo>
                    <a:close/>
                  </a:path>
                </a:pathLst>
              </a:custGeom>
              <a:solidFill>
                <a:srgbClr val="B1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3"/>
              <p:cNvSpPr>
                <a:spLocks/>
              </p:cNvSpPr>
              <p:nvPr/>
            </p:nvSpPr>
            <p:spPr bwMode="auto">
              <a:xfrm>
                <a:off x="1801813" y="2436813"/>
                <a:ext cx="2305050" cy="1866900"/>
              </a:xfrm>
              <a:custGeom>
                <a:avLst/>
                <a:gdLst>
                  <a:gd name="T0" fmla="*/ 146 w 1452"/>
                  <a:gd name="T1" fmla="*/ 1176 h 1176"/>
                  <a:gd name="T2" fmla="*/ 132 w 1452"/>
                  <a:gd name="T3" fmla="*/ 1174 h 1176"/>
                  <a:gd name="T4" fmla="*/ 110 w 1452"/>
                  <a:gd name="T5" fmla="*/ 1156 h 1176"/>
                  <a:gd name="T6" fmla="*/ 104 w 1452"/>
                  <a:gd name="T7" fmla="*/ 1144 h 1176"/>
                  <a:gd name="T8" fmla="*/ 104 w 1452"/>
                  <a:gd name="T9" fmla="*/ 1136 h 1176"/>
                  <a:gd name="T10" fmla="*/ 104 w 1452"/>
                  <a:gd name="T11" fmla="*/ 1122 h 1176"/>
                  <a:gd name="T12" fmla="*/ 110 w 1452"/>
                  <a:gd name="T13" fmla="*/ 1108 h 1176"/>
                  <a:gd name="T14" fmla="*/ 120 w 1452"/>
                  <a:gd name="T15" fmla="*/ 1096 h 1176"/>
                  <a:gd name="T16" fmla="*/ 126 w 1452"/>
                  <a:gd name="T17" fmla="*/ 1092 h 1176"/>
                  <a:gd name="T18" fmla="*/ 168 w 1452"/>
                  <a:gd name="T19" fmla="*/ 1066 h 1176"/>
                  <a:gd name="T20" fmla="*/ 200 w 1452"/>
                  <a:gd name="T21" fmla="*/ 1036 h 1176"/>
                  <a:gd name="T22" fmla="*/ 224 w 1452"/>
                  <a:gd name="T23" fmla="*/ 1002 h 1176"/>
                  <a:gd name="T24" fmla="*/ 240 w 1452"/>
                  <a:gd name="T25" fmla="*/ 966 h 1176"/>
                  <a:gd name="T26" fmla="*/ 176 w 1452"/>
                  <a:gd name="T27" fmla="*/ 968 h 1176"/>
                  <a:gd name="T28" fmla="*/ 156 w 1452"/>
                  <a:gd name="T29" fmla="*/ 970 h 1176"/>
                  <a:gd name="T30" fmla="*/ 120 w 1452"/>
                  <a:gd name="T31" fmla="*/ 964 h 1176"/>
                  <a:gd name="T32" fmla="*/ 86 w 1452"/>
                  <a:gd name="T33" fmla="*/ 954 h 1176"/>
                  <a:gd name="T34" fmla="*/ 58 w 1452"/>
                  <a:gd name="T35" fmla="*/ 936 h 1176"/>
                  <a:gd name="T36" fmla="*/ 46 w 1452"/>
                  <a:gd name="T37" fmla="*/ 924 h 1176"/>
                  <a:gd name="T38" fmla="*/ 30 w 1452"/>
                  <a:gd name="T39" fmla="*/ 902 h 1176"/>
                  <a:gd name="T40" fmla="*/ 10 w 1452"/>
                  <a:gd name="T41" fmla="*/ 858 h 1176"/>
                  <a:gd name="T42" fmla="*/ 2 w 1452"/>
                  <a:gd name="T43" fmla="*/ 818 h 1176"/>
                  <a:gd name="T44" fmla="*/ 0 w 1452"/>
                  <a:gd name="T45" fmla="*/ 784 h 1176"/>
                  <a:gd name="T46" fmla="*/ 18 w 1452"/>
                  <a:gd name="T47" fmla="*/ 520 h 1176"/>
                  <a:gd name="T48" fmla="*/ 42 w 1452"/>
                  <a:gd name="T49" fmla="*/ 226 h 1176"/>
                  <a:gd name="T50" fmla="*/ 50 w 1452"/>
                  <a:gd name="T51" fmla="*/ 158 h 1176"/>
                  <a:gd name="T52" fmla="*/ 60 w 1452"/>
                  <a:gd name="T53" fmla="*/ 110 h 1176"/>
                  <a:gd name="T54" fmla="*/ 78 w 1452"/>
                  <a:gd name="T55" fmla="*/ 72 h 1176"/>
                  <a:gd name="T56" fmla="*/ 100 w 1452"/>
                  <a:gd name="T57" fmla="*/ 44 h 1176"/>
                  <a:gd name="T58" fmla="*/ 124 w 1452"/>
                  <a:gd name="T59" fmla="*/ 24 h 1176"/>
                  <a:gd name="T60" fmla="*/ 148 w 1452"/>
                  <a:gd name="T61" fmla="*/ 10 h 1176"/>
                  <a:gd name="T62" fmla="*/ 192 w 1452"/>
                  <a:gd name="T63" fmla="*/ 0 h 1176"/>
                  <a:gd name="T64" fmla="*/ 208 w 1452"/>
                  <a:gd name="T65" fmla="*/ 0 h 1176"/>
                  <a:gd name="T66" fmla="*/ 238 w 1452"/>
                  <a:gd name="T67" fmla="*/ 2 h 1176"/>
                  <a:gd name="T68" fmla="*/ 1294 w 1452"/>
                  <a:gd name="T69" fmla="*/ 120 h 1176"/>
                  <a:gd name="T70" fmla="*/ 1296 w 1452"/>
                  <a:gd name="T71" fmla="*/ 120 h 1176"/>
                  <a:gd name="T72" fmla="*/ 1336 w 1452"/>
                  <a:gd name="T73" fmla="*/ 132 h 1176"/>
                  <a:gd name="T74" fmla="*/ 1366 w 1452"/>
                  <a:gd name="T75" fmla="*/ 150 h 1176"/>
                  <a:gd name="T76" fmla="*/ 1390 w 1452"/>
                  <a:gd name="T77" fmla="*/ 174 h 1176"/>
                  <a:gd name="T78" fmla="*/ 1408 w 1452"/>
                  <a:gd name="T79" fmla="*/ 198 h 1176"/>
                  <a:gd name="T80" fmla="*/ 1420 w 1452"/>
                  <a:gd name="T81" fmla="*/ 226 h 1176"/>
                  <a:gd name="T82" fmla="*/ 1432 w 1452"/>
                  <a:gd name="T83" fmla="*/ 280 h 1176"/>
                  <a:gd name="T84" fmla="*/ 1450 w 1452"/>
                  <a:gd name="T85" fmla="*/ 726 h 1176"/>
                  <a:gd name="T86" fmla="*/ 1452 w 1452"/>
                  <a:gd name="T87" fmla="*/ 748 h 1176"/>
                  <a:gd name="T88" fmla="*/ 1448 w 1452"/>
                  <a:gd name="T89" fmla="*/ 784 h 1176"/>
                  <a:gd name="T90" fmla="*/ 1438 w 1452"/>
                  <a:gd name="T91" fmla="*/ 826 h 1176"/>
                  <a:gd name="T92" fmla="*/ 1412 w 1452"/>
                  <a:gd name="T93" fmla="*/ 870 h 1176"/>
                  <a:gd name="T94" fmla="*/ 1404 w 1452"/>
                  <a:gd name="T95" fmla="*/ 880 h 1176"/>
                  <a:gd name="T96" fmla="*/ 1382 w 1452"/>
                  <a:gd name="T97" fmla="*/ 898 h 1176"/>
                  <a:gd name="T98" fmla="*/ 1354 w 1452"/>
                  <a:gd name="T99" fmla="*/ 914 h 1176"/>
                  <a:gd name="T100" fmla="*/ 1314 w 1452"/>
                  <a:gd name="T101" fmla="*/ 926 h 1176"/>
                  <a:gd name="T102" fmla="*/ 1292 w 1452"/>
                  <a:gd name="T103" fmla="*/ 930 h 1176"/>
                  <a:gd name="T104" fmla="*/ 1080 w 1452"/>
                  <a:gd name="T105" fmla="*/ 938 h 1176"/>
                  <a:gd name="T106" fmla="*/ 732 w 1452"/>
                  <a:gd name="T107" fmla="*/ 948 h 1176"/>
                  <a:gd name="T108" fmla="*/ 420 w 1452"/>
                  <a:gd name="T109" fmla="*/ 958 h 1176"/>
                  <a:gd name="T110" fmla="*/ 394 w 1452"/>
                  <a:gd name="T111" fmla="*/ 1014 h 1176"/>
                  <a:gd name="T112" fmla="*/ 364 w 1452"/>
                  <a:gd name="T113" fmla="*/ 1060 h 1176"/>
                  <a:gd name="T114" fmla="*/ 328 w 1452"/>
                  <a:gd name="T115" fmla="*/ 1098 h 1176"/>
                  <a:gd name="T116" fmla="*/ 290 w 1452"/>
                  <a:gd name="T117" fmla="*/ 1126 h 1176"/>
                  <a:gd name="T118" fmla="*/ 250 w 1452"/>
                  <a:gd name="T119" fmla="*/ 1148 h 1176"/>
                  <a:gd name="T120" fmla="*/ 214 w 1452"/>
                  <a:gd name="T121" fmla="*/ 1162 h 1176"/>
                  <a:gd name="T122" fmla="*/ 150 w 1452"/>
                  <a:gd name="T123" fmla="*/ 1176 h 1176"/>
                  <a:gd name="T124" fmla="*/ 146 w 1452"/>
                  <a:gd name="T125" fmla="*/ 117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2" h="1176">
                    <a:moveTo>
                      <a:pt x="146" y="1176"/>
                    </a:moveTo>
                    <a:lnTo>
                      <a:pt x="146" y="1176"/>
                    </a:lnTo>
                    <a:lnTo>
                      <a:pt x="140" y="1174"/>
                    </a:lnTo>
                    <a:lnTo>
                      <a:pt x="132" y="1174"/>
                    </a:lnTo>
                    <a:lnTo>
                      <a:pt x="120" y="1166"/>
                    </a:lnTo>
                    <a:lnTo>
                      <a:pt x="110" y="1156"/>
                    </a:lnTo>
                    <a:lnTo>
                      <a:pt x="106" y="1150"/>
                    </a:lnTo>
                    <a:lnTo>
                      <a:pt x="104" y="1144"/>
                    </a:lnTo>
                    <a:lnTo>
                      <a:pt x="104" y="1144"/>
                    </a:lnTo>
                    <a:lnTo>
                      <a:pt x="104" y="1136"/>
                    </a:lnTo>
                    <a:lnTo>
                      <a:pt x="102" y="1128"/>
                    </a:lnTo>
                    <a:lnTo>
                      <a:pt x="104" y="1122"/>
                    </a:lnTo>
                    <a:lnTo>
                      <a:pt x="106" y="1114"/>
                    </a:lnTo>
                    <a:lnTo>
                      <a:pt x="110" y="1108"/>
                    </a:lnTo>
                    <a:lnTo>
                      <a:pt x="114" y="1102"/>
                    </a:lnTo>
                    <a:lnTo>
                      <a:pt x="120" y="1096"/>
                    </a:lnTo>
                    <a:lnTo>
                      <a:pt x="126" y="1092"/>
                    </a:lnTo>
                    <a:lnTo>
                      <a:pt x="126" y="1092"/>
                    </a:lnTo>
                    <a:lnTo>
                      <a:pt x="148" y="1080"/>
                    </a:lnTo>
                    <a:lnTo>
                      <a:pt x="168" y="1066"/>
                    </a:lnTo>
                    <a:lnTo>
                      <a:pt x="184" y="1052"/>
                    </a:lnTo>
                    <a:lnTo>
                      <a:pt x="200" y="1036"/>
                    </a:lnTo>
                    <a:lnTo>
                      <a:pt x="214" y="1020"/>
                    </a:lnTo>
                    <a:lnTo>
                      <a:pt x="224" y="1002"/>
                    </a:lnTo>
                    <a:lnTo>
                      <a:pt x="234" y="984"/>
                    </a:lnTo>
                    <a:lnTo>
                      <a:pt x="240" y="966"/>
                    </a:lnTo>
                    <a:lnTo>
                      <a:pt x="240" y="966"/>
                    </a:lnTo>
                    <a:lnTo>
                      <a:pt x="176" y="968"/>
                    </a:lnTo>
                    <a:lnTo>
                      <a:pt x="176" y="968"/>
                    </a:lnTo>
                    <a:lnTo>
                      <a:pt x="156" y="970"/>
                    </a:lnTo>
                    <a:lnTo>
                      <a:pt x="136" y="968"/>
                    </a:lnTo>
                    <a:lnTo>
                      <a:pt x="120" y="964"/>
                    </a:lnTo>
                    <a:lnTo>
                      <a:pt x="102" y="960"/>
                    </a:lnTo>
                    <a:lnTo>
                      <a:pt x="86" y="954"/>
                    </a:lnTo>
                    <a:lnTo>
                      <a:pt x="72" y="946"/>
                    </a:lnTo>
                    <a:lnTo>
                      <a:pt x="58" y="936"/>
                    </a:lnTo>
                    <a:lnTo>
                      <a:pt x="46" y="924"/>
                    </a:lnTo>
                    <a:lnTo>
                      <a:pt x="46" y="924"/>
                    </a:lnTo>
                    <a:lnTo>
                      <a:pt x="38" y="914"/>
                    </a:lnTo>
                    <a:lnTo>
                      <a:pt x="30" y="902"/>
                    </a:lnTo>
                    <a:lnTo>
                      <a:pt x="18" y="880"/>
                    </a:lnTo>
                    <a:lnTo>
                      <a:pt x="10" y="858"/>
                    </a:lnTo>
                    <a:lnTo>
                      <a:pt x="4" y="836"/>
                    </a:lnTo>
                    <a:lnTo>
                      <a:pt x="2" y="818"/>
                    </a:lnTo>
                    <a:lnTo>
                      <a:pt x="0" y="802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18" y="520"/>
                    </a:lnTo>
                    <a:lnTo>
                      <a:pt x="34" y="316"/>
                    </a:lnTo>
                    <a:lnTo>
                      <a:pt x="42" y="226"/>
                    </a:lnTo>
                    <a:lnTo>
                      <a:pt x="50" y="158"/>
                    </a:lnTo>
                    <a:lnTo>
                      <a:pt x="50" y="158"/>
                    </a:lnTo>
                    <a:lnTo>
                      <a:pt x="54" y="132"/>
                    </a:lnTo>
                    <a:lnTo>
                      <a:pt x="60" y="110"/>
                    </a:lnTo>
                    <a:lnTo>
                      <a:pt x="68" y="88"/>
                    </a:lnTo>
                    <a:lnTo>
                      <a:pt x="78" y="72"/>
                    </a:lnTo>
                    <a:lnTo>
                      <a:pt x="88" y="56"/>
                    </a:lnTo>
                    <a:lnTo>
                      <a:pt x="100" y="44"/>
                    </a:lnTo>
                    <a:lnTo>
                      <a:pt x="112" y="32"/>
                    </a:lnTo>
                    <a:lnTo>
                      <a:pt x="124" y="24"/>
                    </a:lnTo>
                    <a:lnTo>
                      <a:pt x="136" y="16"/>
                    </a:lnTo>
                    <a:lnTo>
                      <a:pt x="148" y="10"/>
                    </a:lnTo>
                    <a:lnTo>
                      <a:pt x="172" y="4"/>
                    </a:lnTo>
                    <a:lnTo>
                      <a:pt x="192" y="0"/>
                    </a:lnTo>
                    <a:lnTo>
                      <a:pt x="208" y="0"/>
                    </a:lnTo>
                    <a:lnTo>
                      <a:pt x="208" y="0"/>
                    </a:lnTo>
                    <a:lnTo>
                      <a:pt x="226" y="0"/>
                    </a:lnTo>
                    <a:lnTo>
                      <a:pt x="238" y="2"/>
                    </a:lnTo>
                    <a:lnTo>
                      <a:pt x="1294" y="120"/>
                    </a:lnTo>
                    <a:lnTo>
                      <a:pt x="1294" y="120"/>
                    </a:lnTo>
                    <a:lnTo>
                      <a:pt x="1296" y="120"/>
                    </a:lnTo>
                    <a:lnTo>
                      <a:pt x="1296" y="120"/>
                    </a:lnTo>
                    <a:lnTo>
                      <a:pt x="1316" y="126"/>
                    </a:lnTo>
                    <a:lnTo>
                      <a:pt x="1336" y="132"/>
                    </a:lnTo>
                    <a:lnTo>
                      <a:pt x="1352" y="140"/>
                    </a:lnTo>
                    <a:lnTo>
                      <a:pt x="1366" y="150"/>
                    </a:lnTo>
                    <a:lnTo>
                      <a:pt x="1380" y="162"/>
                    </a:lnTo>
                    <a:lnTo>
                      <a:pt x="1390" y="174"/>
                    </a:lnTo>
                    <a:lnTo>
                      <a:pt x="1400" y="186"/>
                    </a:lnTo>
                    <a:lnTo>
                      <a:pt x="1408" y="198"/>
                    </a:lnTo>
                    <a:lnTo>
                      <a:pt x="1414" y="212"/>
                    </a:lnTo>
                    <a:lnTo>
                      <a:pt x="1420" y="226"/>
                    </a:lnTo>
                    <a:lnTo>
                      <a:pt x="1428" y="254"/>
                    </a:lnTo>
                    <a:lnTo>
                      <a:pt x="1432" y="280"/>
                    </a:lnTo>
                    <a:lnTo>
                      <a:pt x="1432" y="304"/>
                    </a:lnTo>
                    <a:lnTo>
                      <a:pt x="1450" y="726"/>
                    </a:lnTo>
                    <a:lnTo>
                      <a:pt x="1450" y="726"/>
                    </a:lnTo>
                    <a:lnTo>
                      <a:pt x="1452" y="748"/>
                    </a:lnTo>
                    <a:lnTo>
                      <a:pt x="1450" y="764"/>
                    </a:lnTo>
                    <a:lnTo>
                      <a:pt x="1448" y="784"/>
                    </a:lnTo>
                    <a:lnTo>
                      <a:pt x="1444" y="804"/>
                    </a:lnTo>
                    <a:lnTo>
                      <a:pt x="1438" y="826"/>
                    </a:lnTo>
                    <a:lnTo>
                      <a:pt x="1428" y="850"/>
                    </a:lnTo>
                    <a:lnTo>
                      <a:pt x="1412" y="870"/>
                    </a:lnTo>
                    <a:lnTo>
                      <a:pt x="1412" y="870"/>
                    </a:lnTo>
                    <a:lnTo>
                      <a:pt x="1404" y="880"/>
                    </a:lnTo>
                    <a:lnTo>
                      <a:pt x="1394" y="890"/>
                    </a:lnTo>
                    <a:lnTo>
                      <a:pt x="1382" y="898"/>
                    </a:lnTo>
                    <a:lnTo>
                      <a:pt x="1370" y="908"/>
                    </a:lnTo>
                    <a:lnTo>
                      <a:pt x="1354" y="914"/>
                    </a:lnTo>
                    <a:lnTo>
                      <a:pt x="1336" y="922"/>
                    </a:lnTo>
                    <a:lnTo>
                      <a:pt x="1314" y="926"/>
                    </a:lnTo>
                    <a:lnTo>
                      <a:pt x="1292" y="930"/>
                    </a:lnTo>
                    <a:lnTo>
                      <a:pt x="1292" y="930"/>
                    </a:lnTo>
                    <a:lnTo>
                      <a:pt x="1210" y="934"/>
                    </a:lnTo>
                    <a:lnTo>
                      <a:pt x="1080" y="938"/>
                    </a:lnTo>
                    <a:lnTo>
                      <a:pt x="732" y="948"/>
                    </a:lnTo>
                    <a:lnTo>
                      <a:pt x="732" y="948"/>
                    </a:lnTo>
                    <a:lnTo>
                      <a:pt x="420" y="958"/>
                    </a:lnTo>
                    <a:lnTo>
                      <a:pt x="420" y="958"/>
                    </a:lnTo>
                    <a:lnTo>
                      <a:pt x="408" y="988"/>
                    </a:lnTo>
                    <a:lnTo>
                      <a:pt x="394" y="1014"/>
                    </a:lnTo>
                    <a:lnTo>
                      <a:pt x="380" y="1038"/>
                    </a:lnTo>
                    <a:lnTo>
                      <a:pt x="364" y="1060"/>
                    </a:lnTo>
                    <a:lnTo>
                      <a:pt x="346" y="1080"/>
                    </a:lnTo>
                    <a:lnTo>
                      <a:pt x="328" y="1098"/>
                    </a:lnTo>
                    <a:lnTo>
                      <a:pt x="308" y="1114"/>
                    </a:lnTo>
                    <a:lnTo>
                      <a:pt x="290" y="1126"/>
                    </a:lnTo>
                    <a:lnTo>
                      <a:pt x="270" y="1138"/>
                    </a:lnTo>
                    <a:lnTo>
                      <a:pt x="250" y="1148"/>
                    </a:lnTo>
                    <a:lnTo>
                      <a:pt x="232" y="1156"/>
                    </a:lnTo>
                    <a:lnTo>
                      <a:pt x="214" y="1162"/>
                    </a:lnTo>
                    <a:lnTo>
                      <a:pt x="178" y="1172"/>
                    </a:lnTo>
                    <a:lnTo>
                      <a:pt x="150" y="1176"/>
                    </a:lnTo>
                    <a:lnTo>
                      <a:pt x="150" y="1176"/>
                    </a:lnTo>
                    <a:lnTo>
                      <a:pt x="146" y="1176"/>
                    </a:lnTo>
                    <a:lnTo>
                      <a:pt x="146" y="1176"/>
                    </a:ln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1871663" y="2506663"/>
                <a:ext cx="2165350" cy="1727200"/>
              </a:xfrm>
              <a:custGeom>
                <a:avLst/>
                <a:gdLst>
                  <a:gd name="T0" fmla="*/ 1344 w 1364"/>
                  <a:gd name="T1" fmla="*/ 258 h 1088"/>
                  <a:gd name="T2" fmla="*/ 1344 w 1364"/>
                  <a:gd name="T3" fmla="*/ 240 h 1088"/>
                  <a:gd name="T4" fmla="*/ 1334 w 1364"/>
                  <a:gd name="T5" fmla="*/ 196 h 1088"/>
                  <a:gd name="T6" fmla="*/ 1324 w 1364"/>
                  <a:gd name="T7" fmla="*/ 172 h 1088"/>
                  <a:gd name="T8" fmla="*/ 1306 w 1364"/>
                  <a:gd name="T9" fmla="*/ 150 h 1088"/>
                  <a:gd name="T10" fmla="*/ 1280 w 1364"/>
                  <a:gd name="T11" fmla="*/ 132 h 1088"/>
                  <a:gd name="T12" fmla="*/ 1244 w 1364"/>
                  <a:gd name="T13" fmla="*/ 120 h 1088"/>
                  <a:gd name="T14" fmla="*/ 188 w 1364"/>
                  <a:gd name="T15" fmla="*/ 2 h 1088"/>
                  <a:gd name="T16" fmla="*/ 168 w 1364"/>
                  <a:gd name="T17" fmla="*/ 0 h 1088"/>
                  <a:gd name="T18" fmla="*/ 138 w 1364"/>
                  <a:gd name="T19" fmla="*/ 2 h 1088"/>
                  <a:gd name="T20" fmla="*/ 114 w 1364"/>
                  <a:gd name="T21" fmla="*/ 10 h 1088"/>
                  <a:gd name="T22" fmla="*/ 90 w 1364"/>
                  <a:gd name="T23" fmla="*/ 28 h 1088"/>
                  <a:gd name="T24" fmla="*/ 70 w 1364"/>
                  <a:gd name="T25" fmla="*/ 54 h 1088"/>
                  <a:gd name="T26" fmla="*/ 54 w 1364"/>
                  <a:gd name="T27" fmla="*/ 94 h 1088"/>
                  <a:gd name="T28" fmla="*/ 50 w 1364"/>
                  <a:gd name="T29" fmla="*/ 120 h 1088"/>
                  <a:gd name="T30" fmla="*/ 34 w 1364"/>
                  <a:gd name="T31" fmla="*/ 280 h 1088"/>
                  <a:gd name="T32" fmla="*/ 0 w 1364"/>
                  <a:gd name="T33" fmla="*/ 742 h 1088"/>
                  <a:gd name="T34" fmla="*/ 0 w 1364"/>
                  <a:gd name="T35" fmla="*/ 748 h 1088"/>
                  <a:gd name="T36" fmla="*/ 4 w 1364"/>
                  <a:gd name="T37" fmla="*/ 788 h 1088"/>
                  <a:gd name="T38" fmla="*/ 12 w 1364"/>
                  <a:gd name="T39" fmla="*/ 816 h 1088"/>
                  <a:gd name="T40" fmla="*/ 28 w 1364"/>
                  <a:gd name="T41" fmla="*/ 842 h 1088"/>
                  <a:gd name="T42" fmla="*/ 50 w 1364"/>
                  <a:gd name="T43" fmla="*/ 864 h 1088"/>
                  <a:gd name="T44" fmla="*/ 84 w 1364"/>
                  <a:gd name="T45" fmla="*/ 878 h 1088"/>
                  <a:gd name="T46" fmla="*/ 128 w 1364"/>
                  <a:gd name="T47" fmla="*/ 880 h 1088"/>
                  <a:gd name="T48" fmla="*/ 246 w 1364"/>
                  <a:gd name="T49" fmla="*/ 876 h 1088"/>
                  <a:gd name="T50" fmla="*/ 244 w 1364"/>
                  <a:gd name="T51" fmla="*/ 900 h 1088"/>
                  <a:gd name="T52" fmla="*/ 230 w 1364"/>
                  <a:gd name="T53" fmla="*/ 954 h 1088"/>
                  <a:gd name="T54" fmla="*/ 208 w 1364"/>
                  <a:gd name="T55" fmla="*/ 996 h 1088"/>
                  <a:gd name="T56" fmla="*/ 186 w 1364"/>
                  <a:gd name="T57" fmla="*/ 1024 h 1088"/>
                  <a:gd name="T58" fmla="*/ 158 w 1364"/>
                  <a:gd name="T59" fmla="*/ 1052 h 1088"/>
                  <a:gd name="T60" fmla="*/ 124 w 1364"/>
                  <a:gd name="T61" fmla="*/ 1076 h 1088"/>
                  <a:gd name="T62" fmla="*/ 102 w 1364"/>
                  <a:gd name="T63" fmla="*/ 1088 h 1088"/>
                  <a:gd name="T64" fmla="*/ 132 w 1364"/>
                  <a:gd name="T65" fmla="*/ 1082 h 1088"/>
                  <a:gd name="T66" fmla="*/ 184 w 1364"/>
                  <a:gd name="T67" fmla="*/ 1066 h 1088"/>
                  <a:gd name="T68" fmla="*/ 222 w 1364"/>
                  <a:gd name="T69" fmla="*/ 1046 h 1088"/>
                  <a:gd name="T70" fmla="*/ 264 w 1364"/>
                  <a:gd name="T71" fmla="*/ 1014 h 1088"/>
                  <a:gd name="T72" fmla="*/ 300 w 1364"/>
                  <a:gd name="T73" fmla="*/ 968 h 1088"/>
                  <a:gd name="T74" fmla="*/ 332 w 1364"/>
                  <a:gd name="T75" fmla="*/ 908 h 1088"/>
                  <a:gd name="T76" fmla="*/ 342 w 1364"/>
                  <a:gd name="T77" fmla="*/ 872 h 1088"/>
                  <a:gd name="T78" fmla="*/ 1102 w 1364"/>
                  <a:gd name="T79" fmla="*/ 848 h 1088"/>
                  <a:gd name="T80" fmla="*/ 1244 w 1364"/>
                  <a:gd name="T81" fmla="*/ 842 h 1088"/>
                  <a:gd name="T82" fmla="*/ 1290 w 1364"/>
                  <a:gd name="T83" fmla="*/ 832 h 1088"/>
                  <a:gd name="T84" fmla="*/ 1322 w 1364"/>
                  <a:gd name="T85" fmla="*/ 812 h 1088"/>
                  <a:gd name="T86" fmla="*/ 1342 w 1364"/>
                  <a:gd name="T87" fmla="*/ 788 h 1088"/>
                  <a:gd name="T88" fmla="*/ 1356 w 1364"/>
                  <a:gd name="T89" fmla="*/ 760 h 1088"/>
                  <a:gd name="T90" fmla="*/ 1362 w 1364"/>
                  <a:gd name="T91" fmla="*/ 732 h 1088"/>
                  <a:gd name="T92" fmla="*/ 1362 w 1364"/>
                  <a:gd name="T93" fmla="*/ 692 h 1088"/>
                  <a:gd name="T94" fmla="*/ 1362 w 1364"/>
                  <a:gd name="T95" fmla="*/ 686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64" h="1088">
                    <a:moveTo>
                      <a:pt x="1362" y="686"/>
                    </a:moveTo>
                    <a:lnTo>
                      <a:pt x="1344" y="258"/>
                    </a:lnTo>
                    <a:lnTo>
                      <a:pt x="1344" y="258"/>
                    </a:lnTo>
                    <a:lnTo>
                      <a:pt x="1344" y="240"/>
                    </a:lnTo>
                    <a:lnTo>
                      <a:pt x="1340" y="220"/>
                    </a:lnTo>
                    <a:lnTo>
                      <a:pt x="1334" y="196"/>
                    </a:lnTo>
                    <a:lnTo>
                      <a:pt x="1330" y="184"/>
                    </a:lnTo>
                    <a:lnTo>
                      <a:pt x="1324" y="172"/>
                    </a:lnTo>
                    <a:lnTo>
                      <a:pt x="1316" y="162"/>
                    </a:lnTo>
                    <a:lnTo>
                      <a:pt x="1306" y="150"/>
                    </a:lnTo>
                    <a:lnTo>
                      <a:pt x="1294" y="140"/>
                    </a:lnTo>
                    <a:lnTo>
                      <a:pt x="1280" y="132"/>
                    </a:lnTo>
                    <a:lnTo>
                      <a:pt x="1264" y="126"/>
                    </a:lnTo>
                    <a:lnTo>
                      <a:pt x="1244" y="120"/>
                    </a:lnTo>
                    <a:lnTo>
                      <a:pt x="188" y="2"/>
                    </a:lnTo>
                    <a:lnTo>
                      <a:pt x="188" y="2"/>
                    </a:lnTo>
                    <a:lnTo>
                      <a:pt x="182" y="0"/>
                    </a:lnTo>
                    <a:lnTo>
                      <a:pt x="168" y="0"/>
                    </a:lnTo>
                    <a:lnTo>
                      <a:pt x="150" y="0"/>
                    </a:lnTo>
                    <a:lnTo>
                      <a:pt x="138" y="2"/>
                    </a:lnTo>
                    <a:lnTo>
                      <a:pt x="126" y="6"/>
                    </a:lnTo>
                    <a:lnTo>
                      <a:pt x="114" y="10"/>
                    </a:lnTo>
                    <a:lnTo>
                      <a:pt x="102" y="18"/>
                    </a:lnTo>
                    <a:lnTo>
                      <a:pt x="90" y="28"/>
                    </a:lnTo>
                    <a:lnTo>
                      <a:pt x="80" y="40"/>
                    </a:lnTo>
                    <a:lnTo>
                      <a:pt x="70" y="54"/>
                    </a:lnTo>
                    <a:lnTo>
                      <a:pt x="62" y="72"/>
                    </a:lnTo>
                    <a:lnTo>
                      <a:pt x="54" y="94"/>
                    </a:lnTo>
                    <a:lnTo>
                      <a:pt x="50" y="120"/>
                    </a:lnTo>
                    <a:lnTo>
                      <a:pt x="50" y="120"/>
                    </a:lnTo>
                    <a:lnTo>
                      <a:pt x="42" y="190"/>
                    </a:lnTo>
                    <a:lnTo>
                      <a:pt x="34" y="280"/>
                    </a:lnTo>
                    <a:lnTo>
                      <a:pt x="18" y="486"/>
                    </a:lnTo>
                    <a:lnTo>
                      <a:pt x="0" y="742"/>
                    </a:lnTo>
                    <a:lnTo>
                      <a:pt x="0" y="742"/>
                    </a:lnTo>
                    <a:lnTo>
                      <a:pt x="0" y="748"/>
                    </a:lnTo>
                    <a:lnTo>
                      <a:pt x="0" y="766"/>
                    </a:lnTo>
                    <a:lnTo>
                      <a:pt x="4" y="788"/>
                    </a:lnTo>
                    <a:lnTo>
                      <a:pt x="8" y="802"/>
                    </a:lnTo>
                    <a:lnTo>
                      <a:pt x="12" y="816"/>
                    </a:lnTo>
                    <a:lnTo>
                      <a:pt x="18" y="828"/>
                    </a:lnTo>
                    <a:lnTo>
                      <a:pt x="28" y="842"/>
                    </a:lnTo>
                    <a:lnTo>
                      <a:pt x="38" y="854"/>
                    </a:lnTo>
                    <a:lnTo>
                      <a:pt x="50" y="864"/>
                    </a:lnTo>
                    <a:lnTo>
                      <a:pt x="66" y="872"/>
                    </a:lnTo>
                    <a:lnTo>
                      <a:pt x="84" y="878"/>
                    </a:lnTo>
                    <a:lnTo>
                      <a:pt x="104" y="880"/>
                    </a:lnTo>
                    <a:lnTo>
                      <a:pt x="128" y="880"/>
                    </a:lnTo>
                    <a:lnTo>
                      <a:pt x="128" y="880"/>
                    </a:lnTo>
                    <a:lnTo>
                      <a:pt x="246" y="876"/>
                    </a:lnTo>
                    <a:lnTo>
                      <a:pt x="246" y="876"/>
                    </a:lnTo>
                    <a:lnTo>
                      <a:pt x="244" y="900"/>
                    </a:lnTo>
                    <a:lnTo>
                      <a:pt x="240" y="928"/>
                    </a:lnTo>
                    <a:lnTo>
                      <a:pt x="230" y="954"/>
                    </a:lnTo>
                    <a:lnTo>
                      <a:pt x="218" y="982"/>
                    </a:lnTo>
                    <a:lnTo>
                      <a:pt x="208" y="996"/>
                    </a:lnTo>
                    <a:lnTo>
                      <a:pt x="198" y="1010"/>
                    </a:lnTo>
                    <a:lnTo>
                      <a:pt x="186" y="1024"/>
                    </a:lnTo>
                    <a:lnTo>
                      <a:pt x="174" y="1038"/>
                    </a:lnTo>
                    <a:lnTo>
                      <a:pt x="158" y="1052"/>
                    </a:lnTo>
                    <a:lnTo>
                      <a:pt x="142" y="1064"/>
                    </a:lnTo>
                    <a:lnTo>
                      <a:pt x="124" y="1076"/>
                    </a:lnTo>
                    <a:lnTo>
                      <a:pt x="102" y="1088"/>
                    </a:lnTo>
                    <a:lnTo>
                      <a:pt x="102" y="1088"/>
                    </a:lnTo>
                    <a:lnTo>
                      <a:pt x="110" y="1086"/>
                    </a:lnTo>
                    <a:lnTo>
                      <a:pt x="132" y="1082"/>
                    </a:lnTo>
                    <a:lnTo>
                      <a:pt x="164" y="1074"/>
                    </a:lnTo>
                    <a:lnTo>
                      <a:pt x="184" y="1066"/>
                    </a:lnTo>
                    <a:lnTo>
                      <a:pt x="202" y="1056"/>
                    </a:lnTo>
                    <a:lnTo>
                      <a:pt x="222" y="1046"/>
                    </a:lnTo>
                    <a:lnTo>
                      <a:pt x="244" y="1030"/>
                    </a:lnTo>
                    <a:lnTo>
                      <a:pt x="264" y="1014"/>
                    </a:lnTo>
                    <a:lnTo>
                      <a:pt x="282" y="992"/>
                    </a:lnTo>
                    <a:lnTo>
                      <a:pt x="300" y="968"/>
                    </a:lnTo>
                    <a:lnTo>
                      <a:pt x="318" y="940"/>
                    </a:lnTo>
                    <a:lnTo>
                      <a:pt x="332" y="908"/>
                    </a:lnTo>
                    <a:lnTo>
                      <a:pt x="342" y="872"/>
                    </a:lnTo>
                    <a:lnTo>
                      <a:pt x="342" y="872"/>
                    </a:lnTo>
                    <a:lnTo>
                      <a:pt x="868" y="856"/>
                    </a:lnTo>
                    <a:lnTo>
                      <a:pt x="1102" y="848"/>
                    </a:lnTo>
                    <a:lnTo>
                      <a:pt x="1244" y="842"/>
                    </a:lnTo>
                    <a:lnTo>
                      <a:pt x="1244" y="842"/>
                    </a:lnTo>
                    <a:lnTo>
                      <a:pt x="1268" y="838"/>
                    </a:lnTo>
                    <a:lnTo>
                      <a:pt x="1290" y="832"/>
                    </a:lnTo>
                    <a:lnTo>
                      <a:pt x="1306" y="824"/>
                    </a:lnTo>
                    <a:lnTo>
                      <a:pt x="1322" y="812"/>
                    </a:lnTo>
                    <a:lnTo>
                      <a:pt x="1332" y="800"/>
                    </a:lnTo>
                    <a:lnTo>
                      <a:pt x="1342" y="788"/>
                    </a:lnTo>
                    <a:lnTo>
                      <a:pt x="1350" y="774"/>
                    </a:lnTo>
                    <a:lnTo>
                      <a:pt x="1356" y="760"/>
                    </a:lnTo>
                    <a:lnTo>
                      <a:pt x="1358" y="746"/>
                    </a:lnTo>
                    <a:lnTo>
                      <a:pt x="1362" y="732"/>
                    </a:lnTo>
                    <a:lnTo>
                      <a:pt x="1364" y="708"/>
                    </a:lnTo>
                    <a:lnTo>
                      <a:pt x="1362" y="692"/>
                    </a:lnTo>
                    <a:lnTo>
                      <a:pt x="1362" y="686"/>
                    </a:lnTo>
                    <a:lnTo>
                      <a:pt x="1362" y="6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" name="ZoneTexte 58"/>
            <p:cNvSpPr txBox="1"/>
            <p:nvPr/>
          </p:nvSpPr>
          <p:spPr>
            <a:xfrm rot="566310">
              <a:off x="5524711" y="3290895"/>
              <a:ext cx="2074395" cy="949785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-FR" sz="2000" b="1" kern="0" dirty="0">
                  <a:solidFill>
                    <a:prstClr val="white"/>
                  </a:solidFill>
                </a:rPr>
                <a:t>Beaucoup de paperasse à gérer</a:t>
              </a:r>
            </a:p>
            <a:p>
              <a:pPr algn="ctr"/>
              <a:endParaRPr lang="fr-FR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71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506175" y="383582"/>
            <a:ext cx="676589" cy="365125"/>
          </a:xfrm>
        </p:spPr>
        <p:txBody>
          <a:bodyPr/>
          <a:lstStyle/>
          <a:p>
            <a:fld id="{765BD2CC-7622-4945-AD7B-E97F023BDC21}" type="slidenum">
              <a:rPr lang="fr-FR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fr-FR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3615865" y="2741318"/>
            <a:ext cx="5678215" cy="2507992"/>
            <a:chOff x="4141877" y="4023438"/>
            <a:chExt cx="3553041" cy="1526662"/>
          </a:xfrm>
        </p:grpSpPr>
        <p:sp>
          <p:nvSpPr>
            <p:cNvPr id="60" name="직사각형 9">
              <a:extLst>
                <a:ext uri="{FF2B5EF4-FFF2-40B4-BE49-F238E27FC236}">
                  <a16:creationId xmlns:a16="http://schemas.microsoft.com/office/drawing/2014/main" id="{CD840120-C3D6-4C91-B030-118ABA7DE4CE}"/>
                </a:ext>
              </a:extLst>
            </p:cNvPr>
            <p:cNvSpPr/>
            <p:nvPr/>
          </p:nvSpPr>
          <p:spPr>
            <a:xfrm rot="13659860" flipV="1">
              <a:off x="6876467" y="4731649"/>
              <a:ext cx="470053" cy="1166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07B7B274-F644-4A8A-AB42-95BA69B74967}"/>
                </a:ext>
              </a:extLst>
            </p:cNvPr>
            <p:cNvSpPr/>
            <p:nvPr/>
          </p:nvSpPr>
          <p:spPr>
            <a:xfrm rot="10800000" flipH="1" flipV="1">
              <a:off x="4141877" y="4023438"/>
              <a:ext cx="2542569" cy="1307285"/>
            </a:xfrm>
            <a:custGeom>
              <a:avLst/>
              <a:gdLst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35267 h 1979038"/>
                <a:gd name="connsiteX1" fmla="*/ 659958 w 3347499"/>
                <a:gd name="connsiteY1" fmla="*/ 78676 h 1979038"/>
                <a:gd name="connsiteX2" fmla="*/ 373711 w 3347499"/>
                <a:gd name="connsiteY2" fmla="*/ 23017 h 1979038"/>
                <a:gd name="connsiteX3" fmla="*/ 95416 w 3347499"/>
                <a:gd name="connsiteY3" fmla="*/ 38919 h 1979038"/>
                <a:gd name="connsiteX4" fmla="*/ 111318 w 3347499"/>
                <a:gd name="connsiteY4" fmla="*/ 134335 h 1979038"/>
                <a:gd name="connsiteX5" fmla="*/ 0 w 3347499"/>
                <a:gd name="connsiteY5" fmla="*/ 197946 h 1979038"/>
                <a:gd name="connsiteX6" fmla="*/ 779228 w 3347499"/>
                <a:gd name="connsiteY6" fmla="*/ 1247518 h 1979038"/>
                <a:gd name="connsiteX7" fmla="*/ 1900362 w 3347499"/>
                <a:gd name="connsiteY7" fmla="*/ 1979038 h 1979038"/>
                <a:gd name="connsiteX8" fmla="*/ 3347499 w 3347499"/>
                <a:gd name="connsiteY8" fmla="*/ 1637132 h 1979038"/>
                <a:gd name="connsiteX9" fmla="*/ 1304013 w 3347499"/>
                <a:gd name="connsiteY9" fmla="*/ 635267 h 1979038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11318 w 3347499"/>
                <a:gd name="connsiteY4" fmla="*/ 153906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811033 w 3347499"/>
                <a:gd name="connsiteY6" fmla="*/ 1243235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863437"/>
                <a:gd name="connsiteX1" fmla="*/ 659958 w 3347499"/>
                <a:gd name="connsiteY1" fmla="*/ 98247 h 1863437"/>
                <a:gd name="connsiteX2" fmla="*/ 373711 w 3347499"/>
                <a:gd name="connsiteY2" fmla="*/ 42588 h 1863437"/>
                <a:gd name="connsiteX3" fmla="*/ 95416 w 3347499"/>
                <a:gd name="connsiteY3" fmla="*/ 58490 h 1863437"/>
                <a:gd name="connsiteX4" fmla="*/ 174928 w 3347499"/>
                <a:gd name="connsiteY4" fmla="*/ 177759 h 1863437"/>
                <a:gd name="connsiteX5" fmla="*/ 0 w 3347499"/>
                <a:gd name="connsiteY5" fmla="*/ 217517 h 1863437"/>
                <a:gd name="connsiteX6" fmla="*/ 811033 w 3347499"/>
                <a:gd name="connsiteY6" fmla="*/ 1243235 h 1863437"/>
                <a:gd name="connsiteX7" fmla="*/ 1924216 w 3347499"/>
                <a:gd name="connsiteY7" fmla="*/ 1863437 h 1863437"/>
                <a:gd name="connsiteX8" fmla="*/ 3347499 w 3347499"/>
                <a:gd name="connsiteY8" fmla="*/ 1656703 h 1863437"/>
                <a:gd name="connsiteX9" fmla="*/ 1304013 w 3347499"/>
                <a:gd name="connsiteY9" fmla="*/ 654838 h 1863437"/>
                <a:gd name="connsiteX0" fmla="*/ 1304013 w 3347499"/>
                <a:gd name="connsiteY0" fmla="*/ 654838 h 1982707"/>
                <a:gd name="connsiteX1" fmla="*/ 659958 w 3347499"/>
                <a:gd name="connsiteY1" fmla="*/ 98247 h 1982707"/>
                <a:gd name="connsiteX2" fmla="*/ 373711 w 3347499"/>
                <a:gd name="connsiteY2" fmla="*/ 42588 h 1982707"/>
                <a:gd name="connsiteX3" fmla="*/ 95416 w 3347499"/>
                <a:gd name="connsiteY3" fmla="*/ 58490 h 1982707"/>
                <a:gd name="connsiteX4" fmla="*/ 174928 w 3347499"/>
                <a:gd name="connsiteY4" fmla="*/ 177759 h 1982707"/>
                <a:gd name="connsiteX5" fmla="*/ 0 w 3347499"/>
                <a:gd name="connsiteY5" fmla="*/ 217517 h 1982707"/>
                <a:gd name="connsiteX6" fmla="*/ 811033 w 3347499"/>
                <a:gd name="connsiteY6" fmla="*/ 1243235 h 1982707"/>
                <a:gd name="connsiteX7" fmla="*/ 2146852 w 3347499"/>
                <a:gd name="connsiteY7" fmla="*/ 1982707 h 1982707"/>
                <a:gd name="connsiteX8" fmla="*/ 3347499 w 3347499"/>
                <a:gd name="connsiteY8" fmla="*/ 1656703 h 1982707"/>
                <a:gd name="connsiteX9" fmla="*/ 1304013 w 3347499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1304013 w 3387256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304013 w 3387256"/>
                <a:gd name="connsiteY10" fmla="*/ 654838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72207 w 3753016"/>
                <a:gd name="connsiteY11" fmla="*/ 630984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5192 h 1985110"/>
                <a:gd name="connsiteX1" fmla="*/ 699714 w 3753016"/>
                <a:gd name="connsiteY1" fmla="*/ 92698 h 1985110"/>
                <a:gd name="connsiteX2" fmla="*/ 397565 w 3753016"/>
                <a:gd name="connsiteY2" fmla="*/ 37040 h 1985110"/>
                <a:gd name="connsiteX3" fmla="*/ 95416 w 3753016"/>
                <a:gd name="connsiteY3" fmla="*/ 60893 h 1985110"/>
                <a:gd name="connsiteX4" fmla="*/ 119269 w 3753016"/>
                <a:gd name="connsiteY4" fmla="*/ 172211 h 1985110"/>
                <a:gd name="connsiteX5" fmla="*/ 0 w 3753016"/>
                <a:gd name="connsiteY5" fmla="*/ 219920 h 1985110"/>
                <a:gd name="connsiteX6" fmla="*/ 811033 w 3753016"/>
                <a:gd name="connsiteY6" fmla="*/ 1245638 h 1985110"/>
                <a:gd name="connsiteX7" fmla="*/ 2146852 w 3753016"/>
                <a:gd name="connsiteY7" fmla="*/ 1985110 h 1985110"/>
                <a:gd name="connsiteX8" fmla="*/ 3753016 w 3753016"/>
                <a:gd name="connsiteY8" fmla="*/ 1500080 h 1985110"/>
                <a:gd name="connsiteX9" fmla="*/ 2409244 w 3753016"/>
                <a:gd name="connsiteY9" fmla="*/ 1293347 h 1985110"/>
                <a:gd name="connsiteX10" fmla="*/ 755373 w 3753016"/>
                <a:gd name="connsiteY10" fmla="*/ 871927 h 1985110"/>
                <a:gd name="connsiteX11" fmla="*/ 1311965 w 3753016"/>
                <a:gd name="connsiteY11" fmla="*/ 665192 h 1985110"/>
                <a:gd name="connsiteX0" fmla="*/ 1311965 w 3753016"/>
                <a:gd name="connsiteY0" fmla="*/ 670630 h 1990548"/>
                <a:gd name="connsiteX1" fmla="*/ 699714 w 3753016"/>
                <a:gd name="connsiteY1" fmla="*/ 98136 h 1990548"/>
                <a:gd name="connsiteX2" fmla="*/ 453224 w 3753016"/>
                <a:gd name="connsiteY2" fmla="*/ 26576 h 1990548"/>
                <a:gd name="connsiteX3" fmla="*/ 95416 w 3753016"/>
                <a:gd name="connsiteY3" fmla="*/ 66331 h 1990548"/>
                <a:gd name="connsiteX4" fmla="*/ 119269 w 3753016"/>
                <a:gd name="connsiteY4" fmla="*/ 177649 h 1990548"/>
                <a:gd name="connsiteX5" fmla="*/ 0 w 3753016"/>
                <a:gd name="connsiteY5" fmla="*/ 225358 h 1990548"/>
                <a:gd name="connsiteX6" fmla="*/ 811033 w 3753016"/>
                <a:gd name="connsiteY6" fmla="*/ 1251076 h 1990548"/>
                <a:gd name="connsiteX7" fmla="*/ 2146852 w 3753016"/>
                <a:gd name="connsiteY7" fmla="*/ 1990548 h 1990548"/>
                <a:gd name="connsiteX8" fmla="*/ 3753016 w 3753016"/>
                <a:gd name="connsiteY8" fmla="*/ 1505518 h 1990548"/>
                <a:gd name="connsiteX9" fmla="*/ 2409244 w 3753016"/>
                <a:gd name="connsiteY9" fmla="*/ 1298785 h 1990548"/>
                <a:gd name="connsiteX10" fmla="*/ 755373 w 3753016"/>
                <a:gd name="connsiteY10" fmla="*/ 877365 h 1990548"/>
                <a:gd name="connsiteX11" fmla="*/ 1311965 w 3753016"/>
                <a:gd name="connsiteY11" fmla="*/ 670630 h 1990548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95416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37304 w 3778355"/>
                <a:gd name="connsiteY0" fmla="*/ 671729 h 1991647"/>
                <a:gd name="connsiteX1" fmla="*/ 725053 w 3778355"/>
                <a:gd name="connsiteY1" fmla="*/ 99235 h 1991647"/>
                <a:gd name="connsiteX2" fmla="*/ 478563 w 3778355"/>
                <a:gd name="connsiteY2" fmla="*/ 27675 h 1991647"/>
                <a:gd name="connsiteX3" fmla="*/ 152560 w 3778355"/>
                <a:gd name="connsiteY3" fmla="*/ 67430 h 1991647"/>
                <a:gd name="connsiteX4" fmla="*/ 232072 w 3778355"/>
                <a:gd name="connsiteY4" fmla="*/ 186702 h 1991647"/>
                <a:gd name="connsiteX5" fmla="*/ 25339 w 3778355"/>
                <a:gd name="connsiteY5" fmla="*/ 226457 h 1991647"/>
                <a:gd name="connsiteX6" fmla="*/ 836372 w 3778355"/>
                <a:gd name="connsiteY6" fmla="*/ 1252175 h 1991647"/>
                <a:gd name="connsiteX7" fmla="*/ 2172191 w 3778355"/>
                <a:gd name="connsiteY7" fmla="*/ 1991647 h 1991647"/>
                <a:gd name="connsiteX8" fmla="*/ 3778355 w 3778355"/>
                <a:gd name="connsiteY8" fmla="*/ 1506617 h 1991647"/>
                <a:gd name="connsiteX9" fmla="*/ 2434583 w 3778355"/>
                <a:gd name="connsiteY9" fmla="*/ 1299884 h 1991647"/>
                <a:gd name="connsiteX10" fmla="*/ 780712 w 3778355"/>
                <a:gd name="connsiteY10" fmla="*/ 878464 h 1991647"/>
                <a:gd name="connsiteX11" fmla="*/ 1337304 w 3778355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206733 w 3753016"/>
                <a:gd name="connsiteY4" fmla="*/ 186702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9647"/>
                <a:gd name="connsiteX1" fmla="*/ 699714 w 3753016"/>
                <a:gd name="connsiteY1" fmla="*/ 99235 h 1929647"/>
                <a:gd name="connsiteX2" fmla="*/ 453224 w 3753016"/>
                <a:gd name="connsiteY2" fmla="*/ 27675 h 1929647"/>
                <a:gd name="connsiteX3" fmla="*/ 127221 w 3753016"/>
                <a:gd name="connsiteY3" fmla="*/ 67430 h 1929647"/>
                <a:gd name="connsiteX4" fmla="*/ 166977 w 3753016"/>
                <a:gd name="connsiteY4" fmla="*/ 154897 h 1929647"/>
                <a:gd name="connsiteX5" fmla="*/ 0 w 3753016"/>
                <a:gd name="connsiteY5" fmla="*/ 226457 h 1929647"/>
                <a:gd name="connsiteX6" fmla="*/ 818984 w 3753016"/>
                <a:gd name="connsiteY6" fmla="*/ 1347591 h 1929647"/>
                <a:gd name="connsiteX7" fmla="*/ 2011680 w 3753016"/>
                <a:gd name="connsiteY7" fmla="*/ 1928037 h 1929647"/>
                <a:gd name="connsiteX8" fmla="*/ 3753016 w 3753016"/>
                <a:gd name="connsiteY8" fmla="*/ 1506617 h 1929647"/>
                <a:gd name="connsiteX9" fmla="*/ 2409244 w 3753016"/>
                <a:gd name="connsiteY9" fmla="*/ 1299884 h 1929647"/>
                <a:gd name="connsiteX10" fmla="*/ 755373 w 3753016"/>
                <a:gd name="connsiteY10" fmla="*/ 878464 h 1929647"/>
                <a:gd name="connsiteX11" fmla="*/ 1311965 w 3753016"/>
                <a:gd name="connsiteY11" fmla="*/ 671729 h 192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53016" h="1929647">
                  <a:moveTo>
                    <a:pt x="1311965" y="671729"/>
                  </a:moveTo>
                  <a:cubicBezTo>
                    <a:pt x="1166191" y="480897"/>
                    <a:pt x="893195" y="-35936"/>
                    <a:pt x="699714" y="99235"/>
                  </a:cubicBezTo>
                  <a:cubicBezTo>
                    <a:pt x="667909" y="136342"/>
                    <a:pt x="636104" y="-73042"/>
                    <a:pt x="453224" y="27675"/>
                  </a:cubicBezTo>
                  <a:cubicBezTo>
                    <a:pt x="360459" y="32976"/>
                    <a:pt x="331304" y="-57141"/>
                    <a:pt x="127221" y="67430"/>
                  </a:cubicBezTo>
                  <a:cubicBezTo>
                    <a:pt x="74212" y="88634"/>
                    <a:pt x="188181" y="128392"/>
                    <a:pt x="166977" y="154897"/>
                  </a:cubicBezTo>
                  <a:cubicBezTo>
                    <a:pt x="145773" y="181402"/>
                    <a:pt x="70236" y="131041"/>
                    <a:pt x="0" y="226457"/>
                  </a:cubicBezTo>
                  <a:cubicBezTo>
                    <a:pt x="272995" y="600168"/>
                    <a:pt x="673210" y="1283981"/>
                    <a:pt x="818984" y="1347591"/>
                  </a:cubicBezTo>
                  <a:cubicBezTo>
                    <a:pt x="1216549" y="1541073"/>
                    <a:pt x="1741336" y="1885630"/>
                    <a:pt x="2011680" y="1928037"/>
                  </a:cubicBezTo>
                  <a:cubicBezTo>
                    <a:pt x="2266121" y="1954542"/>
                    <a:pt x="3172571" y="1647090"/>
                    <a:pt x="3753016" y="1506617"/>
                  </a:cubicBezTo>
                  <a:cubicBezTo>
                    <a:pt x="3697357" y="1407226"/>
                    <a:pt x="3208351" y="1168688"/>
                    <a:pt x="2409244" y="1299884"/>
                  </a:cubicBezTo>
                  <a:cubicBezTo>
                    <a:pt x="489003" y="1295909"/>
                    <a:pt x="734169" y="972555"/>
                    <a:pt x="755373" y="878464"/>
                  </a:cubicBezTo>
                  <a:cubicBezTo>
                    <a:pt x="816333" y="727390"/>
                    <a:pt x="1115833" y="695583"/>
                    <a:pt x="1311965" y="6717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0574C6B5-3BA8-4B96-BB75-49F3D5A5C0C7}"/>
                </a:ext>
              </a:extLst>
            </p:cNvPr>
            <p:cNvSpPr/>
            <p:nvPr/>
          </p:nvSpPr>
          <p:spPr>
            <a:xfrm rot="10800000" flipH="1" flipV="1">
              <a:off x="4679288" y="4241941"/>
              <a:ext cx="2633444" cy="1183707"/>
            </a:xfrm>
            <a:custGeom>
              <a:avLst/>
              <a:gdLst>
                <a:gd name="connsiteX0" fmla="*/ 4126727 w 4126727"/>
                <a:gd name="connsiteY0" fmla="*/ 866693 h 1836752"/>
                <a:gd name="connsiteX1" fmla="*/ 2782957 w 4126727"/>
                <a:gd name="connsiteY1" fmla="*/ 0 h 1836752"/>
                <a:gd name="connsiteX2" fmla="*/ 2703444 w 4126727"/>
                <a:gd name="connsiteY2" fmla="*/ 7952 h 1836752"/>
                <a:gd name="connsiteX3" fmla="*/ 1375576 w 4126727"/>
                <a:gd name="connsiteY3" fmla="*/ 326004 h 1836752"/>
                <a:gd name="connsiteX4" fmla="*/ 0 w 4126727"/>
                <a:gd name="connsiteY4" fmla="*/ 477079 h 1836752"/>
                <a:gd name="connsiteX5" fmla="*/ 1574358 w 4126727"/>
                <a:gd name="connsiteY5" fmla="*/ 898498 h 1836752"/>
                <a:gd name="connsiteX6" fmla="*/ 2576223 w 4126727"/>
                <a:gd name="connsiteY6" fmla="*/ 1280160 h 1836752"/>
                <a:gd name="connsiteX7" fmla="*/ 3267986 w 4126727"/>
                <a:gd name="connsiteY7" fmla="*/ 1836752 h 1836752"/>
                <a:gd name="connsiteX8" fmla="*/ 4126727 w 4126727"/>
                <a:gd name="connsiteY8" fmla="*/ 866693 h 1836752"/>
                <a:gd name="connsiteX0" fmla="*/ 4126727 w 4126727"/>
                <a:gd name="connsiteY0" fmla="*/ 884466 h 1854525"/>
                <a:gd name="connsiteX1" fmla="*/ 2782957 w 4126727"/>
                <a:gd name="connsiteY1" fmla="*/ 17773 h 1854525"/>
                <a:gd name="connsiteX2" fmla="*/ 2703444 w 4126727"/>
                <a:gd name="connsiteY2" fmla="*/ 25725 h 1854525"/>
                <a:gd name="connsiteX3" fmla="*/ 1375576 w 4126727"/>
                <a:gd name="connsiteY3" fmla="*/ 343777 h 1854525"/>
                <a:gd name="connsiteX4" fmla="*/ 0 w 4126727"/>
                <a:gd name="connsiteY4" fmla="*/ 494852 h 1854525"/>
                <a:gd name="connsiteX5" fmla="*/ 1574358 w 4126727"/>
                <a:gd name="connsiteY5" fmla="*/ 916271 h 1854525"/>
                <a:gd name="connsiteX6" fmla="*/ 2576223 w 4126727"/>
                <a:gd name="connsiteY6" fmla="*/ 1297933 h 1854525"/>
                <a:gd name="connsiteX7" fmla="*/ 3267986 w 4126727"/>
                <a:gd name="connsiteY7" fmla="*/ 1854525 h 1854525"/>
                <a:gd name="connsiteX8" fmla="*/ 4126727 w 4126727"/>
                <a:gd name="connsiteY8" fmla="*/ 884466 h 1854525"/>
                <a:gd name="connsiteX0" fmla="*/ 1375576 w 4126727"/>
                <a:gd name="connsiteY0" fmla="*/ 331865 h 1842613"/>
                <a:gd name="connsiteX1" fmla="*/ 0 w 4126727"/>
                <a:gd name="connsiteY1" fmla="*/ 482940 h 1842613"/>
                <a:gd name="connsiteX2" fmla="*/ 1574358 w 4126727"/>
                <a:gd name="connsiteY2" fmla="*/ 904359 h 1842613"/>
                <a:gd name="connsiteX3" fmla="*/ 2576223 w 4126727"/>
                <a:gd name="connsiteY3" fmla="*/ 1286021 h 1842613"/>
                <a:gd name="connsiteX4" fmla="*/ 3267986 w 4126727"/>
                <a:gd name="connsiteY4" fmla="*/ 1842613 h 1842613"/>
                <a:gd name="connsiteX5" fmla="*/ 4126727 w 4126727"/>
                <a:gd name="connsiteY5" fmla="*/ 872554 h 1842613"/>
                <a:gd name="connsiteX6" fmla="*/ 2782957 w 4126727"/>
                <a:gd name="connsiteY6" fmla="*/ 5861 h 1842613"/>
                <a:gd name="connsiteX7" fmla="*/ 2794884 w 4126727"/>
                <a:gd name="connsiteY7" fmla="*/ 105253 h 1842613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90578 h 1901326"/>
                <a:gd name="connsiteX1" fmla="*/ 0 w 4063117"/>
                <a:gd name="connsiteY1" fmla="*/ 541653 h 1901326"/>
                <a:gd name="connsiteX2" fmla="*/ 1574358 w 4063117"/>
                <a:gd name="connsiteY2" fmla="*/ 963072 h 1901326"/>
                <a:gd name="connsiteX3" fmla="*/ 2576223 w 4063117"/>
                <a:gd name="connsiteY3" fmla="*/ 1344734 h 1901326"/>
                <a:gd name="connsiteX4" fmla="*/ 3267986 w 4063117"/>
                <a:gd name="connsiteY4" fmla="*/ 1901326 h 1901326"/>
                <a:gd name="connsiteX5" fmla="*/ 4063117 w 4063117"/>
                <a:gd name="connsiteY5" fmla="*/ 994878 h 1901326"/>
                <a:gd name="connsiteX6" fmla="*/ 2782957 w 4063117"/>
                <a:gd name="connsiteY6" fmla="*/ 64574 h 1901326"/>
                <a:gd name="connsiteX7" fmla="*/ 2178658 w 4063117"/>
                <a:gd name="connsiteY7" fmla="*/ 96380 h 1901326"/>
                <a:gd name="connsiteX8" fmla="*/ 1375576 w 4063117"/>
                <a:gd name="connsiteY8" fmla="*/ 390578 h 1901326"/>
                <a:gd name="connsiteX0" fmla="*/ 1375576 w 4063117"/>
                <a:gd name="connsiteY0" fmla="*/ 383650 h 1894398"/>
                <a:gd name="connsiteX1" fmla="*/ 0 w 4063117"/>
                <a:gd name="connsiteY1" fmla="*/ 534725 h 1894398"/>
                <a:gd name="connsiteX2" fmla="*/ 1574358 w 4063117"/>
                <a:gd name="connsiteY2" fmla="*/ 956144 h 1894398"/>
                <a:gd name="connsiteX3" fmla="*/ 2576223 w 4063117"/>
                <a:gd name="connsiteY3" fmla="*/ 1337806 h 1894398"/>
                <a:gd name="connsiteX4" fmla="*/ 3267986 w 4063117"/>
                <a:gd name="connsiteY4" fmla="*/ 1894398 h 1894398"/>
                <a:gd name="connsiteX5" fmla="*/ 4063117 w 4063117"/>
                <a:gd name="connsiteY5" fmla="*/ 987950 h 1894398"/>
                <a:gd name="connsiteX6" fmla="*/ 2782957 w 4063117"/>
                <a:gd name="connsiteY6" fmla="*/ 57646 h 1894398"/>
                <a:gd name="connsiteX7" fmla="*/ 2178658 w 4063117"/>
                <a:gd name="connsiteY7" fmla="*/ 89452 h 1894398"/>
                <a:gd name="connsiteX8" fmla="*/ 1375576 w 4063117"/>
                <a:gd name="connsiteY8" fmla="*/ 383650 h 1894398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625109 w 4112003"/>
                <a:gd name="connsiteY3" fmla="*/ 1280160 h 1836752"/>
                <a:gd name="connsiteX4" fmla="*/ 3316872 w 4112003"/>
                <a:gd name="connsiteY4" fmla="*/ 1836752 h 1836752"/>
                <a:gd name="connsiteX5" fmla="*/ 4112003 w 4112003"/>
                <a:gd name="connsiteY5" fmla="*/ 930304 h 1836752"/>
                <a:gd name="connsiteX6" fmla="*/ 2831843 w 4112003"/>
                <a:gd name="connsiteY6" fmla="*/ 0 h 1836752"/>
                <a:gd name="connsiteX7" fmla="*/ 2227544 w 4112003"/>
                <a:gd name="connsiteY7" fmla="*/ 31806 h 1836752"/>
                <a:gd name="connsiteX8" fmla="*/ 1424462 w 4112003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132129 w 4112003"/>
                <a:gd name="connsiteY3" fmla="*/ 993914 h 1836752"/>
                <a:gd name="connsiteX4" fmla="*/ 2625109 w 4112003"/>
                <a:gd name="connsiteY4" fmla="*/ 1280160 h 1836752"/>
                <a:gd name="connsiteX5" fmla="*/ 3316872 w 4112003"/>
                <a:gd name="connsiteY5" fmla="*/ 1836752 h 1836752"/>
                <a:gd name="connsiteX6" fmla="*/ 4112003 w 4112003"/>
                <a:gd name="connsiteY6" fmla="*/ 930304 h 1836752"/>
                <a:gd name="connsiteX7" fmla="*/ 2831843 w 4112003"/>
                <a:gd name="connsiteY7" fmla="*/ 0 h 1836752"/>
                <a:gd name="connsiteX8" fmla="*/ 2227544 w 4112003"/>
                <a:gd name="connsiteY8" fmla="*/ 31806 h 1836752"/>
                <a:gd name="connsiteX9" fmla="*/ 1424462 w 4112003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38408 h 1849156"/>
                <a:gd name="connsiteX1" fmla="*/ 59649 w 4122766"/>
                <a:gd name="connsiteY1" fmla="*/ 489483 h 1849156"/>
                <a:gd name="connsiteX2" fmla="*/ 1634007 w 4122766"/>
                <a:gd name="connsiteY2" fmla="*/ 910902 h 1849156"/>
                <a:gd name="connsiteX3" fmla="*/ 2142892 w 4122766"/>
                <a:gd name="connsiteY3" fmla="*/ 1006318 h 1849156"/>
                <a:gd name="connsiteX4" fmla="*/ 2635872 w 4122766"/>
                <a:gd name="connsiteY4" fmla="*/ 1292564 h 1849156"/>
                <a:gd name="connsiteX5" fmla="*/ 3327635 w 4122766"/>
                <a:gd name="connsiteY5" fmla="*/ 1849156 h 1849156"/>
                <a:gd name="connsiteX6" fmla="*/ 4122766 w 4122766"/>
                <a:gd name="connsiteY6" fmla="*/ 942708 h 1849156"/>
                <a:gd name="connsiteX7" fmla="*/ 2842606 w 4122766"/>
                <a:gd name="connsiteY7" fmla="*/ 12404 h 1849156"/>
                <a:gd name="connsiteX8" fmla="*/ 2238307 w 4122766"/>
                <a:gd name="connsiteY8" fmla="*/ 44210 h 1849156"/>
                <a:gd name="connsiteX9" fmla="*/ 1435225 w 4122766"/>
                <a:gd name="connsiteY9" fmla="*/ 338408 h 1849156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39809 h 1850557"/>
                <a:gd name="connsiteX1" fmla="*/ 59649 w 4122766"/>
                <a:gd name="connsiteY1" fmla="*/ 490884 h 1850557"/>
                <a:gd name="connsiteX2" fmla="*/ 1634007 w 4122766"/>
                <a:gd name="connsiteY2" fmla="*/ 912303 h 1850557"/>
                <a:gd name="connsiteX3" fmla="*/ 2142892 w 4122766"/>
                <a:gd name="connsiteY3" fmla="*/ 1007719 h 1850557"/>
                <a:gd name="connsiteX4" fmla="*/ 2635872 w 4122766"/>
                <a:gd name="connsiteY4" fmla="*/ 1293965 h 1850557"/>
                <a:gd name="connsiteX5" fmla="*/ 3327635 w 4122766"/>
                <a:gd name="connsiteY5" fmla="*/ 1850557 h 1850557"/>
                <a:gd name="connsiteX6" fmla="*/ 4122766 w 4122766"/>
                <a:gd name="connsiteY6" fmla="*/ 944109 h 1850557"/>
                <a:gd name="connsiteX7" fmla="*/ 2842606 w 4122766"/>
                <a:gd name="connsiteY7" fmla="*/ 13805 h 1850557"/>
                <a:gd name="connsiteX8" fmla="*/ 2166745 w 4122766"/>
                <a:gd name="connsiteY8" fmla="*/ 93319 h 1850557"/>
                <a:gd name="connsiteX9" fmla="*/ 1435225 w 4122766"/>
                <a:gd name="connsiteY9" fmla="*/ 339809 h 1850557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76690 h 1887438"/>
                <a:gd name="connsiteX1" fmla="*/ 59649 w 4122766"/>
                <a:gd name="connsiteY1" fmla="*/ 527765 h 1887438"/>
                <a:gd name="connsiteX2" fmla="*/ 1634007 w 4122766"/>
                <a:gd name="connsiteY2" fmla="*/ 949184 h 1887438"/>
                <a:gd name="connsiteX3" fmla="*/ 2142892 w 4122766"/>
                <a:gd name="connsiteY3" fmla="*/ 1044600 h 1887438"/>
                <a:gd name="connsiteX4" fmla="*/ 2635872 w 4122766"/>
                <a:gd name="connsiteY4" fmla="*/ 1330846 h 1887438"/>
                <a:gd name="connsiteX5" fmla="*/ 3327635 w 4122766"/>
                <a:gd name="connsiteY5" fmla="*/ 1887438 h 1887438"/>
                <a:gd name="connsiteX6" fmla="*/ 4122766 w 4122766"/>
                <a:gd name="connsiteY6" fmla="*/ 980990 h 1887438"/>
                <a:gd name="connsiteX7" fmla="*/ 2842606 w 4122766"/>
                <a:gd name="connsiteY7" fmla="*/ 18881 h 1887438"/>
                <a:gd name="connsiteX8" fmla="*/ 2166745 w 4122766"/>
                <a:gd name="connsiteY8" fmla="*/ 130200 h 1887438"/>
                <a:gd name="connsiteX9" fmla="*/ 1435225 w 4122766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548408 w 4067107"/>
                <a:gd name="connsiteY4" fmla="*/ 1275187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089096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747240"/>
                <a:gd name="connsiteX1" fmla="*/ 59649 w 4067107"/>
                <a:gd name="connsiteY1" fmla="*/ 527765 h 1747240"/>
                <a:gd name="connsiteX2" fmla="*/ 1634007 w 4067107"/>
                <a:gd name="connsiteY2" fmla="*/ 949184 h 1747240"/>
                <a:gd name="connsiteX3" fmla="*/ 2142892 w 4067107"/>
                <a:gd name="connsiteY3" fmla="*/ 1044600 h 1747240"/>
                <a:gd name="connsiteX4" fmla="*/ 2476846 w 4067107"/>
                <a:gd name="connsiteY4" fmla="*/ 1378554 h 1747240"/>
                <a:gd name="connsiteX5" fmla="*/ 3004138 w 4067107"/>
                <a:gd name="connsiteY5" fmla="*/ 1747240 h 1747240"/>
                <a:gd name="connsiteX6" fmla="*/ 4067107 w 4067107"/>
                <a:gd name="connsiteY6" fmla="*/ 1036649 h 1747240"/>
                <a:gd name="connsiteX7" fmla="*/ 2842606 w 4067107"/>
                <a:gd name="connsiteY7" fmla="*/ 18881 h 1747240"/>
                <a:gd name="connsiteX8" fmla="*/ 2166745 w 4067107"/>
                <a:gd name="connsiteY8" fmla="*/ 130200 h 1747240"/>
                <a:gd name="connsiteX9" fmla="*/ 1435225 w 4067107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3004138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2806187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7153" h="1747240">
                  <a:moveTo>
                    <a:pt x="1435225" y="376690"/>
                  </a:moveTo>
                  <a:cubicBezTo>
                    <a:pt x="921041" y="355486"/>
                    <a:pt x="168317" y="374040"/>
                    <a:pt x="59649" y="527765"/>
                  </a:cubicBezTo>
                  <a:cubicBezTo>
                    <a:pt x="-282257" y="890874"/>
                    <a:pt x="926341" y="920030"/>
                    <a:pt x="1634007" y="949184"/>
                  </a:cubicBezTo>
                  <a:cubicBezTo>
                    <a:pt x="1755927" y="988940"/>
                    <a:pt x="2020972" y="1004844"/>
                    <a:pt x="2142892" y="1044600"/>
                  </a:cubicBezTo>
                  <a:lnTo>
                    <a:pt x="2476846" y="1378554"/>
                  </a:lnTo>
                  <a:lnTo>
                    <a:pt x="2806187" y="1747240"/>
                  </a:lnTo>
                  <a:lnTo>
                    <a:pt x="3887153" y="784714"/>
                  </a:lnTo>
                  <a:cubicBezTo>
                    <a:pt x="3502840" y="495816"/>
                    <a:pt x="3512746" y="372650"/>
                    <a:pt x="2842606" y="18881"/>
                  </a:cubicBezTo>
                  <a:cubicBezTo>
                    <a:pt x="2541783" y="-38103"/>
                    <a:pt x="2417210" y="44060"/>
                    <a:pt x="2166745" y="130200"/>
                  </a:cubicBezTo>
                  <a:cubicBezTo>
                    <a:pt x="1932182" y="184534"/>
                    <a:pt x="1811587" y="315730"/>
                    <a:pt x="1435225" y="3766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6510695-5FB9-448D-81E0-FD7E8251B6DC}"/>
              </a:ext>
            </a:extLst>
          </p:cNvPr>
          <p:cNvSpPr/>
          <p:nvPr/>
        </p:nvSpPr>
        <p:spPr>
          <a:xfrm>
            <a:off x="2925810" y="5903893"/>
            <a:ext cx="76183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d’une plateforme </a:t>
            </a:r>
          </a:p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 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StartMe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7BFD70E9-CC4E-45ED-B03E-2701918CD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0" y="5234603"/>
            <a:ext cx="908528" cy="1435985"/>
          </a:xfrm>
          <a:prstGeom prst="rect">
            <a:avLst/>
          </a:prstGeom>
        </p:spPr>
      </p:pic>
      <p:sp>
        <p:nvSpPr>
          <p:cNvPr id="16" name="TextBox 177"/>
          <p:cNvSpPr txBox="1"/>
          <p:nvPr/>
        </p:nvSpPr>
        <p:spPr>
          <a:xfrm>
            <a:off x="11639431" y="6232545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18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188459" y="266319"/>
            <a:ext cx="3769558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Proposée</a:t>
            </a:r>
          </a:p>
        </p:txBody>
      </p:sp>
      <p:pic>
        <p:nvPicPr>
          <p:cNvPr id="25" name="Image 24" descr="116265255_333360204504726_1704518944142613519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50" y="139065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3849786"/>
            <a:ext cx="1125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Récolter le capital du lancement projet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2AD4B5-5417-4857-90D4-9E8E1AB9EE80}"/>
              </a:ext>
            </a:extLst>
          </p:cNvPr>
          <p:cNvSpPr txBox="1"/>
          <p:nvPr/>
        </p:nvSpPr>
        <p:spPr>
          <a:xfrm>
            <a:off x="753035" y="3429989"/>
            <a:ext cx="42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Pour les investisseurs</a:t>
            </a:r>
            <a:endParaRPr lang="x-none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77"/>
          <p:cNvSpPr txBox="1"/>
          <p:nvPr/>
        </p:nvSpPr>
        <p:spPr>
          <a:xfrm>
            <a:off x="11655760" y="6232545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2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AD4B5-5417-4857-90D4-9E8E1AB9EE80}"/>
              </a:ext>
            </a:extLst>
          </p:cNvPr>
          <p:cNvSpPr txBox="1"/>
          <p:nvPr/>
        </p:nvSpPr>
        <p:spPr>
          <a:xfrm>
            <a:off x="3675529" y="1529471"/>
            <a:ext cx="507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Proposition de valeur</a:t>
            </a:r>
            <a:endParaRPr lang="x-none" sz="2800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4557998"/>
            <a:ext cx="11259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Avoir les conseils des professionnels pour le lancement du projet (Bureau d’étude/Assurance/Information Juridique..)</a:t>
            </a:r>
          </a:p>
        </p:txBody>
      </p:sp>
      <p:pic>
        <p:nvPicPr>
          <p:cNvPr id="14" name="Image 13" descr="Une image contenant pièce&#10;&#10;Description générée automatiquement">
            <a:extLst>
              <a:ext uri="{FF2B5EF4-FFF2-40B4-BE49-F238E27FC236}">
                <a16:creationId xmlns:a16="http://schemas.microsoft.com/office/drawing/2014/main" id="{F913ED40-163C-47B5-AF0B-2D27F1357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09" y="2106092"/>
            <a:ext cx="1036038" cy="103603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5606868"/>
            <a:ext cx="1125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Assurer la gestion des paperasses pour la réalisation d’une </a:t>
            </a:r>
            <a:r>
              <a:rPr lang="fr-FR" sz="2800" dirty="0" err="1"/>
              <a:t>StartUp</a:t>
            </a:r>
            <a:r>
              <a:rPr lang="fr-FR" sz="2800" dirty="0"/>
              <a:t>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02AD4B5-5417-4857-90D4-9E8E1AB9EE80}"/>
              </a:ext>
            </a:extLst>
          </p:cNvPr>
          <p:cNvSpPr txBox="1"/>
          <p:nvPr/>
        </p:nvSpPr>
        <p:spPr>
          <a:xfrm>
            <a:off x="753035" y="3372839"/>
            <a:ext cx="42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Pour les entrepreneurs</a:t>
            </a:r>
            <a:endParaRPr lang="x-none" sz="2800" b="1" dirty="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3887886"/>
            <a:ext cx="1125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Investir dans plusieurs projet (devenir actionnaire si somme &gt;10% capital)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4555346"/>
            <a:ext cx="1125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Gagner de l’argent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02AD4B5-5417-4857-90D4-9E8E1AB9EE80}"/>
              </a:ext>
            </a:extLst>
          </p:cNvPr>
          <p:cNvSpPr txBox="1"/>
          <p:nvPr/>
        </p:nvSpPr>
        <p:spPr>
          <a:xfrm>
            <a:off x="543874" y="3427337"/>
            <a:ext cx="669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Pour les demandeurs de services</a:t>
            </a:r>
            <a:endParaRPr lang="x-none" sz="2800" b="1" dirty="0">
              <a:solidFill>
                <a:srgbClr val="FF000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3923334"/>
            <a:ext cx="1125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un petit travail de plus (Freelance)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07608" y="323469"/>
            <a:ext cx="1996059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34534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26" grpId="0"/>
      <p:bldP spid="30" grpId="0"/>
      <p:bldP spid="30" grpId="1"/>
      <p:bldP spid="15" grpId="0"/>
      <p:bldP spid="15" grpId="1"/>
      <p:bldP spid="17" grpId="0"/>
      <p:bldP spid="17" grpId="1"/>
      <p:bldP spid="18" grpId="0"/>
      <p:bldP spid="18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77"/>
          <p:cNvSpPr txBox="1"/>
          <p:nvPr/>
        </p:nvSpPr>
        <p:spPr>
          <a:xfrm>
            <a:off x="11655760" y="6232545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3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AD4B5-5417-4857-90D4-9E8E1AB9EE80}"/>
              </a:ext>
            </a:extLst>
          </p:cNvPr>
          <p:cNvSpPr txBox="1"/>
          <p:nvPr/>
        </p:nvSpPr>
        <p:spPr>
          <a:xfrm>
            <a:off x="3352800" y="1816342"/>
            <a:ext cx="507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Segments Client </a:t>
            </a:r>
            <a:endParaRPr lang="x-none" sz="2800" b="1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637039D-FB4B-40FF-9CEE-A7122001EA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80" y="2567295"/>
            <a:ext cx="1023070" cy="102307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4064939"/>
            <a:ext cx="1125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nouveaux entrepreneurs ne possédant pas un capital suffisant.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4651007"/>
            <a:ext cx="1125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Les chercheurs de petit travail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5854048"/>
            <a:ext cx="1125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Les partenaires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1534FFD-E02C-4889-A992-FDFA61CB949A}"/>
              </a:ext>
            </a:extLst>
          </p:cNvPr>
          <p:cNvSpPr txBox="1"/>
          <p:nvPr/>
        </p:nvSpPr>
        <p:spPr>
          <a:xfrm>
            <a:off x="932328" y="5260606"/>
            <a:ext cx="1125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Les chercheurs d’investissement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07608" y="323469"/>
            <a:ext cx="1996059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34534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77"/>
          <p:cNvSpPr txBox="1"/>
          <p:nvPr/>
        </p:nvSpPr>
        <p:spPr>
          <a:xfrm>
            <a:off x="11655760" y="6232545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</p:txBody>
      </p:sp>
      <p:grpSp>
        <p:nvGrpSpPr>
          <p:cNvPr id="2" name="Group 100"/>
          <p:cNvGrpSpPr/>
          <p:nvPr/>
        </p:nvGrpSpPr>
        <p:grpSpPr>
          <a:xfrm>
            <a:off x="290286" y="0"/>
            <a:ext cx="11800114" cy="1202154"/>
            <a:chOff x="2336800" y="-6350"/>
            <a:chExt cx="7495821" cy="13747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FF9966"/>
                </a:gs>
                <a:gs pos="63000">
                  <a:srgbClr val="FFE0D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9299">
                  <a:schemeClr val="accent2"/>
                </a:gs>
                <a:gs pos="69928">
                  <a:schemeClr val="accent2"/>
                </a:gs>
                <a:gs pos="79645">
                  <a:schemeClr val="accent2"/>
                </a:gs>
                <a:gs pos="90300">
                  <a:schemeClr val="accent2"/>
                </a:gs>
                <a:gs pos="100000">
                  <a:schemeClr val="accent2"/>
                </a:gs>
                <a:gs pos="0">
                  <a:srgbClr val="FFE0D1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802AD4B5-5417-4857-90D4-9E8E1AB9EE80}"/>
              </a:ext>
            </a:extLst>
          </p:cNvPr>
          <p:cNvSpPr txBox="1"/>
          <p:nvPr/>
        </p:nvSpPr>
        <p:spPr>
          <a:xfrm>
            <a:off x="812628" y="1801891"/>
            <a:ext cx="2447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Canaux de distribution</a:t>
            </a:r>
            <a:endParaRPr lang="x-none" sz="28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A99555D-1828-4C88-AB21-8B9C453E26B4}"/>
              </a:ext>
            </a:extLst>
          </p:cNvPr>
          <p:cNvSpPr txBox="1"/>
          <p:nvPr/>
        </p:nvSpPr>
        <p:spPr>
          <a:xfrm>
            <a:off x="5199259" y="1926464"/>
            <a:ext cx="360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Relation client</a:t>
            </a:r>
            <a:endParaRPr lang="x-none" sz="28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4DB4392-D371-46ED-B42C-B00E91729A98}"/>
              </a:ext>
            </a:extLst>
          </p:cNvPr>
          <p:cNvSpPr txBox="1"/>
          <p:nvPr/>
        </p:nvSpPr>
        <p:spPr>
          <a:xfrm>
            <a:off x="4320989" y="2660327"/>
            <a:ext cx="5934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réclamations 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N°vert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Présence sur les réseaux sociaux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journées portes ouvertes des facultés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bureaux d’étude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digital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Partenaires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assistance 24h/24 et 7j/7</a:t>
            </a:r>
          </a:p>
        </p:txBody>
      </p:sp>
      <p:pic>
        <p:nvPicPr>
          <p:cNvPr id="24" name="Image 2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AD39FE7-E845-4404-91CD-02FF064F2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604" y="679751"/>
            <a:ext cx="780569" cy="780569"/>
          </a:xfrm>
          <a:prstGeom prst="rect">
            <a:avLst/>
          </a:prstGeom>
        </p:spPr>
      </p:pic>
      <p:pic>
        <p:nvPicPr>
          <p:cNvPr id="25" name="Image 2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0C2562A-0EA5-4915-B78F-4CAB7AB25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95" y="4032665"/>
            <a:ext cx="737825" cy="737825"/>
          </a:xfrm>
          <a:prstGeom prst="rect">
            <a:avLst/>
          </a:prstGeom>
        </p:spPr>
      </p:pic>
      <p:pic>
        <p:nvPicPr>
          <p:cNvPr id="27" name="Image 2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BD17740-0B4B-483A-8C32-4B59D31FD9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88" y="5159967"/>
            <a:ext cx="737826" cy="737826"/>
          </a:xfrm>
          <a:prstGeom prst="rect">
            <a:avLst/>
          </a:prstGeom>
        </p:spPr>
      </p:pic>
      <p:pic>
        <p:nvPicPr>
          <p:cNvPr id="29" name="Image 2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3AA7959-A3E1-43F2-A168-A6B1ED7A48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940" y="1914744"/>
            <a:ext cx="692858" cy="69285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D092AFAF-7945-480F-AB0D-8F2C117167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0" y="2907432"/>
            <a:ext cx="796403" cy="79640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4DB4392-D371-46ED-B42C-B00E91729A98}"/>
              </a:ext>
            </a:extLst>
          </p:cNvPr>
          <p:cNvSpPr txBox="1"/>
          <p:nvPr/>
        </p:nvSpPr>
        <p:spPr>
          <a:xfrm>
            <a:off x="405885" y="2856152"/>
            <a:ext cx="4544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plateforme Web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 TV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réseaux sociaux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07608" y="323469"/>
            <a:ext cx="1996059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FR" sz="3200" b="1" spc="200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3453498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12969</TotalTime>
  <Words>927</Words>
  <Application>Microsoft Office PowerPoint</Application>
  <PresentationFormat>Widescreen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Impact</vt:lpstr>
      <vt:lpstr>Open Sans</vt:lpstr>
      <vt:lpstr>Times New Roman</vt:lpstr>
      <vt:lpstr>Titillium Web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SlideModel.com</dc:title>
  <dc:creator>Julian</dc:creator>
  <cp:lastModifiedBy>Achraf Abida</cp:lastModifiedBy>
  <cp:revision>1428</cp:revision>
  <cp:lastPrinted>2019-07-12T10:09:25Z</cp:lastPrinted>
  <dcterms:created xsi:type="dcterms:W3CDTF">2018-07-11T09:37:00Z</dcterms:created>
  <dcterms:modified xsi:type="dcterms:W3CDTF">2020-07-26T15:24:56Z</dcterms:modified>
</cp:coreProperties>
</file>