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3C7C3-FF57-466F-86A1-590F17D5F57B}" v="328" dt="2021-07-24T09:09:36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현" userId="11a90075256c3698" providerId="LiveId" clId="{FD03C7C3-FF57-466F-86A1-590F17D5F57B}"/>
    <pc:docChg chg="undo custSel addSld delSld modSld">
      <pc:chgData name="승현" userId="11a90075256c3698" providerId="LiveId" clId="{FD03C7C3-FF57-466F-86A1-590F17D5F57B}" dt="2021-07-24T09:09:50.170" v="4790" actId="207"/>
      <pc:docMkLst>
        <pc:docMk/>
      </pc:docMkLst>
      <pc:sldChg chg="delSp mod">
        <pc:chgData name="승현" userId="11a90075256c3698" providerId="LiveId" clId="{FD03C7C3-FF57-466F-86A1-590F17D5F57B}" dt="2021-07-24T06:27:37.263" v="1860" actId="478"/>
        <pc:sldMkLst>
          <pc:docMk/>
          <pc:sldMk cId="2704911631" sldId="257"/>
        </pc:sldMkLst>
        <pc:spChg chg="del">
          <ac:chgData name="승현" userId="11a90075256c3698" providerId="LiveId" clId="{FD03C7C3-FF57-466F-86A1-590F17D5F57B}" dt="2021-07-24T06:27:37.263" v="1860" actId="478"/>
          <ac:spMkLst>
            <pc:docMk/>
            <pc:sldMk cId="2704911631" sldId="257"/>
            <ac:spMk id="20" creationId="{CD86A315-D31A-4C2B-90FB-85B205AA6D5B}"/>
          </ac:spMkLst>
        </pc:spChg>
        <pc:spChg chg="del">
          <ac:chgData name="승현" userId="11a90075256c3698" providerId="LiveId" clId="{FD03C7C3-FF57-466F-86A1-590F17D5F57B}" dt="2021-07-24T06:27:31.096" v="1857" actId="478"/>
          <ac:spMkLst>
            <pc:docMk/>
            <pc:sldMk cId="2704911631" sldId="257"/>
            <ac:spMk id="37" creationId="{BE1FAF21-5E32-4534-A038-5F1CD41102C5}"/>
          </ac:spMkLst>
        </pc:spChg>
        <pc:grpChg chg="del">
          <ac:chgData name="승현" userId="11a90075256c3698" providerId="LiveId" clId="{FD03C7C3-FF57-466F-86A1-590F17D5F57B}" dt="2021-07-24T06:27:35.453" v="1859" actId="478"/>
          <ac:grpSpMkLst>
            <pc:docMk/>
            <pc:sldMk cId="2704911631" sldId="257"/>
            <ac:grpSpMk id="19" creationId="{DCE1C999-C000-46EC-B736-75CE00547737}"/>
          </ac:grpSpMkLst>
        </pc:grpChg>
        <pc:grpChg chg="del">
          <ac:chgData name="승현" userId="11a90075256c3698" providerId="LiveId" clId="{FD03C7C3-FF57-466F-86A1-590F17D5F57B}" dt="2021-07-24T06:27:34.555" v="1858" actId="478"/>
          <ac:grpSpMkLst>
            <pc:docMk/>
            <pc:sldMk cId="2704911631" sldId="257"/>
            <ac:grpSpMk id="38" creationId="{607FFBC8-35F6-4D2F-96EF-F4A2DB47EF5F}"/>
          </ac:grpSpMkLst>
        </pc:grpChg>
      </pc:sldChg>
      <pc:sldChg chg="addSp delSp modSp mod">
        <pc:chgData name="승현" userId="11a90075256c3698" providerId="LiveId" clId="{FD03C7C3-FF57-466F-86A1-590F17D5F57B}" dt="2021-07-24T05:33:44.609" v="96" actId="20577"/>
        <pc:sldMkLst>
          <pc:docMk/>
          <pc:sldMk cId="2134898161" sldId="259"/>
        </pc:sldMkLst>
        <pc:spChg chg="mod">
          <ac:chgData name="승현" userId="11a90075256c3698" providerId="LiveId" clId="{FD03C7C3-FF57-466F-86A1-590F17D5F57B}" dt="2021-07-24T05:33:44.609" v="96" actId="20577"/>
          <ac:spMkLst>
            <pc:docMk/>
            <pc:sldMk cId="2134898161" sldId="259"/>
            <ac:spMk id="18" creationId="{BCD48ABB-3768-47A9-B737-A28839CEA14B}"/>
          </ac:spMkLst>
        </pc:spChg>
        <pc:spChg chg="add mod">
          <ac:chgData name="승현" userId="11a90075256c3698" providerId="LiveId" clId="{FD03C7C3-FF57-466F-86A1-590F17D5F57B}" dt="2021-07-24T05:33:06.089" v="45" actId="1076"/>
          <ac:spMkLst>
            <pc:docMk/>
            <pc:sldMk cId="2134898161" sldId="259"/>
            <ac:spMk id="38" creationId="{F483B73E-27F1-43E4-8F0B-3D42A5DE1FD2}"/>
          </ac:spMkLst>
        </pc:spChg>
        <pc:spChg chg="add mod">
          <ac:chgData name="승현" userId="11a90075256c3698" providerId="LiveId" clId="{FD03C7C3-FF57-466F-86A1-590F17D5F57B}" dt="2021-07-24T05:33:14.330" v="46" actId="571"/>
          <ac:spMkLst>
            <pc:docMk/>
            <pc:sldMk cId="2134898161" sldId="259"/>
            <ac:spMk id="44" creationId="{696566D3-6976-443D-A6B3-8A71CCD37AC7}"/>
          </ac:spMkLst>
        </pc:spChg>
        <pc:spChg chg="add del mod">
          <ac:chgData name="승현" userId="11a90075256c3698" providerId="LiveId" clId="{FD03C7C3-FF57-466F-86A1-590F17D5F57B}" dt="2021-07-24T05:33:22.842" v="48" actId="478"/>
          <ac:spMkLst>
            <pc:docMk/>
            <pc:sldMk cId="2134898161" sldId="259"/>
            <ac:spMk id="48" creationId="{E389BDBC-46AA-4FA8-B19E-0BD31F0E1D0D}"/>
          </ac:spMkLst>
        </pc:spChg>
        <pc:spChg chg="add del mod">
          <ac:chgData name="승현" userId="11a90075256c3698" providerId="LiveId" clId="{FD03C7C3-FF57-466F-86A1-590F17D5F57B}" dt="2021-07-24T05:33:22.842" v="48" actId="478"/>
          <ac:spMkLst>
            <pc:docMk/>
            <pc:sldMk cId="2134898161" sldId="259"/>
            <ac:spMk id="50" creationId="{425BD35C-B018-4CFE-A747-AA8EFC4C6297}"/>
          </ac:spMkLst>
        </pc:spChg>
        <pc:spChg chg="mod">
          <ac:chgData name="승현" userId="11a90075256c3698" providerId="LiveId" clId="{FD03C7C3-FF57-466F-86A1-590F17D5F57B}" dt="2021-07-24T05:32:54.427" v="42" actId="1076"/>
          <ac:spMkLst>
            <pc:docMk/>
            <pc:sldMk cId="2134898161" sldId="259"/>
            <ac:spMk id="65" creationId="{38C2D6BD-E2DC-4FE1-A5A4-2F5C862581A2}"/>
          </ac:spMkLst>
        </pc:spChg>
        <pc:spChg chg="mod">
          <ac:chgData name="승현" userId="11a90075256c3698" providerId="LiveId" clId="{FD03C7C3-FF57-466F-86A1-590F17D5F57B}" dt="2021-07-24T05:32:57.273" v="43" actId="1076"/>
          <ac:spMkLst>
            <pc:docMk/>
            <pc:sldMk cId="2134898161" sldId="259"/>
            <ac:spMk id="66" creationId="{981D6ED5-C191-4734-A714-046BE4187174}"/>
          </ac:spMkLst>
        </pc:spChg>
      </pc:sldChg>
      <pc:sldChg chg="addSp delSp modSp add mod">
        <pc:chgData name="승현" userId="11a90075256c3698" providerId="LiveId" clId="{FD03C7C3-FF57-466F-86A1-590F17D5F57B}" dt="2021-07-24T05:39:02.759" v="720" actId="1076"/>
        <pc:sldMkLst>
          <pc:docMk/>
          <pc:sldMk cId="1409602426" sldId="263"/>
        </pc:sldMkLst>
        <pc:spChg chg="add mod">
          <ac:chgData name="승현" userId="11a90075256c3698" providerId="LiveId" clId="{FD03C7C3-FF57-466F-86A1-590F17D5F57B}" dt="2021-07-24T05:39:02.759" v="720" actId="1076"/>
          <ac:spMkLst>
            <pc:docMk/>
            <pc:sldMk cId="1409602426" sldId="263"/>
            <ac:spMk id="2" creationId="{98317AF6-781F-4490-BEE1-4D4A1FCA627F}"/>
          </ac:spMkLst>
        </pc:spChg>
        <pc:spChg chg="add mod">
          <ac:chgData name="승현" userId="11a90075256c3698" providerId="LiveId" clId="{FD03C7C3-FF57-466F-86A1-590F17D5F57B}" dt="2021-07-24T05:39:02.759" v="720" actId="1076"/>
          <ac:spMkLst>
            <pc:docMk/>
            <pc:sldMk cId="1409602426" sldId="263"/>
            <ac:spMk id="3" creationId="{4EA674F0-46FC-49F9-94B7-202C02C933BD}"/>
          </ac:spMkLst>
        </pc:spChg>
        <pc:spChg chg="mod">
          <ac:chgData name="승현" userId="11a90075256c3698" providerId="LiveId" clId="{FD03C7C3-FF57-466F-86A1-590F17D5F57B}" dt="2021-07-24T05:32:21.550" v="23" actId="14100"/>
          <ac:spMkLst>
            <pc:docMk/>
            <pc:sldMk cId="1409602426" sldId="263"/>
            <ac:spMk id="4" creationId="{B00D5A0C-32E6-4EF8-B39B-3E4D9C49F806}"/>
          </ac:spMkLst>
        </pc:spChg>
        <pc:spChg chg="add mod">
          <ac:chgData name="승현" userId="11a90075256c3698" providerId="LiveId" clId="{FD03C7C3-FF57-466F-86A1-590F17D5F57B}" dt="2021-07-24T05:39:02.759" v="720" actId="1076"/>
          <ac:spMkLst>
            <pc:docMk/>
            <pc:sldMk cId="1409602426" sldId="263"/>
            <ac:spMk id="5" creationId="{2F34DFD1-5D62-4D24-B45E-69A566832D88}"/>
          </ac:spMkLst>
        </pc:spChg>
        <pc:spChg chg="add del mod">
          <ac:chgData name="승현" userId="11a90075256c3698" providerId="LiveId" clId="{FD03C7C3-FF57-466F-86A1-590F17D5F57B}" dt="2021-07-24T05:39:02.759" v="720" actId="1076"/>
          <ac:spMkLst>
            <pc:docMk/>
            <pc:sldMk cId="1409602426" sldId="263"/>
            <ac:spMk id="6" creationId="{C3759F17-8047-4748-A79C-B04862FC5DD8}"/>
          </ac:spMkLst>
        </pc:spChg>
        <pc:spChg chg="add mod">
          <ac:chgData name="승현" userId="11a90075256c3698" providerId="LiveId" clId="{FD03C7C3-FF57-466F-86A1-590F17D5F57B}" dt="2021-07-24T05:39:02.759" v="720" actId="1076"/>
          <ac:spMkLst>
            <pc:docMk/>
            <pc:sldMk cId="1409602426" sldId="263"/>
            <ac:spMk id="8" creationId="{C224896D-CD98-45EE-8493-0DD67F9E84A9}"/>
          </ac:spMkLst>
        </pc:spChg>
        <pc:spChg chg="add mod">
          <ac:chgData name="승현" userId="11a90075256c3698" providerId="LiveId" clId="{FD03C7C3-FF57-466F-86A1-590F17D5F57B}" dt="2021-07-24T05:39:02.759" v="720" actId="1076"/>
          <ac:spMkLst>
            <pc:docMk/>
            <pc:sldMk cId="1409602426" sldId="263"/>
            <ac:spMk id="9" creationId="{B88625DD-9530-46F5-A536-90A88273877C}"/>
          </ac:spMkLst>
        </pc:spChg>
        <pc:spChg chg="add mod">
          <ac:chgData name="승현" userId="11a90075256c3698" providerId="LiveId" clId="{FD03C7C3-FF57-466F-86A1-590F17D5F57B}" dt="2021-07-24T05:39:02.759" v="720" actId="1076"/>
          <ac:spMkLst>
            <pc:docMk/>
            <pc:sldMk cId="1409602426" sldId="263"/>
            <ac:spMk id="10" creationId="{5D4424AF-3465-4D09-B90B-886012BB4AF5}"/>
          </ac:spMkLst>
        </pc:spChg>
        <pc:spChg chg="mod">
          <ac:chgData name="승현" userId="11a90075256c3698" providerId="LiveId" clId="{FD03C7C3-FF57-466F-86A1-590F17D5F57B}" dt="2021-07-24T05:39:02.759" v="720" actId="1076"/>
          <ac:spMkLst>
            <pc:docMk/>
            <pc:sldMk cId="1409602426" sldId="263"/>
            <ac:spMk id="24" creationId="{AC02B754-E2C3-41EB-9E1B-1D469F3B3713}"/>
          </ac:spMkLst>
        </pc:spChg>
      </pc:sldChg>
      <pc:sldChg chg="addSp delSp modSp add mod">
        <pc:chgData name="승현" userId="11a90075256c3698" providerId="LiveId" clId="{FD03C7C3-FF57-466F-86A1-590F17D5F57B}" dt="2021-07-24T05:53:49.598" v="1653"/>
        <pc:sldMkLst>
          <pc:docMk/>
          <pc:sldMk cId="143196236" sldId="264"/>
        </pc:sldMkLst>
        <pc:spChg chg="mod">
          <ac:chgData name="승현" userId="11a90075256c3698" providerId="LiveId" clId="{FD03C7C3-FF57-466F-86A1-590F17D5F57B}" dt="2021-07-24T05:40:47.178" v="862" actId="1076"/>
          <ac:spMkLst>
            <pc:docMk/>
            <pc:sldMk cId="143196236" sldId="264"/>
            <ac:spMk id="2" creationId="{98317AF6-781F-4490-BEE1-4D4A1FCA627F}"/>
          </ac:spMkLst>
        </pc:spChg>
        <pc:spChg chg="del">
          <ac:chgData name="승현" userId="11a90075256c3698" providerId="LiveId" clId="{FD03C7C3-FF57-466F-86A1-590F17D5F57B}" dt="2021-07-24T05:40:45.278" v="861" actId="478"/>
          <ac:spMkLst>
            <pc:docMk/>
            <pc:sldMk cId="143196236" sldId="264"/>
            <ac:spMk id="3" creationId="{4EA674F0-46FC-49F9-94B7-202C02C933BD}"/>
          </ac:spMkLst>
        </pc:spChg>
        <pc:spChg chg="mod">
          <ac:chgData name="승현" userId="11a90075256c3698" providerId="LiveId" clId="{FD03C7C3-FF57-466F-86A1-590F17D5F57B}" dt="2021-07-24T05:39:13.243" v="740"/>
          <ac:spMkLst>
            <pc:docMk/>
            <pc:sldMk cId="143196236" sldId="264"/>
            <ac:spMk id="4" creationId="{B00D5A0C-32E6-4EF8-B39B-3E4D9C49F806}"/>
          </ac:spMkLst>
        </pc:spChg>
        <pc:spChg chg="del">
          <ac:chgData name="승현" userId="11a90075256c3698" providerId="LiveId" clId="{FD03C7C3-FF57-466F-86A1-590F17D5F57B}" dt="2021-07-24T05:39:43.964" v="851" actId="478"/>
          <ac:spMkLst>
            <pc:docMk/>
            <pc:sldMk cId="143196236" sldId="264"/>
            <ac:spMk id="5" creationId="{2F34DFD1-5D62-4D24-B45E-69A566832D88}"/>
          </ac:spMkLst>
        </pc:spChg>
        <pc:spChg chg="mod">
          <ac:chgData name="승현" userId="11a90075256c3698" providerId="LiveId" clId="{FD03C7C3-FF57-466F-86A1-590F17D5F57B}" dt="2021-07-24T05:43:12.802" v="1090" actId="20577"/>
          <ac:spMkLst>
            <pc:docMk/>
            <pc:sldMk cId="143196236" sldId="264"/>
            <ac:spMk id="8" creationId="{C224896D-CD98-45EE-8493-0DD67F9E84A9}"/>
          </ac:spMkLst>
        </pc:spChg>
        <pc:spChg chg="del mod">
          <ac:chgData name="승현" userId="11a90075256c3698" providerId="LiveId" clId="{FD03C7C3-FF57-466F-86A1-590F17D5F57B}" dt="2021-07-24T05:40:50.369" v="866" actId="478"/>
          <ac:spMkLst>
            <pc:docMk/>
            <pc:sldMk cId="143196236" sldId="264"/>
            <ac:spMk id="9" creationId="{B88625DD-9530-46F5-A536-90A88273877C}"/>
          </ac:spMkLst>
        </pc:spChg>
        <pc:spChg chg="del">
          <ac:chgData name="승현" userId="11a90075256c3698" providerId="LiveId" clId="{FD03C7C3-FF57-466F-86A1-590F17D5F57B}" dt="2021-07-24T05:40:51.353" v="867" actId="478"/>
          <ac:spMkLst>
            <pc:docMk/>
            <pc:sldMk cId="143196236" sldId="264"/>
            <ac:spMk id="10" creationId="{5D4424AF-3465-4D09-B90B-886012BB4AF5}"/>
          </ac:spMkLst>
        </pc:spChg>
        <pc:spChg chg="add mod">
          <ac:chgData name="승현" userId="11a90075256c3698" providerId="LiveId" clId="{FD03C7C3-FF57-466F-86A1-590F17D5F57B}" dt="2021-07-24T05:42:48.924" v="1059" actId="1076"/>
          <ac:spMkLst>
            <pc:docMk/>
            <pc:sldMk cId="143196236" sldId="264"/>
            <ac:spMk id="12" creationId="{D28B7182-4014-4214-8F6E-954FB9EEC6DA}"/>
          </ac:spMkLst>
        </pc:spChg>
        <pc:spChg chg="add del">
          <ac:chgData name="승현" userId="11a90075256c3698" providerId="LiveId" clId="{FD03C7C3-FF57-466F-86A1-590F17D5F57B}" dt="2021-07-24T05:42:27.098" v="1054" actId="478"/>
          <ac:spMkLst>
            <pc:docMk/>
            <pc:sldMk cId="143196236" sldId="264"/>
            <ac:spMk id="18" creationId="{E549618C-F765-465B-9E44-03D21A207858}"/>
          </ac:spMkLst>
        </pc:spChg>
        <pc:spChg chg="add mod">
          <ac:chgData name="승현" userId="11a90075256c3698" providerId="LiveId" clId="{FD03C7C3-FF57-466F-86A1-590F17D5F57B}" dt="2021-07-24T05:53:49.598" v="1653"/>
          <ac:spMkLst>
            <pc:docMk/>
            <pc:sldMk cId="143196236" sldId="264"/>
            <ac:spMk id="22" creationId="{2F35F17E-B290-4191-8B9A-4A136C37D0E7}"/>
          </ac:spMkLst>
        </pc:spChg>
        <pc:spChg chg="mod">
          <ac:chgData name="승현" userId="11a90075256c3698" providerId="LiveId" clId="{FD03C7C3-FF57-466F-86A1-590F17D5F57B}" dt="2021-07-24T05:43:06.970" v="1082" actId="113"/>
          <ac:spMkLst>
            <pc:docMk/>
            <pc:sldMk cId="143196236" sldId="264"/>
            <ac:spMk id="24" creationId="{AC02B754-E2C3-41EB-9E1B-1D469F3B3713}"/>
          </ac:spMkLst>
        </pc:spChg>
        <pc:graphicFrameChg chg="add mod modGraphic">
          <ac:chgData name="승현" userId="11a90075256c3698" providerId="LiveId" clId="{FD03C7C3-FF57-466F-86A1-590F17D5F57B}" dt="2021-07-24T05:41:58.645" v="1047" actId="122"/>
          <ac:graphicFrameMkLst>
            <pc:docMk/>
            <pc:sldMk cId="143196236" sldId="264"/>
            <ac:graphicFrameMk id="11" creationId="{AFD9563C-DF9D-435E-9174-EDE4DCE6DF4C}"/>
          </ac:graphicFrameMkLst>
        </pc:graphicFrameChg>
        <pc:cxnChg chg="add del mod">
          <ac:chgData name="승현" userId="11a90075256c3698" providerId="LiveId" clId="{FD03C7C3-FF57-466F-86A1-590F17D5F57B}" dt="2021-07-24T05:42:19.253" v="1052" actId="478"/>
          <ac:cxnSpMkLst>
            <pc:docMk/>
            <pc:sldMk cId="143196236" sldId="264"/>
            <ac:cxnSpMk id="14" creationId="{509A8FF3-C27E-4E2E-925A-052EC61EC5B9}"/>
          </ac:cxnSpMkLst>
        </pc:cxnChg>
        <pc:cxnChg chg="add">
          <ac:chgData name="승현" userId="11a90075256c3698" providerId="LiveId" clId="{FD03C7C3-FF57-466F-86A1-590F17D5F57B}" dt="2021-07-24T05:42:36.322" v="1055" actId="11529"/>
          <ac:cxnSpMkLst>
            <pc:docMk/>
            <pc:sldMk cId="143196236" sldId="264"/>
            <ac:cxnSpMk id="20" creationId="{BF261A74-CFB6-45FD-BB0A-9D90AD50E045}"/>
          </ac:cxnSpMkLst>
        </pc:cxnChg>
      </pc:sldChg>
      <pc:sldChg chg="addSp delSp modSp add mod">
        <pc:chgData name="승현" userId="11a90075256c3698" providerId="LiveId" clId="{FD03C7C3-FF57-466F-86A1-590F17D5F57B}" dt="2021-07-24T07:20:26.586" v="3800"/>
        <pc:sldMkLst>
          <pc:docMk/>
          <pc:sldMk cId="2408694594" sldId="265"/>
        </pc:sldMkLst>
        <pc:spChg chg="del">
          <ac:chgData name="승현" userId="11a90075256c3698" providerId="LiveId" clId="{FD03C7C3-FF57-466F-86A1-590F17D5F57B}" dt="2021-07-24T05:56:09.951" v="1677" actId="478"/>
          <ac:spMkLst>
            <pc:docMk/>
            <pc:sldMk cId="2408694594" sldId="265"/>
            <ac:spMk id="2" creationId="{98317AF6-781F-4490-BEE1-4D4A1FCA627F}"/>
          </ac:spMkLst>
        </pc:spChg>
        <pc:spChg chg="mod">
          <ac:chgData name="승현" userId="11a90075256c3698" providerId="LiveId" clId="{FD03C7C3-FF57-466F-86A1-590F17D5F57B}" dt="2021-07-24T06:27:12.922" v="1856"/>
          <ac:spMkLst>
            <pc:docMk/>
            <pc:sldMk cId="2408694594" sldId="265"/>
            <ac:spMk id="4" creationId="{B00D5A0C-32E6-4EF8-B39B-3E4D9C49F806}"/>
          </ac:spMkLst>
        </pc:spChg>
        <pc:spChg chg="add del">
          <ac:chgData name="승현" userId="11a90075256c3698" providerId="LiveId" clId="{FD03C7C3-FF57-466F-86A1-590F17D5F57B}" dt="2021-07-24T07:08:25.817" v="3355" actId="478"/>
          <ac:spMkLst>
            <pc:docMk/>
            <pc:sldMk cId="2408694594" sldId="265"/>
            <ac:spMk id="5" creationId="{B055138F-4628-43AA-B545-DB6B55619A99}"/>
          </ac:spMkLst>
        </pc:spChg>
        <pc:spChg chg="mod">
          <ac:chgData name="승현" userId="11a90075256c3698" providerId="LiveId" clId="{FD03C7C3-FF57-466F-86A1-590F17D5F57B}" dt="2021-07-24T07:10:27.937" v="3384" actId="113"/>
          <ac:spMkLst>
            <pc:docMk/>
            <pc:sldMk cId="2408694594" sldId="265"/>
            <ac:spMk id="8" creationId="{C224896D-CD98-45EE-8493-0DD67F9E84A9}"/>
          </ac:spMkLst>
        </pc:spChg>
        <pc:spChg chg="del">
          <ac:chgData name="승현" userId="11a90075256c3698" providerId="LiveId" clId="{FD03C7C3-FF57-466F-86A1-590F17D5F57B}" dt="2021-07-24T05:56:11.392" v="1678" actId="478"/>
          <ac:spMkLst>
            <pc:docMk/>
            <pc:sldMk cId="2408694594" sldId="265"/>
            <ac:spMk id="12" creationId="{D28B7182-4014-4214-8F6E-954FB9EEC6DA}"/>
          </ac:spMkLst>
        </pc:spChg>
        <pc:spChg chg="add mod">
          <ac:chgData name="승현" userId="11a90075256c3698" providerId="LiveId" clId="{FD03C7C3-FF57-466F-86A1-590F17D5F57B}" dt="2021-07-24T07:10:07.865" v="3382" actId="207"/>
          <ac:spMkLst>
            <pc:docMk/>
            <pc:sldMk cId="2408694594" sldId="265"/>
            <ac:spMk id="13" creationId="{FB429F7B-34F5-4418-9501-49F221909176}"/>
          </ac:spMkLst>
        </pc:spChg>
        <pc:spChg chg="add mod">
          <ac:chgData name="승현" userId="11a90075256c3698" providerId="LiveId" clId="{FD03C7C3-FF57-466F-86A1-590F17D5F57B}" dt="2021-07-24T07:13:24.041" v="3449" actId="20577"/>
          <ac:spMkLst>
            <pc:docMk/>
            <pc:sldMk cId="2408694594" sldId="265"/>
            <ac:spMk id="14" creationId="{A3F7E7DB-2E8D-4648-9EBB-65BDCE75F3BE}"/>
          </ac:spMkLst>
        </pc:spChg>
        <pc:spChg chg="add mod">
          <ac:chgData name="승현" userId="11a90075256c3698" providerId="LiveId" clId="{FD03C7C3-FF57-466F-86A1-590F17D5F57B}" dt="2021-07-24T07:16:19.074" v="3500" actId="207"/>
          <ac:spMkLst>
            <pc:docMk/>
            <pc:sldMk cId="2408694594" sldId="265"/>
            <ac:spMk id="17" creationId="{F7A8521D-6ED8-4E2D-AB53-9F08F8454963}"/>
          </ac:spMkLst>
        </pc:spChg>
        <pc:spChg chg="add mod">
          <ac:chgData name="승현" userId="11a90075256c3698" providerId="LiveId" clId="{FD03C7C3-FF57-466F-86A1-590F17D5F57B}" dt="2021-07-24T07:13:27.249" v="3452" actId="20577"/>
          <ac:spMkLst>
            <pc:docMk/>
            <pc:sldMk cId="2408694594" sldId="265"/>
            <ac:spMk id="18" creationId="{B995ADB4-4C41-485A-B52D-9747A1B6074F}"/>
          </ac:spMkLst>
        </pc:spChg>
        <pc:spChg chg="del">
          <ac:chgData name="승현" userId="11a90075256c3698" providerId="LiveId" clId="{FD03C7C3-FF57-466F-86A1-590F17D5F57B}" dt="2021-07-24T06:26:51.940" v="1804" actId="478"/>
          <ac:spMkLst>
            <pc:docMk/>
            <pc:sldMk cId="2408694594" sldId="265"/>
            <ac:spMk id="22" creationId="{2F35F17E-B290-4191-8B9A-4A136C37D0E7}"/>
          </ac:spMkLst>
        </pc:spChg>
        <pc:spChg chg="del">
          <ac:chgData name="승현" userId="11a90075256c3698" providerId="LiveId" clId="{FD03C7C3-FF57-466F-86A1-590F17D5F57B}" dt="2021-07-24T05:56:12.926" v="1679" actId="478"/>
          <ac:spMkLst>
            <pc:docMk/>
            <pc:sldMk cId="2408694594" sldId="265"/>
            <ac:spMk id="24" creationId="{AC02B754-E2C3-41EB-9E1B-1D469F3B3713}"/>
          </ac:spMkLst>
        </pc:spChg>
        <pc:spChg chg="add mod">
          <ac:chgData name="승현" userId="11a90075256c3698" providerId="LiveId" clId="{FD03C7C3-FF57-466F-86A1-590F17D5F57B}" dt="2021-07-24T07:13:31.278" v="3455" actId="20577"/>
          <ac:spMkLst>
            <pc:docMk/>
            <pc:sldMk cId="2408694594" sldId="265"/>
            <ac:spMk id="30" creationId="{FC3EC8CE-9B03-4F64-B9B0-16E370FE0845}"/>
          </ac:spMkLst>
        </pc:spChg>
        <pc:spChg chg="add mod">
          <ac:chgData name="승현" userId="11a90075256c3698" providerId="LiveId" clId="{FD03C7C3-FF57-466F-86A1-590F17D5F57B}" dt="2021-07-24T07:15:32.134" v="3493" actId="1076"/>
          <ac:spMkLst>
            <pc:docMk/>
            <pc:sldMk cId="2408694594" sldId="265"/>
            <ac:spMk id="38" creationId="{A184CD2A-9695-4F6C-B346-06883AC75BB2}"/>
          </ac:spMkLst>
        </pc:spChg>
        <pc:spChg chg="add mod">
          <ac:chgData name="승현" userId="11a90075256c3698" providerId="LiveId" clId="{FD03C7C3-FF57-466F-86A1-590F17D5F57B}" dt="2021-07-24T07:15:32.134" v="3493" actId="1076"/>
          <ac:spMkLst>
            <pc:docMk/>
            <pc:sldMk cId="2408694594" sldId="265"/>
            <ac:spMk id="39" creationId="{7C685F9C-CC53-4AE4-82BD-C58A625C1ABC}"/>
          </ac:spMkLst>
        </pc:spChg>
        <pc:spChg chg="add mod">
          <ac:chgData name="승현" userId="11a90075256c3698" providerId="LiveId" clId="{FD03C7C3-FF57-466F-86A1-590F17D5F57B}" dt="2021-07-24T07:15:53.891" v="3495" actId="207"/>
          <ac:spMkLst>
            <pc:docMk/>
            <pc:sldMk cId="2408694594" sldId="265"/>
            <ac:spMk id="51" creationId="{ED8B61E1-65EB-4C73-BBAC-9E54F08F1635}"/>
          </ac:spMkLst>
        </pc:spChg>
        <pc:spChg chg="add mod">
          <ac:chgData name="승현" userId="11a90075256c3698" providerId="LiveId" clId="{FD03C7C3-FF57-466F-86A1-590F17D5F57B}" dt="2021-07-24T07:20:26.586" v="3800"/>
          <ac:spMkLst>
            <pc:docMk/>
            <pc:sldMk cId="2408694594" sldId="265"/>
            <ac:spMk id="65" creationId="{A710769E-F02C-4B5D-AD46-3EB7879A4B2A}"/>
          </ac:spMkLst>
        </pc:spChg>
        <pc:graphicFrameChg chg="add mod modGraphic">
          <ac:chgData name="승현" userId="11a90075256c3698" providerId="LiveId" clId="{FD03C7C3-FF57-466F-86A1-590F17D5F57B}" dt="2021-07-24T07:14:58.108" v="3485" actId="20577"/>
          <ac:graphicFrameMkLst>
            <pc:docMk/>
            <pc:sldMk cId="2408694594" sldId="265"/>
            <ac:graphicFrameMk id="3" creationId="{AD95C26F-7AB8-4096-9A29-8BD15A539B83}"/>
          </ac:graphicFrameMkLst>
        </pc:graphicFrameChg>
        <pc:graphicFrameChg chg="del">
          <ac:chgData name="승현" userId="11a90075256c3698" providerId="LiveId" clId="{FD03C7C3-FF57-466F-86A1-590F17D5F57B}" dt="2021-07-24T06:26:58.291" v="1806" actId="478"/>
          <ac:graphicFrameMkLst>
            <pc:docMk/>
            <pc:sldMk cId="2408694594" sldId="265"/>
            <ac:graphicFrameMk id="11" creationId="{AFD9563C-DF9D-435E-9174-EDE4DCE6DF4C}"/>
          </ac:graphicFrameMkLst>
        </pc:graphicFrameChg>
        <pc:cxnChg chg="add mod">
          <ac:chgData name="승현" userId="11a90075256c3698" providerId="LiveId" clId="{FD03C7C3-FF57-466F-86A1-590F17D5F57B}" dt="2021-07-24T07:08:34.428" v="3357" actId="14100"/>
          <ac:cxnSpMkLst>
            <pc:docMk/>
            <pc:sldMk cId="2408694594" sldId="265"/>
            <ac:cxnSpMk id="9" creationId="{CB1353E1-56AC-4593-BCF8-8E7394B8F0A1}"/>
          </ac:cxnSpMkLst>
        </pc:cxnChg>
        <pc:cxnChg chg="add mod">
          <ac:chgData name="승현" userId="11a90075256c3698" providerId="LiveId" clId="{FD03C7C3-FF57-466F-86A1-590F17D5F57B}" dt="2021-07-24T07:16:24.878" v="3502" actId="14100"/>
          <ac:cxnSpMkLst>
            <pc:docMk/>
            <pc:sldMk cId="2408694594" sldId="265"/>
            <ac:cxnSpMk id="19" creationId="{13F248D2-1505-444F-A105-AEDD6CB8B97E}"/>
          </ac:cxnSpMkLst>
        </pc:cxnChg>
        <pc:cxnChg chg="del">
          <ac:chgData name="승현" userId="11a90075256c3698" providerId="LiveId" clId="{FD03C7C3-FF57-466F-86A1-590F17D5F57B}" dt="2021-07-24T06:26:58.911" v="1807" actId="478"/>
          <ac:cxnSpMkLst>
            <pc:docMk/>
            <pc:sldMk cId="2408694594" sldId="265"/>
            <ac:cxnSpMk id="20" creationId="{BF261A74-CFB6-45FD-BB0A-9D90AD50E045}"/>
          </ac:cxnSpMkLst>
        </pc:cxnChg>
        <pc:cxnChg chg="add del mod">
          <ac:chgData name="승현" userId="11a90075256c3698" providerId="LiveId" clId="{FD03C7C3-FF57-466F-86A1-590F17D5F57B}" dt="2021-07-24T07:16:05.841" v="3497" actId="478"/>
          <ac:cxnSpMkLst>
            <pc:docMk/>
            <pc:sldMk cId="2408694594" sldId="265"/>
            <ac:cxnSpMk id="26" creationId="{DCBEE565-667F-4173-8F0F-D9E8B4885BF3}"/>
          </ac:cxnSpMkLst>
        </pc:cxnChg>
        <pc:cxnChg chg="add mod">
          <ac:chgData name="승현" userId="11a90075256c3698" providerId="LiveId" clId="{FD03C7C3-FF57-466F-86A1-590F17D5F57B}" dt="2021-07-24T07:13:31.278" v="3455" actId="20577"/>
          <ac:cxnSpMkLst>
            <pc:docMk/>
            <pc:sldMk cId="2408694594" sldId="265"/>
            <ac:cxnSpMk id="31" creationId="{9EF67B7A-6D92-41A5-81A5-23A035881BDA}"/>
          </ac:cxnSpMkLst>
        </pc:cxnChg>
        <pc:cxnChg chg="add del mod">
          <ac:chgData name="승현" userId="11a90075256c3698" providerId="LiveId" clId="{FD03C7C3-FF57-466F-86A1-590F17D5F57B}" dt="2021-07-24T07:16:08.961" v="3499" actId="478"/>
          <ac:cxnSpMkLst>
            <pc:docMk/>
            <pc:sldMk cId="2408694594" sldId="265"/>
            <ac:cxnSpMk id="40" creationId="{96ED5D95-2693-4EC9-91EE-804CC87234A2}"/>
          </ac:cxnSpMkLst>
        </pc:cxnChg>
        <pc:cxnChg chg="add mod">
          <ac:chgData name="승현" userId="11a90075256c3698" providerId="LiveId" clId="{FD03C7C3-FF57-466F-86A1-590F17D5F57B}" dt="2021-07-24T07:15:58.310" v="3496" actId="14100"/>
          <ac:cxnSpMkLst>
            <pc:docMk/>
            <pc:sldMk cId="2408694594" sldId="265"/>
            <ac:cxnSpMk id="54" creationId="{06D31CEA-C8CC-4965-AC62-3487874D330A}"/>
          </ac:cxnSpMkLst>
        </pc:cxnChg>
        <pc:cxnChg chg="add del mod">
          <ac:chgData name="승현" userId="11a90075256c3698" providerId="LiveId" clId="{FD03C7C3-FF57-466F-86A1-590F17D5F57B}" dt="2021-07-24T07:16:08.245" v="3498" actId="478"/>
          <ac:cxnSpMkLst>
            <pc:docMk/>
            <pc:sldMk cId="2408694594" sldId="265"/>
            <ac:cxnSpMk id="57" creationId="{882759DA-828A-4DA0-82FF-FFA3087F0B82}"/>
          </ac:cxnSpMkLst>
        </pc:cxnChg>
      </pc:sldChg>
      <pc:sldChg chg="addSp delSp modSp add mod">
        <pc:chgData name="승현" userId="11a90075256c3698" providerId="LiveId" clId="{FD03C7C3-FF57-466F-86A1-590F17D5F57B}" dt="2021-07-24T09:09:50.170" v="4790" actId="207"/>
        <pc:sldMkLst>
          <pc:docMk/>
          <pc:sldMk cId="3414241031" sldId="266"/>
        </pc:sldMkLst>
        <pc:spChg chg="mod">
          <ac:chgData name="승현" userId="11a90075256c3698" providerId="LiveId" clId="{FD03C7C3-FF57-466F-86A1-590F17D5F57B}" dt="2021-07-24T07:20:51.356" v="3819"/>
          <ac:spMkLst>
            <pc:docMk/>
            <pc:sldMk cId="3414241031" sldId="266"/>
            <ac:spMk id="4" creationId="{B00D5A0C-32E6-4EF8-B39B-3E4D9C49F806}"/>
          </ac:spMkLst>
        </pc:spChg>
        <pc:spChg chg="mod">
          <ac:chgData name="승현" userId="11a90075256c3698" providerId="LiveId" clId="{FD03C7C3-FF57-466F-86A1-590F17D5F57B}" dt="2021-07-24T09:00:57.380" v="4591" actId="1035"/>
          <ac:spMkLst>
            <pc:docMk/>
            <pc:sldMk cId="3414241031" sldId="266"/>
            <ac:spMk id="6" creationId="{C3759F17-8047-4748-A79C-B04862FC5DD8}"/>
          </ac:spMkLst>
        </pc:spChg>
        <pc:spChg chg="add del mod">
          <ac:chgData name="승현" userId="11a90075256c3698" providerId="LiveId" clId="{FD03C7C3-FF57-466F-86A1-590F17D5F57B}" dt="2021-07-24T07:23:20.701" v="4125" actId="478"/>
          <ac:spMkLst>
            <pc:docMk/>
            <pc:sldMk cId="3414241031" sldId="266"/>
            <ac:spMk id="7" creationId="{A85A89A2-A1B9-430E-979D-41AE73245193}"/>
          </ac:spMkLst>
        </pc:spChg>
        <pc:spChg chg="mod">
          <ac:chgData name="승현" userId="11a90075256c3698" providerId="LiveId" clId="{FD03C7C3-FF57-466F-86A1-590F17D5F57B}" dt="2021-07-24T07:37:56.909" v="4303" actId="1076"/>
          <ac:spMkLst>
            <pc:docMk/>
            <pc:sldMk cId="3414241031" sldId="266"/>
            <ac:spMk id="8" creationId="{C224896D-CD98-45EE-8493-0DD67F9E84A9}"/>
          </ac:spMkLst>
        </pc:spChg>
        <pc:spChg chg="del">
          <ac:chgData name="승현" userId="11a90075256c3698" providerId="LiveId" clId="{FD03C7C3-FF57-466F-86A1-590F17D5F57B}" dt="2021-07-24T07:22:03.815" v="4097" actId="478"/>
          <ac:spMkLst>
            <pc:docMk/>
            <pc:sldMk cId="3414241031" sldId="266"/>
            <ac:spMk id="13" creationId="{FB429F7B-34F5-4418-9501-49F221909176}"/>
          </ac:spMkLst>
        </pc:spChg>
        <pc:spChg chg="del mod">
          <ac:chgData name="승현" userId="11a90075256c3698" providerId="LiveId" clId="{FD03C7C3-FF57-466F-86A1-590F17D5F57B}" dt="2021-07-24T08:47:51.714" v="4310" actId="478"/>
          <ac:spMkLst>
            <pc:docMk/>
            <pc:sldMk cId="3414241031" sldId="266"/>
            <ac:spMk id="14" creationId="{A3F7E7DB-2E8D-4648-9EBB-65BDCE75F3BE}"/>
          </ac:spMkLst>
        </pc:spChg>
        <pc:spChg chg="del">
          <ac:chgData name="승현" userId="11a90075256c3698" providerId="LiveId" clId="{FD03C7C3-FF57-466F-86A1-590F17D5F57B}" dt="2021-07-24T07:23:41.166" v="4133" actId="478"/>
          <ac:spMkLst>
            <pc:docMk/>
            <pc:sldMk cId="3414241031" sldId="266"/>
            <ac:spMk id="17" creationId="{F7A8521D-6ED8-4E2D-AB53-9F08F8454963}"/>
          </ac:spMkLst>
        </pc:spChg>
        <pc:spChg chg="del mod">
          <ac:chgData name="승현" userId="11a90075256c3698" providerId="LiveId" clId="{FD03C7C3-FF57-466F-86A1-590F17D5F57B}" dt="2021-07-24T08:47:51.714" v="4310" actId="478"/>
          <ac:spMkLst>
            <pc:docMk/>
            <pc:sldMk cId="3414241031" sldId="266"/>
            <ac:spMk id="18" creationId="{B995ADB4-4C41-485A-B52D-9747A1B6074F}"/>
          </ac:spMkLst>
        </pc:spChg>
        <pc:spChg chg="add mod">
          <ac:chgData name="승현" userId="11a90075256c3698" providerId="LiveId" clId="{FD03C7C3-FF57-466F-86A1-590F17D5F57B}" dt="2021-07-24T09:00:57.380" v="4591" actId="1035"/>
          <ac:spMkLst>
            <pc:docMk/>
            <pc:sldMk cId="3414241031" sldId="266"/>
            <ac:spMk id="21" creationId="{6D1FD003-1C65-4C0D-B7C9-F3D8BF097E0B}"/>
          </ac:spMkLst>
        </pc:spChg>
        <pc:spChg chg="add mod">
          <ac:chgData name="승현" userId="11a90075256c3698" providerId="LiveId" clId="{FD03C7C3-FF57-466F-86A1-590F17D5F57B}" dt="2021-07-24T09:00:57.380" v="4591" actId="1035"/>
          <ac:spMkLst>
            <pc:docMk/>
            <pc:sldMk cId="3414241031" sldId="266"/>
            <ac:spMk id="22" creationId="{AA49E057-0E87-4F13-B097-1930E1BC9F21}"/>
          </ac:spMkLst>
        </pc:spChg>
        <pc:spChg chg="add mod">
          <ac:chgData name="승현" userId="11a90075256c3698" providerId="LiveId" clId="{FD03C7C3-FF57-466F-86A1-590F17D5F57B}" dt="2021-07-24T09:02:26.139" v="4761" actId="20577"/>
          <ac:spMkLst>
            <pc:docMk/>
            <pc:sldMk cId="3414241031" sldId="266"/>
            <ac:spMk id="29" creationId="{BD0DEB29-AC7E-4124-B4AB-5DC56D967EB2}"/>
          </ac:spMkLst>
        </pc:spChg>
        <pc:spChg chg="del">
          <ac:chgData name="승현" userId="11a90075256c3698" providerId="LiveId" clId="{FD03C7C3-FF57-466F-86A1-590F17D5F57B}" dt="2021-07-24T07:23:41.166" v="4133" actId="478"/>
          <ac:spMkLst>
            <pc:docMk/>
            <pc:sldMk cId="3414241031" sldId="266"/>
            <ac:spMk id="30" creationId="{FC3EC8CE-9B03-4F64-B9B0-16E370FE0845}"/>
          </ac:spMkLst>
        </pc:spChg>
        <pc:spChg chg="add del mod">
          <ac:chgData name="승현" userId="11a90075256c3698" providerId="LiveId" clId="{FD03C7C3-FF57-466F-86A1-590F17D5F57B}" dt="2021-07-24T08:47:51.714" v="4310" actId="478"/>
          <ac:spMkLst>
            <pc:docMk/>
            <pc:sldMk cId="3414241031" sldId="266"/>
            <ac:spMk id="32" creationId="{B5A33C1B-1F64-48F9-8F65-FF21C4F718A5}"/>
          </ac:spMkLst>
        </pc:spChg>
        <pc:spChg chg="add del mod">
          <ac:chgData name="승현" userId="11a90075256c3698" providerId="LiveId" clId="{FD03C7C3-FF57-466F-86A1-590F17D5F57B}" dt="2021-07-24T08:47:55.092" v="4311" actId="478"/>
          <ac:spMkLst>
            <pc:docMk/>
            <pc:sldMk cId="3414241031" sldId="266"/>
            <ac:spMk id="34" creationId="{D3664655-93FE-4466-A65C-DF61661DA4B1}"/>
          </ac:spMkLst>
        </pc:spChg>
        <pc:spChg chg="add del mod">
          <ac:chgData name="승현" userId="11a90075256c3698" providerId="LiveId" clId="{FD03C7C3-FF57-466F-86A1-590F17D5F57B}" dt="2021-07-24T08:53:02.694" v="4426" actId="478"/>
          <ac:spMkLst>
            <pc:docMk/>
            <pc:sldMk cId="3414241031" sldId="266"/>
            <ac:spMk id="35" creationId="{3A586EC6-DC3B-47E2-9D85-A63DEF9F7C6D}"/>
          </ac:spMkLst>
        </pc:spChg>
        <pc:spChg chg="add mod">
          <ac:chgData name="승현" userId="11a90075256c3698" providerId="LiveId" clId="{FD03C7C3-FF57-466F-86A1-590F17D5F57B}" dt="2021-07-24T09:00:57.380" v="4591" actId="1035"/>
          <ac:spMkLst>
            <pc:docMk/>
            <pc:sldMk cId="3414241031" sldId="266"/>
            <ac:spMk id="36" creationId="{27211089-EB6E-4E29-A6E6-70642E535592}"/>
          </ac:spMkLst>
        </pc:spChg>
        <pc:spChg chg="add del mod">
          <ac:chgData name="승현" userId="11a90075256c3698" providerId="LiveId" clId="{FD03C7C3-FF57-466F-86A1-590F17D5F57B}" dt="2021-07-24T08:53:01.772" v="4425" actId="478"/>
          <ac:spMkLst>
            <pc:docMk/>
            <pc:sldMk cId="3414241031" sldId="266"/>
            <ac:spMk id="37" creationId="{5B533A9D-DB6D-44FB-8D7F-D0719079828B}"/>
          </ac:spMkLst>
        </pc:spChg>
        <pc:spChg chg="del">
          <ac:chgData name="승현" userId="11a90075256c3698" providerId="LiveId" clId="{FD03C7C3-FF57-466F-86A1-590F17D5F57B}" dt="2021-07-24T07:23:41.166" v="4133" actId="478"/>
          <ac:spMkLst>
            <pc:docMk/>
            <pc:sldMk cId="3414241031" sldId="266"/>
            <ac:spMk id="38" creationId="{A184CD2A-9695-4F6C-B346-06883AC75BB2}"/>
          </ac:spMkLst>
        </pc:spChg>
        <pc:spChg chg="del">
          <ac:chgData name="승현" userId="11a90075256c3698" providerId="LiveId" clId="{FD03C7C3-FF57-466F-86A1-590F17D5F57B}" dt="2021-07-24T07:23:41.166" v="4133" actId="478"/>
          <ac:spMkLst>
            <pc:docMk/>
            <pc:sldMk cId="3414241031" sldId="266"/>
            <ac:spMk id="39" creationId="{7C685F9C-CC53-4AE4-82BD-C58A625C1ABC}"/>
          </ac:spMkLst>
        </pc:spChg>
        <pc:spChg chg="add mod">
          <ac:chgData name="승현" userId="11a90075256c3698" providerId="LiveId" clId="{FD03C7C3-FF57-466F-86A1-590F17D5F57B}" dt="2021-07-24T09:00:57.380" v="4591" actId="1035"/>
          <ac:spMkLst>
            <pc:docMk/>
            <pc:sldMk cId="3414241031" sldId="266"/>
            <ac:spMk id="40" creationId="{5EBD950D-B1EA-4939-BD2C-994A5675D0EC}"/>
          </ac:spMkLst>
        </pc:spChg>
        <pc:spChg chg="add mod">
          <ac:chgData name="승현" userId="11a90075256c3698" providerId="LiveId" clId="{FD03C7C3-FF57-466F-86A1-590F17D5F57B}" dt="2021-07-24T09:00:57.380" v="4591" actId="1035"/>
          <ac:spMkLst>
            <pc:docMk/>
            <pc:sldMk cId="3414241031" sldId="266"/>
            <ac:spMk id="42" creationId="{792DEDDD-CAC4-4B76-BD56-EAABFBBB81D7}"/>
          </ac:spMkLst>
        </pc:spChg>
        <pc:spChg chg="add mod">
          <ac:chgData name="승현" userId="11a90075256c3698" providerId="LiveId" clId="{FD03C7C3-FF57-466F-86A1-590F17D5F57B}" dt="2021-07-24T09:00:57.380" v="4591" actId="1035"/>
          <ac:spMkLst>
            <pc:docMk/>
            <pc:sldMk cId="3414241031" sldId="266"/>
            <ac:spMk id="43" creationId="{28FEB915-4836-4913-9ACB-4899D46E5FA9}"/>
          </ac:spMkLst>
        </pc:spChg>
        <pc:spChg chg="add mod">
          <ac:chgData name="승현" userId="11a90075256c3698" providerId="LiveId" clId="{FD03C7C3-FF57-466F-86A1-590F17D5F57B}" dt="2021-07-24T09:00:57.380" v="4591" actId="1035"/>
          <ac:spMkLst>
            <pc:docMk/>
            <pc:sldMk cId="3414241031" sldId="266"/>
            <ac:spMk id="44" creationId="{E09DCD44-F37B-42E8-97F1-FEC45BCAF52F}"/>
          </ac:spMkLst>
        </pc:spChg>
        <pc:spChg chg="add mod">
          <ac:chgData name="승현" userId="11a90075256c3698" providerId="LiveId" clId="{FD03C7C3-FF57-466F-86A1-590F17D5F57B}" dt="2021-07-24T09:00:57.380" v="4591" actId="1035"/>
          <ac:spMkLst>
            <pc:docMk/>
            <pc:sldMk cId="3414241031" sldId="266"/>
            <ac:spMk id="46" creationId="{80C36392-8D57-42C8-B372-51FC12555888}"/>
          </ac:spMkLst>
        </pc:spChg>
        <pc:spChg chg="add del mod">
          <ac:chgData name="승현" userId="11a90075256c3698" providerId="LiveId" clId="{FD03C7C3-FF57-466F-86A1-590F17D5F57B}" dt="2021-07-24T08:53:44.683" v="4430" actId="478"/>
          <ac:spMkLst>
            <pc:docMk/>
            <pc:sldMk cId="3414241031" sldId="266"/>
            <ac:spMk id="47" creationId="{09F6D9C5-5CC6-4601-A828-AF46AB6680EA}"/>
          </ac:spMkLst>
        </pc:spChg>
        <pc:spChg chg="add del mod">
          <ac:chgData name="승현" userId="11a90075256c3698" providerId="LiveId" clId="{FD03C7C3-FF57-466F-86A1-590F17D5F57B}" dt="2021-07-24T08:52:51.285" v="4423" actId="478"/>
          <ac:spMkLst>
            <pc:docMk/>
            <pc:sldMk cId="3414241031" sldId="266"/>
            <ac:spMk id="48" creationId="{415EF2D4-5BB1-4B1D-A314-3C90932DEF68}"/>
          </ac:spMkLst>
        </pc:spChg>
        <pc:spChg chg="add mod">
          <ac:chgData name="승현" userId="11a90075256c3698" providerId="LiveId" clId="{FD03C7C3-FF57-466F-86A1-590F17D5F57B}" dt="2021-07-24T09:00:57.380" v="4591" actId="1035"/>
          <ac:spMkLst>
            <pc:docMk/>
            <pc:sldMk cId="3414241031" sldId="266"/>
            <ac:spMk id="49" creationId="{9DC38D4C-DBC9-4B00-B072-F9D4EC655CA2}"/>
          </ac:spMkLst>
        </pc:spChg>
        <pc:spChg chg="add del mod">
          <ac:chgData name="승현" userId="11a90075256c3698" providerId="LiveId" clId="{FD03C7C3-FF57-466F-86A1-590F17D5F57B}" dt="2021-07-24T08:52:45.976" v="4420" actId="478"/>
          <ac:spMkLst>
            <pc:docMk/>
            <pc:sldMk cId="3414241031" sldId="266"/>
            <ac:spMk id="50" creationId="{44157946-FB85-4FEA-89F2-A755819A544C}"/>
          </ac:spMkLst>
        </pc:spChg>
        <pc:spChg chg="del">
          <ac:chgData name="승현" userId="11a90075256c3698" providerId="LiveId" clId="{FD03C7C3-FF57-466F-86A1-590F17D5F57B}" dt="2021-07-24T07:23:41.166" v="4133" actId="478"/>
          <ac:spMkLst>
            <pc:docMk/>
            <pc:sldMk cId="3414241031" sldId="266"/>
            <ac:spMk id="51" creationId="{ED8B61E1-65EB-4C73-BBAC-9E54F08F1635}"/>
          </ac:spMkLst>
        </pc:spChg>
        <pc:spChg chg="add mod">
          <ac:chgData name="승현" userId="11a90075256c3698" providerId="LiveId" clId="{FD03C7C3-FF57-466F-86A1-590F17D5F57B}" dt="2021-07-24T09:00:57.380" v="4591" actId="1035"/>
          <ac:spMkLst>
            <pc:docMk/>
            <pc:sldMk cId="3414241031" sldId="266"/>
            <ac:spMk id="53" creationId="{07E56A90-E281-4DD8-B1ED-49E6FB00C8E9}"/>
          </ac:spMkLst>
        </pc:spChg>
        <pc:spChg chg="add mod">
          <ac:chgData name="승현" userId="11a90075256c3698" providerId="LiveId" clId="{FD03C7C3-FF57-466F-86A1-590F17D5F57B}" dt="2021-07-24T09:00:57.380" v="4591" actId="1035"/>
          <ac:spMkLst>
            <pc:docMk/>
            <pc:sldMk cId="3414241031" sldId="266"/>
            <ac:spMk id="55" creationId="{7D84139F-B039-4877-A7FE-96FD1BB251CF}"/>
          </ac:spMkLst>
        </pc:spChg>
        <pc:spChg chg="add mod">
          <ac:chgData name="승현" userId="11a90075256c3698" providerId="LiveId" clId="{FD03C7C3-FF57-466F-86A1-590F17D5F57B}" dt="2021-07-24T09:00:57.380" v="4591" actId="1035"/>
          <ac:spMkLst>
            <pc:docMk/>
            <pc:sldMk cId="3414241031" sldId="266"/>
            <ac:spMk id="57" creationId="{BBD6B3C4-CDAF-487D-B78C-891A1BC98798}"/>
          </ac:spMkLst>
        </pc:spChg>
        <pc:spChg chg="add del mod">
          <ac:chgData name="승현" userId="11a90075256c3698" providerId="LiveId" clId="{FD03C7C3-FF57-466F-86A1-590F17D5F57B}" dt="2021-07-24T08:53:46.930" v="4431" actId="478"/>
          <ac:spMkLst>
            <pc:docMk/>
            <pc:sldMk cId="3414241031" sldId="266"/>
            <ac:spMk id="58" creationId="{167053AF-386C-4812-9001-46C58B22D111}"/>
          </ac:spMkLst>
        </pc:spChg>
        <pc:spChg chg="add mod">
          <ac:chgData name="승현" userId="11a90075256c3698" providerId="LiveId" clId="{FD03C7C3-FF57-466F-86A1-590F17D5F57B}" dt="2021-07-24T09:00:57.380" v="4591" actId="1035"/>
          <ac:spMkLst>
            <pc:docMk/>
            <pc:sldMk cId="3414241031" sldId="266"/>
            <ac:spMk id="59" creationId="{88B7C913-CF3D-40AD-904C-68DFC149ED2B}"/>
          </ac:spMkLst>
        </pc:spChg>
        <pc:spChg chg="add mod">
          <ac:chgData name="승현" userId="11a90075256c3698" providerId="LiveId" clId="{FD03C7C3-FF57-466F-86A1-590F17D5F57B}" dt="2021-07-24T09:09:25.432" v="4774" actId="1076"/>
          <ac:spMkLst>
            <pc:docMk/>
            <pc:sldMk cId="3414241031" sldId="266"/>
            <ac:spMk id="60" creationId="{3F9D85CB-08EB-44AA-B196-BAC84239CABB}"/>
          </ac:spMkLst>
        </pc:spChg>
        <pc:spChg chg="add mod">
          <ac:chgData name="승현" userId="11a90075256c3698" providerId="LiveId" clId="{FD03C7C3-FF57-466F-86A1-590F17D5F57B}" dt="2021-07-24T09:09:50.170" v="4790" actId="207"/>
          <ac:spMkLst>
            <pc:docMk/>
            <pc:sldMk cId="3414241031" sldId="266"/>
            <ac:spMk id="63" creationId="{071394B6-D97B-4438-A1B8-FE8E9B772DA7}"/>
          </ac:spMkLst>
        </pc:spChg>
        <pc:spChg chg="del">
          <ac:chgData name="승현" userId="11a90075256c3698" providerId="LiveId" clId="{FD03C7C3-FF57-466F-86A1-590F17D5F57B}" dt="2021-07-24T07:20:59.950" v="3820" actId="478"/>
          <ac:spMkLst>
            <pc:docMk/>
            <pc:sldMk cId="3414241031" sldId="266"/>
            <ac:spMk id="65" creationId="{A710769E-F02C-4B5D-AD46-3EB7879A4B2A}"/>
          </ac:spMkLst>
        </pc:spChg>
        <pc:graphicFrameChg chg="mod modGraphic">
          <ac:chgData name="승현" userId="11a90075256c3698" providerId="LiveId" clId="{FD03C7C3-FF57-466F-86A1-590F17D5F57B}" dt="2021-07-24T09:00:57.380" v="4591" actId="1035"/>
          <ac:graphicFrameMkLst>
            <pc:docMk/>
            <pc:sldMk cId="3414241031" sldId="266"/>
            <ac:graphicFrameMk id="3" creationId="{AD95C26F-7AB8-4096-9A29-8BD15A539B83}"/>
          </ac:graphicFrameMkLst>
        </pc:graphicFrameChg>
        <pc:graphicFrameChg chg="add mod modGraphic">
          <ac:chgData name="승현" userId="11a90075256c3698" providerId="LiveId" clId="{FD03C7C3-FF57-466F-86A1-590F17D5F57B}" dt="2021-07-24T09:00:57.380" v="4591" actId="1035"/>
          <ac:graphicFrameMkLst>
            <pc:docMk/>
            <pc:sldMk cId="3414241031" sldId="266"/>
            <ac:graphicFrameMk id="10" creationId="{74A2C6CD-971C-4ED7-BE81-EA02A517F65A}"/>
          </ac:graphicFrameMkLst>
        </pc:graphicFrameChg>
        <pc:graphicFrameChg chg="add del mod modGraphic">
          <ac:chgData name="승현" userId="11a90075256c3698" providerId="LiveId" clId="{FD03C7C3-FF57-466F-86A1-590F17D5F57B}" dt="2021-07-24T08:47:50.601" v="4309" actId="478"/>
          <ac:graphicFrameMkLst>
            <pc:docMk/>
            <pc:sldMk cId="3414241031" sldId="266"/>
            <ac:graphicFrameMk id="23" creationId="{33C54E77-B433-4A74-A2EB-EC1BB0B9B856}"/>
          </ac:graphicFrameMkLst>
        </pc:graphicFrameChg>
        <pc:graphicFrameChg chg="add del mod ord">
          <ac:chgData name="승현" userId="11a90075256c3698" providerId="LiveId" clId="{FD03C7C3-FF57-466F-86A1-590F17D5F57B}" dt="2021-07-24T08:50:19.633" v="4388" actId="478"/>
          <ac:graphicFrameMkLst>
            <pc:docMk/>
            <pc:sldMk cId="3414241031" sldId="266"/>
            <ac:graphicFrameMk id="41" creationId="{F395579A-36F5-4301-B464-AD7C5124734D}"/>
          </ac:graphicFrameMkLst>
        </pc:graphicFrameChg>
        <pc:graphicFrameChg chg="add mod">
          <ac:chgData name="승현" userId="11a90075256c3698" providerId="LiveId" clId="{FD03C7C3-FF57-466F-86A1-590F17D5F57B}" dt="2021-07-24T09:00:57.380" v="4591" actId="1035"/>
          <ac:graphicFrameMkLst>
            <pc:docMk/>
            <pc:sldMk cId="3414241031" sldId="266"/>
            <ac:graphicFrameMk id="45" creationId="{7ED58FB4-2BF8-4B99-B0C7-75AA79A27BC8}"/>
          </ac:graphicFrameMkLst>
        </pc:graphicFrameChg>
        <pc:graphicFrameChg chg="add mod">
          <ac:chgData name="승현" userId="11a90075256c3698" providerId="LiveId" clId="{FD03C7C3-FF57-466F-86A1-590F17D5F57B}" dt="2021-07-24T09:00:57.380" v="4591" actId="1035"/>
          <ac:graphicFrameMkLst>
            <pc:docMk/>
            <pc:sldMk cId="3414241031" sldId="266"/>
            <ac:graphicFrameMk id="52" creationId="{BD671207-9B31-407D-B3E1-2D21AA204080}"/>
          </ac:graphicFrameMkLst>
        </pc:graphicFrameChg>
        <pc:graphicFrameChg chg="add mod">
          <ac:chgData name="승현" userId="11a90075256c3698" providerId="LiveId" clId="{FD03C7C3-FF57-466F-86A1-590F17D5F57B}" dt="2021-07-24T09:00:57.380" v="4591" actId="1035"/>
          <ac:graphicFrameMkLst>
            <pc:docMk/>
            <pc:sldMk cId="3414241031" sldId="266"/>
            <ac:graphicFrameMk id="56" creationId="{96C7EDD4-EA30-4D92-8931-5F90E26DA720}"/>
          </ac:graphicFrameMkLst>
        </pc:graphicFrameChg>
        <pc:cxnChg chg="del mod">
          <ac:chgData name="승현" userId="11a90075256c3698" providerId="LiveId" clId="{FD03C7C3-FF57-466F-86A1-590F17D5F57B}" dt="2021-07-24T07:23:37.728" v="4131" actId="478"/>
          <ac:cxnSpMkLst>
            <pc:docMk/>
            <pc:sldMk cId="3414241031" sldId="266"/>
            <ac:cxnSpMk id="9" creationId="{CB1353E1-56AC-4593-BCF8-8E7394B8F0A1}"/>
          </ac:cxnSpMkLst>
        </pc:cxnChg>
        <pc:cxnChg chg="del mod">
          <ac:chgData name="승현" userId="11a90075256c3698" providerId="LiveId" clId="{FD03C7C3-FF57-466F-86A1-590F17D5F57B}" dt="2021-07-24T08:47:48.318" v="4308" actId="478"/>
          <ac:cxnSpMkLst>
            <pc:docMk/>
            <pc:sldMk cId="3414241031" sldId="266"/>
            <ac:cxnSpMk id="19" creationId="{13F248D2-1505-444F-A105-AEDD6CB8B97E}"/>
          </ac:cxnSpMkLst>
        </pc:cxnChg>
        <pc:cxnChg chg="add del">
          <ac:chgData name="승현" userId="11a90075256c3698" providerId="LiveId" clId="{FD03C7C3-FF57-466F-86A1-590F17D5F57B}" dt="2021-07-24T07:26:28.851" v="4228" actId="478"/>
          <ac:cxnSpMkLst>
            <pc:docMk/>
            <pc:sldMk cId="3414241031" sldId="266"/>
            <ac:cxnSpMk id="25" creationId="{A67F563D-D58C-4A89-9172-730D08540C91}"/>
          </ac:cxnSpMkLst>
        </pc:cxnChg>
        <pc:cxnChg chg="add mod">
          <ac:chgData name="승현" userId="11a90075256c3698" providerId="LiveId" clId="{FD03C7C3-FF57-466F-86A1-590F17D5F57B}" dt="2021-07-24T09:00:57.380" v="4591" actId="1035"/>
          <ac:cxnSpMkLst>
            <pc:docMk/>
            <pc:sldMk cId="3414241031" sldId="266"/>
            <ac:cxnSpMk id="27" creationId="{FB484DD1-1213-4B02-9B5D-1665BFD8DAB5}"/>
          </ac:cxnSpMkLst>
        </pc:cxnChg>
        <pc:cxnChg chg="del mod">
          <ac:chgData name="승현" userId="11a90075256c3698" providerId="LiveId" clId="{FD03C7C3-FF57-466F-86A1-590F17D5F57B}" dt="2021-07-24T07:23:41.166" v="4133" actId="478"/>
          <ac:cxnSpMkLst>
            <pc:docMk/>
            <pc:sldMk cId="3414241031" sldId="266"/>
            <ac:cxnSpMk id="31" creationId="{9EF67B7A-6D92-41A5-81A5-23A035881BDA}"/>
          </ac:cxnSpMkLst>
        </pc:cxnChg>
        <pc:cxnChg chg="del mod ord">
          <ac:chgData name="승현" userId="11a90075256c3698" providerId="LiveId" clId="{FD03C7C3-FF57-466F-86A1-590F17D5F57B}" dt="2021-07-24T08:47:51.714" v="4310" actId="478"/>
          <ac:cxnSpMkLst>
            <pc:docMk/>
            <pc:sldMk cId="3414241031" sldId="266"/>
            <ac:cxnSpMk id="54" creationId="{06D31CEA-C8CC-4965-AC62-3487874D330A}"/>
          </ac:cxnSpMkLst>
        </pc:cxnChg>
        <pc:cxnChg chg="add mod">
          <ac:chgData name="승현" userId="11a90075256c3698" providerId="LiveId" clId="{FD03C7C3-FF57-466F-86A1-590F17D5F57B}" dt="2021-07-24T09:09:33.062" v="4776" actId="14100"/>
          <ac:cxnSpMkLst>
            <pc:docMk/>
            <pc:sldMk cId="3414241031" sldId="266"/>
            <ac:cxnSpMk id="61" creationId="{A7802D41-D2DE-40EB-937A-41AD90ECC5F5}"/>
          </ac:cxnSpMkLst>
        </pc:cxnChg>
      </pc:sldChg>
      <pc:sldChg chg="add del">
        <pc:chgData name="승현" userId="11a90075256c3698" providerId="LiveId" clId="{FD03C7C3-FF57-466F-86A1-590F17D5F57B}" dt="2021-07-24T09:00:48.718" v="4554" actId="2696"/>
        <pc:sldMkLst>
          <pc:docMk/>
          <pc:sldMk cId="1042994489" sldId="267"/>
        </pc:sldMkLst>
      </pc:sldChg>
      <pc:sldChg chg="addSp delSp modSp add mod">
        <pc:chgData name="승현" userId="11a90075256c3698" providerId="LiveId" clId="{FD03C7C3-FF57-466F-86A1-590F17D5F57B}" dt="2021-07-24T09:08:26.759" v="4773" actId="1076"/>
        <pc:sldMkLst>
          <pc:docMk/>
          <pc:sldMk cId="2823263745" sldId="268"/>
        </pc:sldMkLst>
        <pc:spChg chg="del">
          <ac:chgData name="승현" userId="11a90075256c3698" providerId="LiveId" clId="{FD03C7C3-FF57-466F-86A1-590F17D5F57B}" dt="2021-07-24T08:54:42.977" v="4441" actId="478"/>
          <ac:spMkLst>
            <pc:docMk/>
            <pc:sldMk cId="2823263745" sldId="268"/>
            <ac:spMk id="6" creationId="{C3759F17-8047-4748-A79C-B04862FC5DD8}"/>
          </ac:spMkLst>
        </pc:spChg>
        <pc:spChg chg="del">
          <ac:chgData name="승현" userId="11a90075256c3698" providerId="LiveId" clId="{FD03C7C3-FF57-466F-86A1-590F17D5F57B}" dt="2021-07-24T08:54:42.977" v="4441" actId="478"/>
          <ac:spMkLst>
            <pc:docMk/>
            <pc:sldMk cId="2823263745" sldId="268"/>
            <ac:spMk id="21" creationId="{6D1FD003-1C65-4C0D-B7C9-F3D8BF097E0B}"/>
          </ac:spMkLst>
        </pc:spChg>
        <pc:spChg chg="del">
          <ac:chgData name="승현" userId="11a90075256c3698" providerId="LiveId" clId="{FD03C7C3-FF57-466F-86A1-590F17D5F57B}" dt="2021-07-24T08:54:42.977" v="4441" actId="478"/>
          <ac:spMkLst>
            <pc:docMk/>
            <pc:sldMk cId="2823263745" sldId="268"/>
            <ac:spMk id="22" creationId="{AA49E057-0E87-4F13-B097-1930E1BC9F21}"/>
          </ac:spMkLst>
        </pc:spChg>
        <pc:spChg chg="add mod">
          <ac:chgData name="승현" userId="11a90075256c3698" providerId="LiveId" clId="{FD03C7C3-FF57-466F-86A1-590F17D5F57B}" dt="2021-07-24T09:01:27.152" v="4663" actId="1036"/>
          <ac:spMkLst>
            <pc:docMk/>
            <pc:sldMk cId="2823263745" sldId="268"/>
            <ac:spMk id="26" creationId="{80EC4C07-3940-411E-A7AB-01ED2D86611B}"/>
          </ac:spMkLst>
        </pc:spChg>
        <pc:spChg chg="add mod">
          <ac:chgData name="승현" userId="11a90075256c3698" providerId="LiveId" clId="{FD03C7C3-FF57-466F-86A1-590F17D5F57B}" dt="2021-07-24T09:01:27.152" v="4663" actId="1036"/>
          <ac:spMkLst>
            <pc:docMk/>
            <pc:sldMk cId="2823263745" sldId="268"/>
            <ac:spMk id="28" creationId="{C5BB2270-11DA-46BA-83E8-27580D791955}"/>
          </ac:spMkLst>
        </pc:spChg>
        <pc:spChg chg="add mod">
          <ac:chgData name="승현" userId="11a90075256c3698" providerId="LiveId" clId="{FD03C7C3-FF57-466F-86A1-590F17D5F57B}" dt="2021-07-24T09:01:27.152" v="4663" actId="1036"/>
          <ac:spMkLst>
            <pc:docMk/>
            <pc:sldMk cId="2823263745" sldId="268"/>
            <ac:spMk id="29" creationId="{F8EC3AB5-DAD7-4FB1-A146-4FA63BF834E1}"/>
          </ac:spMkLst>
        </pc:spChg>
        <pc:spChg chg="add mod">
          <ac:chgData name="승현" userId="11a90075256c3698" providerId="LiveId" clId="{FD03C7C3-FF57-466F-86A1-590F17D5F57B}" dt="2021-07-24T09:01:27.152" v="4663" actId="1036"/>
          <ac:spMkLst>
            <pc:docMk/>
            <pc:sldMk cId="2823263745" sldId="268"/>
            <ac:spMk id="31" creationId="{7AB28AB2-FAF9-4B53-9E09-5F0A70782DF2}"/>
          </ac:spMkLst>
        </pc:spChg>
        <pc:spChg chg="add mod">
          <ac:chgData name="승현" userId="11a90075256c3698" providerId="LiveId" clId="{FD03C7C3-FF57-466F-86A1-590F17D5F57B}" dt="2021-07-24T09:01:27.152" v="4663" actId="1036"/>
          <ac:spMkLst>
            <pc:docMk/>
            <pc:sldMk cId="2823263745" sldId="268"/>
            <ac:spMk id="33" creationId="{C9D7E06F-9510-40F3-9C66-EF0C953791F6}"/>
          </ac:spMkLst>
        </pc:spChg>
        <pc:spChg chg="add del mod">
          <ac:chgData name="승현" userId="11a90075256c3698" providerId="LiveId" clId="{FD03C7C3-FF57-466F-86A1-590F17D5F57B}" dt="2021-07-24T08:57:10.421" v="4492" actId="478"/>
          <ac:spMkLst>
            <pc:docMk/>
            <pc:sldMk cId="2823263745" sldId="268"/>
            <ac:spMk id="34" creationId="{85AFFE08-6F13-4860-B8FD-29B38D5CEC1A}"/>
          </ac:spMkLst>
        </pc:spChg>
        <pc:spChg chg="del">
          <ac:chgData name="승현" userId="11a90075256c3698" providerId="LiveId" clId="{FD03C7C3-FF57-466F-86A1-590F17D5F57B}" dt="2021-07-24T08:54:42.977" v="4441" actId="478"/>
          <ac:spMkLst>
            <pc:docMk/>
            <pc:sldMk cId="2823263745" sldId="268"/>
            <ac:spMk id="36" creationId="{27211089-EB6E-4E29-A6E6-70642E535592}"/>
          </ac:spMkLst>
        </pc:spChg>
        <pc:spChg chg="add del mod">
          <ac:chgData name="승현" userId="11a90075256c3698" providerId="LiveId" clId="{FD03C7C3-FF57-466F-86A1-590F17D5F57B}" dt="2021-07-24T08:59:49.392" v="4541" actId="478"/>
          <ac:spMkLst>
            <pc:docMk/>
            <pc:sldMk cId="2823263745" sldId="268"/>
            <ac:spMk id="37" creationId="{B89C22E9-70CF-4F3B-A360-3B59391370A6}"/>
          </ac:spMkLst>
        </pc:spChg>
        <pc:spChg chg="add mod">
          <ac:chgData name="승현" userId="11a90075256c3698" providerId="LiveId" clId="{FD03C7C3-FF57-466F-86A1-590F17D5F57B}" dt="2021-07-24T09:01:27.152" v="4663" actId="1036"/>
          <ac:spMkLst>
            <pc:docMk/>
            <pc:sldMk cId="2823263745" sldId="268"/>
            <ac:spMk id="38" creationId="{F115105C-D466-4B34-864F-8B08B1AA8DF7}"/>
          </ac:spMkLst>
        </pc:spChg>
        <pc:spChg chg="add mod">
          <ac:chgData name="승현" userId="11a90075256c3698" providerId="LiveId" clId="{FD03C7C3-FF57-466F-86A1-590F17D5F57B}" dt="2021-07-24T09:07:55.025" v="4768" actId="1076"/>
          <ac:spMkLst>
            <pc:docMk/>
            <pc:sldMk cId="2823263745" sldId="268"/>
            <ac:spMk id="39" creationId="{FA942349-F5E6-424F-B44B-D3C697186BDB}"/>
          </ac:spMkLst>
        </pc:spChg>
        <pc:spChg chg="del">
          <ac:chgData name="승현" userId="11a90075256c3698" providerId="LiveId" clId="{FD03C7C3-FF57-466F-86A1-590F17D5F57B}" dt="2021-07-24T08:54:42.977" v="4441" actId="478"/>
          <ac:spMkLst>
            <pc:docMk/>
            <pc:sldMk cId="2823263745" sldId="268"/>
            <ac:spMk id="40" creationId="{5EBD950D-B1EA-4939-BD2C-994A5675D0EC}"/>
          </ac:spMkLst>
        </pc:spChg>
        <pc:spChg chg="del">
          <ac:chgData name="승현" userId="11a90075256c3698" providerId="LiveId" clId="{FD03C7C3-FF57-466F-86A1-590F17D5F57B}" dt="2021-07-24T08:54:42.977" v="4441" actId="478"/>
          <ac:spMkLst>
            <pc:docMk/>
            <pc:sldMk cId="2823263745" sldId="268"/>
            <ac:spMk id="42" creationId="{792DEDDD-CAC4-4B76-BD56-EAABFBBB81D7}"/>
          </ac:spMkLst>
        </pc:spChg>
        <pc:spChg chg="del">
          <ac:chgData name="승현" userId="11a90075256c3698" providerId="LiveId" clId="{FD03C7C3-FF57-466F-86A1-590F17D5F57B}" dt="2021-07-24T08:54:42.977" v="4441" actId="478"/>
          <ac:spMkLst>
            <pc:docMk/>
            <pc:sldMk cId="2823263745" sldId="268"/>
            <ac:spMk id="43" creationId="{28FEB915-4836-4913-9ACB-4899D46E5FA9}"/>
          </ac:spMkLst>
        </pc:spChg>
        <pc:spChg chg="del">
          <ac:chgData name="승현" userId="11a90075256c3698" providerId="LiveId" clId="{FD03C7C3-FF57-466F-86A1-590F17D5F57B}" dt="2021-07-24T08:54:42.977" v="4441" actId="478"/>
          <ac:spMkLst>
            <pc:docMk/>
            <pc:sldMk cId="2823263745" sldId="268"/>
            <ac:spMk id="44" creationId="{E09DCD44-F37B-42E8-97F1-FEC45BCAF52F}"/>
          </ac:spMkLst>
        </pc:spChg>
        <pc:spChg chg="del">
          <ac:chgData name="승현" userId="11a90075256c3698" providerId="LiveId" clId="{FD03C7C3-FF57-466F-86A1-590F17D5F57B}" dt="2021-07-24T08:54:42.977" v="4441" actId="478"/>
          <ac:spMkLst>
            <pc:docMk/>
            <pc:sldMk cId="2823263745" sldId="268"/>
            <ac:spMk id="46" creationId="{80C36392-8D57-42C8-B372-51FC12555888}"/>
          </ac:spMkLst>
        </pc:spChg>
        <pc:spChg chg="add mod">
          <ac:chgData name="승현" userId="11a90075256c3698" providerId="LiveId" clId="{FD03C7C3-FF57-466F-86A1-590F17D5F57B}" dt="2021-07-24T09:01:27.152" v="4663" actId="1036"/>
          <ac:spMkLst>
            <pc:docMk/>
            <pc:sldMk cId="2823263745" sldId="268"/>
            <ac:spMk id="47" creationId="{C5154D7C-1642-48BD-ACA5-77BEAD687EE4}"/>
          </ac:spMkLst>
        </pc:spChg>
        <pc:spChg chg="del">
          <ac:chgData name="승현" userId="11a90075256c3698" providerId="LiveId" clId="{FD03C7C3-FF57-466F-86A1-590F17D5F57B}" dt="2021-07-24T08:54:42.977" v="4441" actId="478"/>
          <ac:spMkLst>
            <pc:docMk/>
            <pc:sldMk cId="2823263745" sldId="268"/>
            <ac:spMk id="49" creationId="{9DC38D4C-DBC9-4B00-B072-F9D4EC655CA2}"/>
          </ac:spMkLst>
        </pc:spChg>
        <pc:spChg chg="add mod">
          <ac:chgData name="승현" userId="11a90075256c3698" providerId="LiveId" clId="{FD03C7C3-FF57-466F-86A1-590F17D5F57B}" dt="2021-07-24T08:58:27.672" v="4510" actId="571"/>
          <ac:spMkLst>
            <pc:docMk/>
            <pc:sldMk cId="2823263745" sldId="268"/>
            <ac:spMk id="50" creationId="{D5EB7A4D-3298-4B9F-9BD2-A9C229A4D2B4}"/>
          </ac:spMkLst>
        </pc:spChg>
        <pc:spChg chg="add mod">
          <ac:chgData name="승현" userId="11a90075256c3698" providerId="LiveId" clId="{FD03C7C3-FF57-466F-86A1-590F17D5F57B}" dt="2021-07-24T08:58:27.672" v="4510" actId="571"/>
          <ac:spMkLst>
            <pc:docMk/>
            <pc:sldMk cId="2823263745" sldId="268"/>
            <ac:spMk id="51" creationId="{0ABA3A08-6972-4BE0-9B72-1FB1E7304CD0}"/>
          </ac:spMkLst>
        </pc:spChg>
        <pc:spChg chg="del mod">
          <ac:chgData name="승현" userId="11a90075256c3698" providerId="LiveId" clId="{FD03C7C3-FF57-466F-86A1-590F17D5F57B}" dt="2021-07-24T08:55:05.296" v="4451" actId="478"/>
          <ac:spMkLst>
            <pc:docMk/>
            <pc:sldMk cId="2823263745" sldId="268"/>
            <ac:spMk id="53" creationId="{07E56A90-E281-4DD8-B1ED-49E6FB00C8E9}"/>
          </ac:spMkLst>
        </pc:spChg>
        <pc:spChg chg="mod">
          <ac:chgData name="승현" userId="11a90075256c3698" providerId="LiveId" clId="{FD03C7C3-FF57-466F-86A1-590F17D5F57B}" dt="2021-07-24T09:01:27.152" v="4663" actId="1036"/>
          <ac:spMkLst>
            <pc:docMk/>
            <pc:sldMk cId="2823263745" sldId="268"/>
            <ac:spMk id="55" creationId="{7D84139F-B039-4877-A7FE-96FD1BB251CF}"/>
          </ac:spMkLst>
        </pc:spChg>
        <pc:spChg chg="mod">
          <ac:chgData name="승현" userId="11a90075256c3698" providerId="LiveId" clId="{FD03C7C3-FF57-466F-86A1-590F17D5F57B}" dt="2021-07-24T09:01:27.152" v="4663" actId="1036"/>
          <ac:spMkLst>
            <pc:docMk/>
            <pc:sldMk cId="2823263745" sldId="268"/>
            <ac:spMk id="57" creationId="{BBD6B3C4-CDAF-487D-B78C-891A1BC98798}"/>
          </ac:spMkLst>
        </pc:spChg>
        <pc:spChg chg="add mod">
          <ac:chgData name="승현" userId="11a90075256c3698" providerId="LiveId" clId="{FD03C7C3-FF57-466F-86A1-590F17D5F57B}" dt="2021-07-24T08:58:27.672" v="4510" actId="571"/>
          <ac:spMkLst>
            <pc:docMk/>
            <pc:sldMk cId="2823263745" sldId="268"/>
            <ac:spMk id="58" creationId="{61AEFEE4-2FFC-4DB7-9BC5-373822D4DF9E}"/>
          </ac:spMkLst>
        </pc:spChg>
        <pc:spChg chg="mod">
          <ac:chgData name="승현" userId="11a90075256c3698" providerId="LiveId" clId="{FD03C7C3-FF57-466F-86A1-590F17D5F57B}" dt="2021-07-24T09:07:22.296" v="4763" actId="1076"/>
          <ac:spMkLst>
            <pc:docMk/>
            <pc:sldMk cId="2823263745" sldId="268"/>
            <ac:spMk id="59" creationId="{88B7C913-CF3D-40AD-904C-68DFC149ED2B}"/>
          </ac:spMkLst>
        </pc:spChg>
        <pc:spChg chg="add mod">
          <ac:chgData name="승현" userId="11a90075256c3698" providerId="LiveId" clId="{FD03C7C3-FF57-466F-86A1-590F17D5F57B}" dt="2021-07-24T08:58:27.672" v="4510" actId="571"/>
          <ac:spMkLst>
            <pc:docMk/>
            <pc:sldMk cId="2823263745" sldId="268"/>
            <ac:spMk id="60" creationId="{089D5EB9-9DE3-47BE-A21F-8907DD4984A9}"/>
          </ac:spMkLst>
        </pc:spChg>
        <pc:spChg chg="add mod">
          <ac:chgData name="승현" userId="11a90075256c3698" providerId="LiveId" clId="{FD03C7C3-FF57-466F-86A1-590F17D5F57B}" dt="2021-07-24T08:58:27.672" v="4510" actId="571"/>
          <ac:spMkLst>
            <pc:docMk/>
            <pc:sldMk cId="2823263745" sldId="268"/>
            <ac:spMk id="61" creationId="{2B796292-C81C-4C75-A98A-AD221F952546}"/>
          </ac:spMkLst>
        </pc:spChg>
        <pc:spChg chg="add mod">
          <ac:chgData name="승현" userId="11a90075256c3698" providerId="LiveId" clId="{FD03C7C3-FF57-466F-86A1-590F17D5F57B}" dt="2021-07-24T08:58:27.672" v="4510" actId="571"/>
          <ac:spMkLst>
            <pc:docMk/>
            <pc:sldMk cId="2823263745" sldId="268"/>
            <ac:spMk id="63" creationId="{DD76D740-B672-4414-B759-2B7CF4D32B77}"/>
          </ac:spMkLst>
        </pc:spChg>
        <pc:spChg chg="add mod">
          <ac:chgData name="승현" userId="11a90075256c3698" providerId="LiveId" clId="{FD03C7C3-FF57-466F-86A1-590F17D5F57B}" dt="2021-07-24T09:01:27.152" v="4663" actId="1036"/>
          <ac:spMkLst>
            <pc:docMk/>
            <pc:sldMk cId="2823263745" sldId="268"/>
            <ac:spMk id="65" creationId="{454E81DC-C930-4FCF-AC7B-788FC506BE74}"/>
          </ac:spMkLst>
        </pc:spChg>
        <pc:spChg chg="add mod">
          <ac:chgData name="승현" userId="11a90075256c3698" providerId="LiveId" clId="{FD03C7C3-FF57-466F-86A1-590F17D5F57B}" dt="2021-07-24T09:01:27.152" v="4663" actId="1036"/>
          <ac:spMkLst>
            <pc:docMk/>
            <pc:sldMk cId="2823263745" sldId="268"/>
            <ac:spMk id="67" creationId="{384E91A8-E189-4367-9661-7506E984C239}"/>
          </ac:spMkLst>
        </pc:spChg>
        <pc:spChg chg="add del mod">
          <ac:chgData name="승현" userId="11a90075256c3698" providerId="LiveId" clId="{FD03C7C3-FF57-466F-86A1-590F17D5F57B}" dt="2021-07-24T08:59:56.452" v="4544" actId="478"/>
          <ac:spMkLst>
            <pc:docMk/>
            <pc:sldMk cId="2823263745" sldId="268"/>
            <ac:spMk id="69" creationId="{89595050-70BA-49A4-A881-79BE85017A42}"/>
          </ac:spMkLst>
        </pc:spChg>
        <pc:spChg chg="add mod">
          <ac:chgData name="승현" userId="11a90075256c3698" providerId="LiveId" clId="{FD03C7C3-FF57-466F-86A1-590F17D5F57B}" dt="2021-07-24T09:01:27.152" v="4663" actId="1036"/>
          <ac:spMkLst>
            <pc:docMk/>
            <pc:sldMk cId="2823263745" sldId="268"/>
            <ac:spMk id="70" creationId="{E70BA087-68FB-42E8-BBA6-B42D1017CEAE}"/>
          </ac:spMkLst>
        </pc:spChg>
        <pc:spChg chg="add mod">
          <ac:chgData name="승현" userId="11a90075256c3698" providerId="LiveId" clId="{FD03C7C3-FF57-466F-86A1-590F17D5F57B}" dt="2021-07-24T09:08:26.759" v="4773" actId="1076"/>
          <ac:spMkLst>
            <pc:docMk/>
            <pc:sldMk cId="2823263745" sldId="268"/>
            <ac:spMk id="71" creationId="{E12485C3-FC6A-4662-8FDD-0C2A96CA4D06}"/>
          </ac:spMkLst>
        </pc:spChg>
        <pc:spChg chg="add mod">
          <ac:chgData name="승현" userId="11a90075256c3698" providerId="LiveId" clId="{FD03C7C3-FF57-466F-86A1-590F17D5F57B}" dt="2021-07-24T09:01:27.152" v="4663" actId="1036"/>
          <ac:spMkLst>
            <pc:docMk/>
            <pc:sldMk cId="2823263745" sldId="268"/>
            <ac:spMk id="73" creationId="{6D857529-A3A9-4FC8-B408-41AD43131A3A}"/>
          </ac:spMkLst>
        </pc:spChg>
        <pc:spChg chg="add mod">
          <ac:chgData name="승현" userId="11a90075256c3698" providerId="LiveId" clId="{FD03C7C3-FF57-466F-86A1-590F17D5F57B}" dt="2021-07-24T09:02:18.569" v="4716"/>
          <ac:spMkLst>
            <pc:docMk/>
            <pc:sldMk cId="2823263745" sldId="268"/>
            <ac:spMk id="74" creationId="{951F59E0-5ECF-4321-A37D-6AFD1621A210}"/>
          </ac:spMkLst>
        </pc:spChg>
        <pc:spChg chg="add mod">
          <ac:chgData name="승현" userId="11a90075256c3698" providerId="LiveId" clId="{FD03C7C3-FF57-466F-86A1-590F17D5F57B}" dt="2021-07-24T09:07:49.276" v="4767" actId="1076"/>
          <ac:spMkLst>
            <pc:docMk/>
            <pc:sldMk cId="2823263745" sldId="268"/>
            <ac:spMk id="75" creationId="{73255975-F5A1-4B72-BB21-259E39B7D084}"/>
          </ac:spMkLst>
        </pc:spChg>
        <pc:graphicFrameChg chg="del">
          <ac:chgData name="승현" userId="11a90075256c3698" providerId="LiveId" clId="{FD03C7C3-FF57-466F-86A1-590F17D5F57B}" dt="2021-07-24T08:54:42.977" v="4441" actId="478"/>
          <ac:graphicFrameMkLst>
            <pc:docMk/>
            <pc:sldMk cId="2823263745" sldId="268"/>
            <ac:graphicFrameMk id="3" creationId="{AD95C26F-7AB8-4096-9A29-8BD15A539B83}"/>
          </ac:graphicFrameMkLst>
        </pc:graphicFrameChg>
        <pc:graphicFrameChg chg="del">
          <ac:chgData name="승현" userId="11a90075256c3698" providerId="LiveId" clId="{FD03C7C3-FF57-466F-86A1-590F17D5F57B}" dt="2021-07-24T08:54:42.977" v="4441" actId="478"/>
          <ac:graphicFrameMkLst>
            <pc:docMk/>
            <pc:sldMk cId="2823263745" sldId="268"/>
            <ac:graphicFrameMk id="10" creationId="{74A2C6CD-971C-4ED7-BE81-EA02A517F65A}"/>
          </ac:graphicFrameMkLst>
        </pc:graphicFrameChg>
        <pc:graphicFrameChg chg="add mod modGraphic">
          <ac:chgData name="승현" userId="11a90075256c3698" providerId="LiveId" clId="{FD03C7C3-FF57-466F-86A1-590F17D5F57B}" dt="2021-07-24T09:01:27.152" v="4663" actId="1036"/>
          <ac:graphicFrameMkLst>
            <pc:docMk/>
            <pc:sldMk cId="2823263745" sldId="268"/>
            <ac:graphicFrameMk id="30" creationId="{1F16D216-8B83-47A3-8AA1-2B2850C69CB7}"/>
          </ac:graphicFrameMkLst>
        </pc:graphicFrameChg>
        <pc:graphicFrameChg chg="add mod">
          <ac:chgData name="승현" userId="11a90075256c3698" providerId="LiveId" clId="{FD03C7C3-FF57-466F-86A1-590F17D5F57B}" dt="2021-07-24T09:01:27.152" v="4663" actId="1036"/>
          <ac:graphicFrameMkLst>
            <pc:docMk/>
            <pc:sldMk cId="2823263745" sldId="268"/>
            <ac:graphicFrameMk id="32" creationId="{94AC7295-8409-426F-A8EB-13B243D01052}"/>
          </ac:graphicFrameMkLst>
        </pc:graphicFrameChg>
        <pc:graphicFrameChg chg="add mod modGraphic">
          <ac:chgData name="승현" userId="11a90075256c3698" providerId="LiveId" clId="{FD03C7C3-FF57-466F-86A1-590F17D5F57B}" dt="2021-07-24T09:01:27.152" v="4663" actId="1036"/>
          <ac:graphicFrameMkLst>
            <pc:docMk/>
            <pc:sldMk cId="2823263745" sldId="268"/>
            <ac:graphicFrameMk id="41" creationId="{EA9EF149-66AE-4C5A-A08D-E8481598EE47}"/>
          </ac:graphicFrameMkLst>
        </pc:graphicFrameChg>
        <pc:graphicFrameChg chg="del">
          <ac:chgData name="승현" userId="11a90075256c3698" providerId="LiveId" clId="{FD03C7C3-FF57-466F-86A1-590F17D5F57B}" dt="2021-07-24T08:54:42.977" v="4441" actId="478"/>
          <ac:graphicFrameMkLst>
            <pc:docMk/>
            <pc:sldMk cId="2823263745" sldId="268"/>
            <ac:graphicFrameMk id="45" creationId="{7ED58FB4-2BF8-4B99-B0C7-75AA79A27BC8}"/>
          </ac:graphicFrameMkLst>
        </pc:graphicFrameChg>
        <pc:graphicFrameChg chg="add mod">
          <ac:chgData name="승현" userId="11a90075256c3698" providerId="LiveId" clId="{FD03C7C3-FF57-466F-86A1-590F17D5F57B}" dt="2021-07-24T08:58:27.672" v="4510" actId="571"/>
          <ac:graphicFrameMkLst>
            <pc:docMk/>
            <pc:sldMk cId="2823263745" sldId="268"/>
            <ac:graphicFrameMk id="48" creationId="{0FEA67F4-99FD-42E3-B1E4-29C9D4B91AA9}"/>
          </ac:graphicFrameMkLst>
        </pc:graphicFrameChg>
        <pc:graphicFrameChg chg="mod">
          <ac:chgData name="승현" userId="11a90075256c3698" providerId="LiveId" clId="{FD03C7C3-FF57-466F-86A1-590F17D5F57B}" dt="2021-07-24T09:01:27.152" v="4663" actId="1036"/>
          <ac:graphicFrameMkLst>
            <pc:docMk/>
            <pc:sldMk cId="2823263745" sldId="268"/>
            <ac:graphicFrameMk id="52" creationId="{BD671207-9B31-407D-B3E1-2D21AA204080}"/>
          </ac:graphicFrameMkLst>
        </pc:graphicFrameChg>
        <pc:graphicFrameChg chg="mod">
          <ac:chgData name="승현" userId="11a90075256c3698" providerId="LiveId" clId="{FD03C7C3-FF57-466F-86A1-590F17D5F57B}" dt="2021-07-24T09:01:27.152" v="4663" actId="1036"/>
          <ac:graphicFrameMkLst>
            <pc:docMk/>
            <pc:sldMk cId="2823263745" sldId="268"/>
            <ac:graphicFrameMk id="56" creationId="{96C7EDD4-EA30-4D92-8931-5F90E26DA720}"/>
          </ac:graphicFrameMkLst>
        </pc:graphicFrameChg>
        <pc:graphicFrameChg chg="add mod">
          <ac:chgData name="승현" userId="11a90075256c3698" providerId="LiveId" clId="{FD03C7C3-FF57-466F-86A1-590F17D5F57B}" dt="2021-07-24T08:58:27.672" v="4510" actId="571"/>
          <ac:graphicFrameMkLst>
            <pc:docMk/>
            <pc:sldMk cId="2823263745" sldId="268"/>
            <ac:graphicFrameMk id="62" creationId="{D2D65214-739D-4F76-8AA7-98590CF1273F}"/>
          </ac:graphicFrameMkLst>
        </pc:graphicFrameChg>
        <pc:graphicFrameChg chg="add mod">
          <ac:chgData name="승현" userId="11a90075256c3698" providerId="LiveId" clId="{FD03C7C3-FF57-466F-86A1-590F17D5F57B}" dt="2021-07-24T09:01:27.152" v="4663" actId="1036"/>
          <ac:graphicFrameMkLst>
            <pc:docMk/>
            <pc:sldMk cId="2823263745" sldId="268"/>
            <ac:graphicFrameMk id="64" creationId="{257904BF-61DB-497D-863B-2574171B37DE}"/>
          </ac:graphicFrameMkLst>
        </pc:graphicFrameChg>
        <pc:graphicFrameChg chg="add mod">
          <ac:chgData name="승현" userId="11a90075256c3698" providerId="LiveId" clId="{FD03C7C3-FF57-466F-86A1-590F17D5F57B}" dt="2021-07-24T09:01:27.152" v="4663" actId="1036"/>
          <ac:graphicFrameMkLst>
            <pc:docMk/>
            <pc:sldMk cId="2823263745" sldId="268"/>
            <ac:graphicFrameMk id="66" creationId="{ACCDF5E1-861D-491D-A1B2-8524C4F27692}"/>
          </ac:graphicFrameMkLst>
        </pc:graphicFrameChg>
        <pc:graphicFrameChg chg="add mod">
          <ac:chgData name="승현" userId="11a90075256c3698" providerId="LiveId" clId="{FD03C7C3-FF57-466F-86A1-590F17D5F57B}" dt="2021-07-24T09:01:27.152" v="4663" actId="1036"/>
          <ac:graphicFrameMkLst>
            <pc:docMk/>
            <pc:sldMk cId="2823263745" sldId="268"/>
            <ac:graphicFrameMk id="72" creationId="{C763D4E0-0537-4E12-9FD3-1D3253E2CFF0}"/>
          </ac:graphicFrameMkLst>
        </pc:graphicFrameChg>
        <pc:cxnChg chg="mod">
          <ac:chgData name="승현" userId="11a90075256c3698" providerId="LiveId" clId="{FD03C7C3-FF57-466F-86A1-590F17D5F57B}" dt="2021-07-24T09:01:27.152" v="4663" actId="1036"/>
          <ac:cxnSpMkLst>
            <pc:docMk/>
            <pc:sldMk cId="2823263745" sldId="268"/>
            <ac:cxnSpMk id="27" creationId="{FB484DD1-1213-4B02-9B5D-1665BFD8DAB5}"/>
          </ac:cxnSpMkLst>
        </pc:cxnChg>
        <pc:cxnChg chg="add mod">
          <ac:chgData name="승현" userId="11a90075256c3698" providerId="LiveId" clId="{FD03C7C3-FF57-466F-86A1-590F17D5F57B}" dt="2021-07-24T09:01:27.152" v="4663" actId="1036"/>
          <ac:cxnSpMkLst>
            <pc:docMk/>
            <pc:sldMk cId="2823263745" sldId="268"/>
            <ac:cxnSpMk id="35" creationId="{5DB7653E-D6D2-4C72-BF49-6AB3097E2632}"/>
          </ac:cxnSpMkLst>
        </pc:cxnChg>
        <pc:cxnChg chg="add mod">
          <ac:chgData name="승현" userId="11a90075256c3698" providerId="LiveId" clId="{FD03C7C3-FF57-466F-86A1-590F17D5F57B}" dt="2021-07-24T08:58:27.672" v="4510" actId="571"/>
          <ac:cxnSpMkLst>
            <pc:docMk/>
            <pc:sldMk cId="2823263745" sldId="268"/>
            <ac:cxnSpMk id="54" creationId="{E6B59E2A-623A-45AE-AE34-B0B609269F11}"/>
          </ac:cxnSpMkLst>
        </pc:cxnChg>
        <pc:cxnChg chg="add mod ord">
          <ac:chgData name="승현" userId="11a90075256c3698" providerId="LiveId" clId="{FD03C7C3-FF57-466F-86A1-590F17D5F57B}" dt="2021-07-24T09:01:27.152" v="4663" actId="1036"/>
          <ac:cxnSpMkLst>
            <pc:docMk/>
            <pc:sldMk cId="2823263745" sldId="268"/>
            <ac:cxnSpMk id="68" creationId="{FA9FB669-506F-4B1B-9171-63F3208EEFD4}"/>
          </ac:cxnSpMkLst>
        </pc:cxnChg>
        <pc:cxnChg chg="add mod">
          <ac:chgData name="승현" userId="11a90075256c3698" providerId="LiveId" clId="{FD03C7C3-FF57-466F-86A1-590F17D5F57B}" dt="2021-07-24T09:08:20.610" v="4772" actId="1076"/>
          <ac:cxnSpMkLst>
            <pc:docMk/>
            <pc:sldMk cId="2823263745" sldId="268"/>
            <ac:cxnSpMk id="76" creationId="{E8A1AB63-26BB-4CAF-8998-FBB6350789B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07B9-0096-4FFB-AA5A-6E11F62A8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CFEEE3-8ED6-4A2C-B5E9-15601CC70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99905-1F89-401B-82B9-0C11DBE6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B4F2-D009-47D7-835C-B40C15A7B1A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95A21-983C-46B9-BA33-31C89A34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4A90A-1B44-4FE4-8B6B-B6FD9D96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C03E-2CF8-4C5A-AEB4-50717497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66411-5259-41C7-B37D-80DF6262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65B65-7702-4D03-B284-BC15E9670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9F66A-40B9-4D29-BE1F-B56FB29C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B4F2-D009-47D7-835C-B40C15A7B1A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E1AD2-B50C-4687-8B4F-267AC732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5076F-B434-4BED-9EA2-3C9F0929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C03E-2CF8-4C5A-AEB4-50717497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4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3F5BE0-0E33-4B61-980F-86A9AE521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426966-BE95-47ED-ADF1-AC0767818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F8423-35CD-46F4-A98D-AC84385A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B4F2-D009-47D7-835C-B40C15A7B1A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95D34-EBC6-4AF6-9B83-DC65C99D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DBF19-B970-4AE1-B28C-726D3E00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C03E-2CF8-4C5A-AEB4-50717497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4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8F9DB-C995-425A-888D-80ECFEFD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B4889-8D23-4BDD-8054-E3A58774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4CDB0-1716-4840-B446-9BAFD1B8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B4F2-D009-47D7-835C-B40C15A7B1A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F5239-CBBD-44C9-B917-538E02C7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AEA1C-CDC6-4FAF-929E-4769C06C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C03E-2CF8-4C5A-AEB4-50717497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7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BF145-DADE-4D73-9C69-68A41CA8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A8CFC-CA1C-43D8-A333-704FB9F30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D6FC3-2599-4182-ACF4-ED61079A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B4F2-D009-47D7-835C-B40C15A7B1A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1309C-CCC2-4A9E-9893-51819C2C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667F1-A257-41CD-9444-F78172F4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C03E-2CF8-4C5A-AEB4-50717497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7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F8868-3960-4FA4-A1D0-DFFA8E94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AD26A-6AF3-477C-A5BC-29195E2F3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7472C5-E608-4FBA-B4DA-403CC7140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AC037-E135-47F1-9AB4-D4833FCD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B4F2-D009-47D7-835C-B40C15A7B1A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1360E-84DE-41E6-87A9-D00C1DE7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0817C-1676-4FD7-A00B-4755E700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C03E-2CF8-4C5A-AEB4-50717497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F5A55-105C-49A0-AC33-A25CB82F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C9347-178A-49B1-B496-52823FB96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BF049-8C71-467A-BB68-F4763A9F8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0500C8-DB0D-47E8-BC8E-D509DE6F5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415DE2-3B4E-4A11-9136-6FFAD6E98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30E946-E4FD-4626-B5BF-70B24AD5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B4F2-D009-47D7-835C-B40C15A7B1A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BB35FA-F9A9-403B-ACB3-E4D57EFD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8EEE94-ACBC-42D5-80F1-482CB69B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C03E-2CF8-4C5A-AEB4-50717497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1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BD33C-74CD-4136-936A-713B07FF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7BA351-B9B4-4F36-A2D8-A3493481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B4F2-D009-47D7-835C-B40C15A7B1A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183FDF-FB9C-46F2-8150-A91BFE80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A618B4-EB59-492A-BC3C-7117FCBC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C03E-2CF8-4C5A-AEB4-50717497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6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665805-E6F4-487D-8285-FD649998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B4F2-D009-47D7-835C-B40C15A7B1A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486557-2225-4624-A9A9-E1CCD904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DABE6A-8FBA-4375-96A8-4167192A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C03E-2CF8-4C5A-AEB4-50717497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0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E6CAB-3EBF-47FA-B8DA-190D66CE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9A863-40D5-4F04-8BF2-CDE73DBE1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43A2D-A53F-43D5-A051-BFA130DDD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56B79-8558-467A-BE5E-26DBE690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B4F2-D009-47D7-835C-B40C15A7B1A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3DBB7-354B-459E-A74F-D5091F6D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760F7-B5AB-4A88-889E-D3291F9C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C03E-2CF8-4C5A-AEB4-50717497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1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E8BB8-51AF-48D6-A293-39BADCF9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339BD6-9556-4FDE-892F-897AC7061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ECE06-FAF4-445D-9998-044B17714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DF85E-38EF-4245-AE14-07EE59D1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B4F2-D009-47D7-835C-B40C15A7B1A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0B812-6D32-4A42-9456-B33C55C5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6ABC1D-6B51-46E5-A7C6-06011BDE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C03E-2CF8-4C5A-AEB4-50717497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69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CFBD67-FF4E-40D7-B2C2-748E02DD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E42BF-3D3D-4661-B963-5C8BAA7D6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6CCA4-EA0D-492E-9E80-6A95FBCBD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6B4F2-D009-47D7-835C-B40C15A7B1AF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57FE7-9B82-4078-888B-F4B494BE0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5C146-FDFC-407D-AF4C-FD6304736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DC03E-2CF8-4C5A-AEB4-507174973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1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D5A0C-32E6-4EF8-B39B-3E4D9C49F806}"/>
              </a:ext>
            </a:extLst>
          </p:cNvPr>
          <p:cNvSpPr txBox="1"/>
          <p:nvPr/>
        </p:nvSpPr>
        <p:spPr>
          <a:xfrm>
            <a:off x="10377715" y="142966"/>
            <a:ext cx="168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해싱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ED27D-C896-42B2-9E77-695BF3B768F3}"/>
              </a:ext>
            </a:extLst>
          </p:cNvPr>
          <p:cNvSpPr txBox="1"/>
          <p:nvPr/>
        </p:nvSpPr>
        <p:spPr>
          <a:xfrm>
            <a:off x="2712272" y="270487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해시 테이블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03D02-8947-400E-89BB-194A40276694}"/>
              </a:ext>
            </a:extLst>
          </p:cNvPr>
          <p:cNvSpPr txBox="1"/>
          <p:nvPr/>
        </p:nvSpPr>
        <p:spPr>
          <a:xfrm>
            <a:off x="2333964" y="4952833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해시 테이블을 이용한 탐색 </a:t>
            </a:r>
            <a:r>
              <a:rPr lang="en-US" altLang="ko-KR"/>
              <a:t>→ </a:t>
            </a:r>
            <a:r>
              <a:rPr lang="ko-KR" altLang="en-US" sz="2400" b="1"/>
              <a:t>해싱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A7397-7935-459C-A47F-342C4DE499A0}"/>
              </a:ext>
            </a:extLst>
          </p:cNvPr>
          <p:cNvSpPr txBox="1"/>
          <p:nvPr/>
        </p:nvSpPr>
        <p:spPr>
          <a:xfrm>
            <a:off x="1636977" y="8608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해시 함수</a:t>
            </a:r>
            <a:endParaRPr lang="ko-KR" altLang="en-US" sz="24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40FF31-8B74-4F40-909C-F1BCDAF3DA07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1484982" y="1253267"/>
            <a:ext cx="1534153" cy="80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9A8968-D816-4B67-AF6F-A4B7AC32F3E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628549" y="3166544"/>
            <a:ext cx="0" cy="1786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FA4CF8-3B8E-4E3A-BCF5-055DE3DE5845}"/>
              </a:ext>
            </a:extLst>
          </p:cNvPr>
          <p:cNvSpPr txBox="1"/>
          <p:nvPr/>
        </p:nvSpPr>
        <p:spPr>
          <a:xfrm>
            <a:off x="8182882" y="274718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테이블의 구조를 바꾼다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38D593-5CBE-434F-B2CC-8C83231E2D8F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4544825" y="2935711"/>
            <a:ext cx="216664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09863D-A7EC-4D69-A88F-0BC18E29F6EF}"/>
              </a:ext>
            </a:extLst>
          </p:cNvPr>
          <p:cNvSpPr txBox="1"/>
          <p:nvPr/>
        </p:nvSpPr>
        <p:spPr>
          <a:xfrm>
            <a:off x="6711474" y="275104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충돌 해결책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1791ED-8330-42ED-8462-BB4CA176C880}"/>
              </a:ext>
            </a:extLst>
          </p:cNvPr>
          <p:cNvSpPr txBox="1"/>
          <p:nvPr/>
        </p:nvSpPr>
        <p:spPr>
          <a:xfrm>
            <a:off x="5033275" y="25317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충돌</a:t>
            </a:r>
            <a:r>
              <a:rPr lang="ko-KR" altLang="en-US"/>
              <a:t> 발생</a:t>
            </a:r>
          </a:p>
        </p:txBody>
      </p:sp>
      <p:sp>
        <p:nvSpPr>
          <p:cNvPr id="35" name="번개 34">
            <a:extLst>
              <a:ext uri="{FF2B5EF4-FFF2-40B4-BE49-F238E27FC236}">
                <a16:creationId xmlns:a16="http://schemas.microsoft.com/office/drawing/2014/main" id="{E14BB0DC-7729-493A-A0BD-87D8AED303DE}"/>
              </a:ext>
            </a:extLst>
          </p:cNvPr>
          <p:cNvSpPr/>
          <p:nvPr/>
        </p:nvSpPr>
        <p:spPr>
          <a:xfrm>
            <a:off x="4483023" y="2179895"/>
            <a:ext cx="721805" cy="98664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357653-5D0F-43C1-A455-AADF559BE5D8}"/>
              </a:ext>
            </a:extLst>
          </p:cNvPr>
          <p:cNvSpPr txBox="1"/>
          <p:nvPr/>
        </p:nvSpPr>
        <p:spPr>
          <a:xfrm>
            <a:off x="4317840" y="327046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사상된 탐색키가 겹침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90F2F3-5584-4D45-B18A-9911BC8CC9D5}"/>
              </a:ext>
            </a:extLst>
          </p:cNvPr>
          <p:cNvSpPr txBox="1"/>
          <p:nvPr/>
        </p:nvSpPr>
        <p:spPr>
          <a:xfrm>
            <a:off x="1069484" y="10686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6469A3-14D4-440B-924E-19DE35F8FDFF}"/>
              </a:ext>
            </a:extLst>
          </p:cNvPr>
          <p:cNvSpPr txBox="1"/>
          <p:nvPr/>
        </p:nvSpPr>
        <p:spPr>
          <a:xfrm>
            <a:off x="3019135" y="1076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해시 주소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886F37-1D5E-4C00-B76A-91F984650821}"/>
              </a:ext>
            </a:extLst>
          </p:cNvPr>
          <p:cNvCxnSpPr>
            <a:cxnSpLocks/>
            <a:stCxn id="41" idx="2"/>
            <a:endCxn id="5" idx="0"/>
          </p:cNvCxnSpPr>
          <p:nvPr/>
        </p:nvCxnSpPr>
        <p:spPr>
          <a:xfrm>
            <a:off x="3614010" y="1445947"/>
            <a:ext cx="14539" cy="1258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EA52AA3-3DC7-460A-9DA7-CFB4DE9223D1}"/>
              </a:ext>
            </a:extLst>
          </p:cNvPr>
          <p:cNvSpPr/>
          <p:nvPr/>
        </p:nvSpPr>
        <p:spPr>
          <a:xfrm>
            <a:off x="929057" y="700793"/>
            <a:ext cx="3279827" cy="924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4C7637-ECE9-46C4-9E91-265410B20133}"/>
              </a:ext>
            </a:extLst>
          </p:cNvPr>
          <p:cNvSpPr txBox="1"/>
          <p:nvPr/>
        </p:nvSpPr>
        <p:spPr>
          <a:xfrm>
            <a:off x="1674334" y="306854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사상</a:t>
            </a:r>
            <a:r>
              <a:rPr lang="en-US" altLang="ko-KR" b="1"/>
              <a:t>(mapping)</a:t>
            </a:r>
            <a:endParaRPr lang="ko-KR" altLang="en-US" sz="24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F938AC-1CD2-4A0E-B3C7-180BA5C98D06}"/>
              </a:ext>
            </a:extLst>
          </p:cNvPr>
          <p:cNvSpPr txBox="1"/>
          <p:nvPr/>
        </p:nvSpPr>
        <p:spPr>
          <a:xfrm>
            <a:off x="4719086" y="361211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</a:t>
            </a:r>
            <a:r>
              <a:rPr lang="ko-KR" altLang="en-US" b="1"/>
              <a:t>동의어</a:t>
            </a:r>
            <a:r>
              <a:rPr lang="ko-KR" altLang="en-US"/>
              <a:t>가 있다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91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D5A0C-32E6-4EF8-B39B-3E4D9C49F806}"/>
              </a:ext>
            </a:extLst>
          </p:cNvPr>
          <p:cNvSpPr txBox="1"/>
          <p:nvPr/>
        </p:nvSpPr>
        <p:spPr>
          <a:xfrm>
            <a:off x="9831897" y="142966"/>
            <a:ext cx="222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/>
              <a:t>체이닝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59F17-8047-4748-A79C-B04862FC5DD8}"/>
              </a:ext>
            </a:extLst>
          </p:cNvPr>
          <p:cNvSpPr txBox="1"/>
          <p:nvPr/>
        </p:nvSpPr>
        <p:spPr>
          <a:xfrm>
            <a:off x="1364594" y="42225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4896D-CD98-45EE-8493-0DD67F9E84A9}"/>
              </a:ext>
            </a:extLst>
          </p:cNvPr>
          <p:cNvSpPr txBox="1"/>
          <p:nvPr/>
        </p:nvSpPr>
        <p:spPr>
          <a:xfrm>
            <a:off x="340581" y="863579"/>
            <a:ext cx="7194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테이블 구조를 변경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</a:t>
            </a:r>
            <a:r>
              <a:rPr lang="ko-KR" altLang="en-US" sz="1600" dirty="0" err="1"/>
              <a:t>버켓이</a:t>
            </a:r>
            <a:r>
              <a:rPr lang="ko-KR" altLang="en-US" sz="1600" dirty="0"/>
              <a:t> 하나 이상의 값을 저장하도록 한다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충돌 일어날 때마다 연결리스트로 구현한 </a:t>
            </a:r>
            <a:r>
              <a:rPr lang="ko-KR" altLang="en-US" sz="1600" dirty="0" err="1"/>
              <a:t>버켓에</a:t>
            </a:r>
            <a:r>
              <a:rPr lang="ko-KR" altLang="en-US" sz="1600" dirty="0"/>
              <a:t> 노드를 새로 생성하여 삽입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D95C26F-7AB8-4096-9A29-8BD15A53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31632"/>
              </p:ext>
            </p:extLst>
          </p:nvPr>
        </p:nvGraphicFramePr>
        <p:xfrm>
          <a:off x="460275" y="2840122"/>
          <a:ext cx="8873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85">
                  <a:extLst>
                    <a:ext uri="{9D8B030D-6E8A-4147-A177-3AD203B41FA5}">
                      <a16:colId xmlns:a16="http://schemas.microsoft.com/office/drawing/2014/main" val="3958102389"/>
                    </a:ext>
                  </a:extLst>
                </a:gridCol>
                <a:gridCol w="616883">
                  <a:extLst>
                    <a:ext uri="{9D8B030D-6E8A-4147-A177-3AD203B41FA5}">
                      <a16:colId xmlns:a16="http://schemas.microsoft.com/office/drawing/2014/main" val="2290686034"/>
                    </a:ext>
                  </a:extLst>
                </a:gridCol>
              </a:tblGrid>
              <a:tr h="3315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ht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35574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58191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32606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01645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097984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09698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91701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32994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4A2C6CD-971C-4ED7-BE81-EA02A517F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01776"/>
              </p:ext>
            </p:extLst>
          </p:nvPr>
        </p:nvGraphicFramePr>
        <p:xfrm>
          <a:off x="5900583" y="3202806"/>
          <a:ext cx="1201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4">
                  <a:extLst>
                    <a:ext uri="{9D8B030D-6E8A-4147-A177-3AD203B41FA5}">
                      <a16:colId xmlns:a16="http://schemas.microsoft.com/office/drawing/2014/main" val="4114280857"/>
                    </a:ext>
                  </a:extLst>
                </a:gridCol>
                <a:gridCol w="850207">
                  <a:extLst>
                    <a:ext uri="{9D8B030D-6E8A-4147-A177-3AD203B41FA5}">
                      <a16:colId xmlns:a16="http://schemas.microsoft.com/office/drawing/2014/main" val="3997108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03456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6D1FD003-1C65-4C0D-B7C9-F3D8BF097E0B}"/>
              </a:ext>
            </a:extLst>
          </p:cNvPr>
          <p:cNvSpPr/>
          <p:nvPr/>
        </p:nvSpPr>
        <p:spPr>
          <a:xfrm>
            <a:off x="1031846" y="3739390"/>
            <a:ext cx="67112" cy="597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49E057-0E87-4F13-B097-1930E1BC9F21}"/>
              </a:ext>
            </a:extLst>
          </p:cNvPr>
          <p:cNvSpPr txBox="1"/>
          <p:nvPr/>
        </p:nvSpPr>
        <p:spPr>
          <a:xfrm>
            <a:off x="1549325" y="2723042"/>
            <a:ext cx="236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hash_value</a:t>
            </a:r>
            <a:r>
              <a:rPr lang="en-US" altLang="ko-KR" sz="1400" dirty="0"/>
              <a:t> = 8 mod 7 = 1</a:t>
            </a:r>
            <a:endParaRPr lang="ko-KR" altLang="en-US" sz="14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7211089-EB6E-4E29-A6E6-70642E535592}"/>
              </a:ext>
            </a:extLst>
          </p:cNvPr>
          <p:cNvSpPr/>
          <p:nvPr/>
        </p:nvSpPr>
        <p:spPr>
          <a:xfrm>
            <a:off x="2117865" y="3409316"/>
            <a:ext cx="67112" cy="597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BD950D-B1EA-4939-BD2C-994A5675D0EC}"/>
              </a:ext>
            </a:extLst>
          </p:cNvPr>
          <p:cNvSpPr txBox="1"/>
          <p:nvPr/>
        </p:nvSpPr>
        <p:spPr>
          <a:xfrm>
            <a:off x="1563937" y="3080449"/>
            <a:ext cx="18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node_before</a:t>
            </a:r>
            <a:r>
              <a:rPr lang="en-US" altLang="ko-KR" sz="1400" dirty="0"/>
              <a:t> = NULL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2DEDDD-CAC4-4B76-BD56-EAABFBBB81D7}"/>
              </a:ext>
            </a:extLst>
          </p:cNvPr>
          <p:cNvSpPr txBox="1"/>
          <p:nvPr/>
        </p:nvSpPr>
        <p:spPr>
          <a:xfrm>
            <a:off x="772770" y="3435411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node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FEB915-4836-4913-9ACB-4899D46E5FA9}"/>
              </a:ext>
            </a:extLst>
          </p:cNvPr>
          <p:cNvSpPr txBox="1"/>
          <p:nvPr/>
        </p:nvSpPr>
        <p:spPr>
          <a:xfrm>
            <a:off x="5481881" y="3234338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ptr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9DCD44-F37B-42E8-97F1-FEC45BCAF52F}"/>
              </a:ext>
            </a:extLst>
          </p:cNvPr>
          <p:cNvSpPr txBox="1"/>
          <p:nvPr/>
        </p:nvSpPr>
        <p:spPr>
          <a:xfrm>
            <a:off x="5291256" y="43324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7ED58FB4-2BF8-4B99-B0C7-75AA79A2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16512"/>
              </p:ext>
            </p:extLst>
          </p:nvPr>
        </p:nvGraphicFramePr>
        <p:xfrm>
          <a:off x="4386937" y="2950024"/>
          <a:ext cx="8873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85">
                  <a:extLst>
                    <a:ext uri="{9D8B030D-6E8A-4147-A177-3AD203B41FA5}">
                      <a16:colId xmlns:a16="http://schemas.microsoft.com/office/drawing/2014/main" val="3958102389"/>
                    </a:ext>
                  </a:extLst>
                </a:gridCol>
                <a:gridCol w="616883">
                  <a:extLst>
                    <a:ext uri="{9D8B030D-6E8A-4147-A177-3AD203B41FA5}">
                      <a16:colId xmlns:a16="http://schemas.microsoft.com/office/drawing/2014/main" val="2290686034"/>
                    </a:ext>
                  </a:extLst>
                </a:gridCol>
              </a:tblGrid>
              <a:tr h="3315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ht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35574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58191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32606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01645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097984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09698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91701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32994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:a16="http://schemas.microsoft.com/office/drawing/2014/main" id="{80C36392-8D57-42C8-B372-51FC12555888}"/>
              </a:ext>
            </a:extLst>
          </p:cNvPr>
          <p:cNvSpPr/>
          <p:nvPr/>
        </p:nvSpPr>
        <p:spPr>
          <a:xfrm>
            <a:off x="4958508" y="3849292"/>
            <a:ext cx="67112" cy="597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C38D4C-DBC9-4B00-B072-F9D4EC655CA2}"/>
              </a:ext>
            </a:extLst>
          </p:cNvPr>
          <p:cNvSpPr txBox="1"/>
          <p:nvPr/>
        </p:nvSpPr>
        <p:spPr>
          <a:xfrm>
            <a:off x="4424814" y="3540425"/>
            <a:ext cx="1201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node_before</a:t>
            </a:r>
            <a:endParaRPr lang="ko-KR" altLang="en-US" sz="1400" dirty="0"/>
          </a:p>
        </p:txBody>
      </p:sp>
      <p:graphicFrame>
        <p:nvGraphicFramePr>
          <p:cNvPr id="52" name="표 10">
            <a:extLst>
              <a:ext uri="{FF2B5EF4-FFF2-40B4-BE49-F238E27FC236}">
                <a16:creationId xmlns:a16="http://schemas.microsoft.com/office/drawing/2014/main" id="{BD671207-9B31-407D-B3E1-2D21AA204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05894"/>
              </p:ext>
            </p:extLst>
          </p:nvPr>
        </p:nvGraphicFramePr>
        <p:xfrm>
          <a:off x="9819544" y="3698907"/>
          <a:ext cx="1201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4">
                  <a:extLst>
                    <a:ext uri="{9D8B030D-6E8A-4147-A177-3AD203B41FA5}">
                      <a16:colId xmlns:a16="http://schemas.microsoft.com/office/drawing/2014/main" val="4114280857"/>
                    </a:ext>
                  </a:extLst>
                </a:gridCol>
                <a:gridCol w="850207">
                  <a:extLst>
                    <a:ext uri="{9D8B030D-6E8A-4147-A177-3AD203B41FA5}">
                      <a16:colId xmlns:a16="http://schemas.microsoft.com/office/drawing/2014/main" val="3997108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0345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7E56A90-E281-4DD8-B1ED-49E6FB00C8E9}"/>
              </a:ext>
            </a:extLst>
          </p:cNvPr>
          <p:cNvSpPr txBox="1"/>
          <p:nvPr/>
        </p:nvSpPr>
        <p:spPr>
          <a:xfrm>
            <a:off x="10210997" y="3453052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ptr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84139F-B039-4877-A7FE-96FD1BB251CF}"/>
              </a:ext>
            </a:extLst>
          </p:cNvPr>
          <p:cNvSpPr txBox="1"/>
          <p:nvPr/>
        </p:nvSpPr>
        <p:spPr>
          <a:xfrm>
            <a:off x="9016236" y="43324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56" name="표 4">
            <a:extLst>
              <a:ext uri="{FF2B5EF4-FFF2-40B4-BE49-F238E27FC236}">
                <a16:creationId xmlns:a16="http://schemas.microsoft.com/office/drawing/2014/main" id="{96C7EDD4-EA30-4D92-8931-5F90E26DA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49545"/>
              </p:ext>
            </p:extLst>
          </p:nvPr>
        </p:nvGraphicFramePr>
        <p:xfrm>
          <a:off x="8111917" y="2950024"/>
          <a:ext cx="8873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85">
                  <a:extLst>
                    <a:ext uri="{9D8B030D-6E8A-4147-A177-3AD203B41FA5}">
                      <a16:colId xmlns:a16="http://schemas.microsoft.com/office/drawing/2014/main" val="3958102389"/>
                    </a:ext>
                  </a:extLst>
                </a:gridCol>
                <a:gridCol w="616883">
                  <a:extLst>
                    <a:ext uri="{9D8B030D-6E8A-4147-A177-3AD203B41FA5}">
                      <a16:colId xmlns:a16="http://schemas.microsoft.com/office/drawing/2014/main" val="2290686034"/>
                    </a:ext>
                  </a:extLst>
                </a:gridCol>
              </a:tblGrid>
              <a:tr h="3315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ht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35574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58191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32606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01645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097984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09698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91701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32994"/>
                  </a:ext>
                </a:extLst>
              </a:tr>
            </a:tbl>
          </a:graphicData>
        </a:graphic>
      </p:graphicFrame>
      <p:sp>
        <p:nvSpPr>
          <p:cNvPr id="57" name="타원 56">
            <a:extLst>
              <a:ext uri="{FF2B5EF4-FFF2-40B4-BE49-F238E27FC236}">
                <a16:creationId xmlns:a16="http://schemas.microsoft.com/office/drawing/2014/main" id="{BBD6B3C4-CDAF-487D-B78C-891A1BC98798}"/>
              </a:ext>
            </a:extLst>
          </p:cNvPr>
          <p:cNvSpPr/>
          <p:nvPr/>
        </p:nvSpPr>
        <p:spPr>
          <a:xfrm>
            <a:off x="8683488" y="3849292"/>
            <a:ext cx="67112" cy="597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B7C913-CF3D-40AD-904C-68DFC149ED2B}"/>
              </a:ext>
            </a:extLst>
          </p:cNvPr>
          <p:cNvSpPr txBox="1"/>
          <p:nvPr/>
        </p:nvSpPr>
        <p:spPr>
          <a:xfrm>
            <a:off x="8149794" y="3540425"/>
            <a:ext cx="1201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node_before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B484DD1-1213-4B02-9B5D-1665BFD8DAB5}"/>
              </a:ext>
            </a:extLst>
          </p:cNvPr>
          <p:cNvCxnSpPr>
            <a:cxnSpLocks/>
            <a:stCxn id="57" idx="6"/>
            <a:endCxn id="52" idx="1"/>
          </p:cNvCxnSpPr>
          <p:nvPr/>
        </p:nvCxnSpPr>
        <p:spPr>
          <a:xfrm>
            <a:off x="8750600" y="3879191"/>
            <a:ext cx="1068944" cy="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0DEB29-AC7E-4124-B4AB-5DC56D967EB2}"/>
              </a:ext>
            </a:extLst>
          </p:cNvPr>
          <p:cNvSpPr txBox="1"/>
          <p:nvPr/>
        </p:nvSpPr>
        <p:spPr>
          <a:xfrm>
            <a:off x="340581" y="2240732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 1. </a:t>
            </a:r>
            <a:r>
              <a:rPr lang="ko-KR" altLang="en-US" dirty="0"/>
              <a:t>기존 연결리스트가 없을 때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9D85CB-08EB-44AA-B196-BAC84239CABB}"/>
              </a:ext>
            </a:extLst>
          </p:cNvPr>
          <p:cNvSpPr txBox="1"/>
          <p:nvPr/>
        </p:nvSpPr>
        <p:spPr>
          <a:xfrm>
            <a:off x="5736632" y="3571413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node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7802D41-D2DE-40EB-937A-41AD90ECC5F5}"/>
              </a:ext>
            </a:extLst>
          </p:cNvPr>
          <p:cNvCxnSpPr>
            <a:cxnSpLocks/>
          </p:cNvCxnSpPr>
          <p:nvPr/>
        </p:nvCxnSpPr>
        <p:spPr>
          <a:xfrm>
            <a:off x="4995275" y="3879191"/>
            <a:ext cx="768407" cy="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1394B6-D97B-4438-A1B8-FE8E9B772DA7}"/>
              </a:ext>
            </a:extLst>
          </p:cNvPr>
          <p:cNvSpPr txBox="1"/>
          <p:nvPr/>
        </p:nvSpPr>
        <p:spPr>
          <a:xfrm>
            <a:off x="5736632" y="376197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NULL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4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D5A0C-32E6-4EF8-B39B-3E4D9C49F806}"/>
              </a:ext>
            </a:extLst>
          </p:cNvPr>
          <p:cNvSpPr txBox="1"/>
          <p:nvPr/>
        </p:nvSpPr>
        <p:spPr>
          <a:xfrm>
            <a:off x="9831897" y="142966"/>
            <a:ext cx="222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/>
              <a:t>체이닝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4896D-CD98-45EE-8493-0DD67F9E84A9}"/>
              </a:ext>
            </a:extLst>
          </p:cNvPr>
          <p:cNvSpPr txBox="1"/>
          <p:nvPr/>
        </p:nvSpPr>
        <p:spPr>
          <a:xfrm>
            <a:off x="340581" y="863579"/>
            <a:ext cx="7194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테이블 구조를 변경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</a:t>
            </a:r>
            <a:r>
              <a:rPr lang="ko-KR" altLang="en-US" sz="1600" dirty="0" err="1"/>
              <a:t>버켓이</a:t>
            </a:r>
            <a:r>
              <a:rPr lang="ko-KR" altLang="en-US" sz="1600" dirty="0"/>
              <a:t> 하나 이상의 값을 저장하도록 한다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충돌 일어날 때마다 연결리스트로 구현한 </a:t>
            </a:r>
            <a:r>
              <a:rPr lang="ko-KR" altLang="en-US" sz="1600" dirty="0" err="1"/>
              <a:t>버켓에</a:t>
            </a:r>
            <a:r>
              <a:rPr lang="ko-KR" altLang="en-US" sz="1600" dirty="0"/>
              <a:t> 노드를 새로 생성하여 삽입</a:t>
            </a:r>
          </a:p>
        </p:txBody>
      </p:sp>
      <p:graphicFrame>
        <p:nvGraphicFramePr>
          <p:cNvPr id="52" name="표 10">
            <a:extLst>
              <a:ext uri="{FF2B5EF4-FFF2-40B4-BE49-F238E27FC236}">
                <a16:creationId xmlns:a16="http://schemas.microsoft.com/office/drawing/2014/main" id="{BD671207-9B31-407D-B3E1-2D21AA204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69103"/>
              </p:ext>
            </p:extLst>
          </p:nvPr>
        </p:nvGraphicFramePr>
        <p:xfrm>
          <a:off x="1405362" y="3809819"/>
          <a:ext cx="1201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4">
                  <a:extLst>
                    <a:ext uri="{9D8B030D-6E8A-4147-A177-3AD203B41FA5}">
                      <a16:colId xmlns:a16="http://schemas.microsoft.com/office/drawing/2014/main" val="4114280857"/>
                    </a:ext>
                  </a:extLst>
                </a:gridCol>
                <a:gridCol w="850207">
                  <a:extLst>
                    <a:ext uri="{9D8B030D-6E8A-4147-A177-3AD203B41FA5}">
                      <a16:colId xmlns:a16="http://schemas.microsoft.com/office/drawing/2014/main" val="3997108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0345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7D84139F-B039-4877-A7FE-96FD1BB251CF}"/>
              </a:ext>
            </a:extLst>
          </p:cNvPr>
          <p:cNvSpPr txBox="1"/>
          <p:nvPr/>
        </p:nvSpPr>
        <p:spPr>
          <a:xfrm>
            <a:off x="1179586" y="4446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56" name="표 4">
            <a:extLst>
              <a:ext uri="{FF2B5EF4-FFF2-40B4-BE49-F238E27FC236}">
                <a16:creationId xmlns:a16="http://schemas.microsoft.com/office/drawing/2014/main" id="{96C7EDD4-EA30-4D92-8931-5F90E26DA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16669"/>
              </p:ext>
            </p:extLst>
          </p:nvPr>
        </p:nvGraphicFramePr>
        <p:xfrm>
          <a:off x="275267" y="3064330"/>
          <a:ext cx="8873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85">
                  <a:extLst>
                    <a:ext uri="{9D8B030D-6E8A-4147-A177-3AD203B41FA5}">
                      <a16:colId xmlns:a16="http://schemas.microsoft.com/office/drawing/2014/main" val="3958102389"/>
                    </a:ext>
                  </a:extLst>
                </a:gridCol>
                <a:gridCol w="616883">
                  <a:extLst>
                    <a:ext uri="{9D8B030D-6E8A-4147-A177-3AD203B41FA5}">
                      <a16:colId xmlns:a16="http://schemas.microsoft.com/office/drawing/2014/main" val="2290686034"/>
                    </a:ext>
                  </a:extLst>
                </a:gridCol>
              </a:tblGrid>
              <a:tr h="3315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ht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35574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58191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32606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01645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097984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09698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91701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32994"/>
                  </a:ext>
                </a:extLst>
              </a:tr>
            </a:tbl>
          </a:graphicData>
        </a:graphic>
      </p:graphicFrame>
      <p:sp>
        <p:nvSpPr>
          <p:cNvPr id="57" name="타원 56">
            <a:extLst>
              <a:ext uri="{FF2B5EF4-FFF2-40B4-BE49-F238E27FC236}">
                <a16:creationId xmlns:a16="http://schemas.microsoft.com/office/drawing/2014/main" id="{BBD6B3C4-CDAF-487D-B78C-891A1BC98798}"/>
              </a:ext>
            </a:extLst>
          </p:cNvPr>
          <p:cNvSpPr/>
          <p:nvPr/>
        </p:nvSpPr>
        <p:spPr>
          <a:xfrm>
            <a:off x="846838" y="3963598"/>
            <a:ext cx="67112" cy="597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B7C913-CF3D-40AD-904C-68DFC149ED2B}"/>
              </a:ext>
            </a:extLst>
          </p:cNvPr>
          <p:cNvSpPr txBox="1"/>
          <p:nvPr/>
        </p:nvSpPr>
        <p:spPr>
          <a:xfrm>
            <a:off x="636723" y="3682541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node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B484DD1-1213-4B02-9B5D-1665BFD8DAB5}"/>
              </a:ext>
            </a:extLst>
          </p:cNvPr>
          <p:cNvCxnSpPr>
            <a:cxnSpLocks/>
            <a:stCxn id="57" idx="6"/>
            <a:endCxn id="52" idx="1"/>
          </p:cNvCxnSpPr>
          <p:nvPr/>
        </p:nvCxnSpPr>
        <p:spPr>
          <a:xfrm>
            <a:off x="913950" y="3993497"/>
            <a:ext cx="491412" cy="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EC4C07-3940-411E-A7AB-01ED2D86611B}"/>
              </a:ext>
            </a:extLst>
          </p:cNvPr>
          <p:cNvSpPr txBox="1"/>
          <p:nvPr/>
        </p:nvSpPr>
        <p:spPr>
          <a:xfrm>
            <a:off x="1364317" y="2898179"/>
            <a:ext cx="236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hash_value</a:t>
            </a:r>
            <a:r>
              <a:rPr lang="en-US" altLang="ko-KR" sz="1400" dirty="0"/>
              <a:t> = 1 mod 7 = 1</a:t>
            </a:r>
            <a:endParaRPr lang="ko-KR" altLang="en-US" sz="14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5BB2270-11DA-46BA-83E8-27580D791955}"/>
              </a:ext>
            </a:extLst>
          </p:cNvPr>
          <p:cNvSpPr/>
          <p:nvPr/>
        </p:nvSpPr>
        <p:spPr>
          <a:xfrm>
            <a:off x="1959290" y="3603001"/>
            <a:ext cx="67112" cy="597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EC3AB5-DAD7-4FB1-A146-4FA63BF834E1}"/>
              </a:ext>
            </a:extLst>
          </p:cNvPr>
          <p:cNvSpPr txBox="1"/>
          <p:nvPr/>
        </p:nvSpPr>
        <p:spPr>
          <a:xfrm>
            <a:off x="1364317" y="3256315"/>
            <a:ext cx="18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node_before</a:t>
            </a:r>
            <a:r>
              <a:rPr lang="en-US" altLang="ko-KR" sz="1400" dirty="0"/>
              <a:t> = NULL</a:t>
            </a:r>
            <a:endParaRPr lang="ko-KR" altLang="en-US" sz="1400" dirty="0"/>
          </a:p>
        </p:txBody>
      </p:sp>
      <p:graphicFrame>
        <p:nvGraphicFramePr>
          <p:cNvPr id="30" name="표 10">
            <a:extLst>
              <a:ext uri="{FF2B5EF4-FFF2-40B4-BE49-F238E27FC236}">
                <a16:creationId xmlns:a16="http://schemas.microsoft.com/office/drawing/2014/main" id="{1F16D216-8B83-47A3-8AA1-2B2850C69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58685"/>
              </p:ext>
            </p:extLst>
          </p:nvPr>
        </p:nvGraphicFramePr>
        <p:xfrm>
          <a:off x="5180367" y="3809819"/>
          <a:ext cx="1201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4">
                  <a:extLst>
                    <a:ext uri="{9D8B030D-6E8A-4147-A177-3AD203B41FA5}">
                      <a16:colId xmlns:a16="http://schemas.microsoft.com/office/drawing/2014/main" val="4114280857"/>
                    </a:ext>
                  </a:extLst>
                </a:gridCol>
                <a:gridCol w="850207">
                  <a:extLst>
                    <a:ext uri="{9D8B030D-6E8A-4147-A177-3AD203B41FA5}">
                      <a16:colId xmlns:a16="http://schemas.microsoft.com/office/drawing/2014/main" val="3997108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0345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AB28AB2-FAF9-4B53-9E09-5F0A70782DF2}"/>
              </a:ext>
            </a:extLst>
          </p:cNvPr>
          <p:cNvSpPr txBox="1"/>
          <p:nvPr/>
        </p:nvSpPr>
        <p:spPr>
          <a:xfrm>
            <a:off x="4954591" y="4446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94AC7295-8409-426F-A8EB-13B243D0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81083"/>
              </p:ext>
            </p:extLst>
          </p:nvPr>
        </p:nvGraphicFramePr>
        <p:xfrm>
          <a:off x="4050272" y="3064330"/>
          <a:ext cx="8873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85">
                  <a:extLst>
                    <a:ext uri="{9D8B030D-6E8A-4147-A177-3AD203B41FA5}">
                      <a16:colId xmlns:a16="http://schemas.microsoft.com/office/drawing/2014/main" val="3958102389"/>
                    </a:ext>
                  </a:extLst>
                </a:gridCol>
                <a:gridCol w="616883">
                  <a:extLst>
                    <a:ext uri="{9D8B030D-6E8A-4147-A177-3AD203B41FA5}">
                      <a16:colId xmlns:a16="http://schemas.microsoft.com/office/drawing/2014/main" val="2290686034"/>
                    </a:ext>
                  </a:extLst>
                </a:gridCol>
              </a:tblGrid>
              <a:tr h="3315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ht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35574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58191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32606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01645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097984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09698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91701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32994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C9D7E06F-9510-40F3-9C66-EF0C953791F6}"/>
              </a:ext>
            </a:extLst>
          </p:cNvPr>
          <p:cNvSpPr/>
          <p:nvPr/>
        </p:nvSpPr>
        <p:spPr>
          <a:xfrm>
            <a:off x="4621843" y="3963598"/>
            <a:ext cx="67112" cy="597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DB7653E-D6D2-4C72-BF49-6AB3097E2632}"/>
              </a:ext>
            </a:extLst>
          </p:cNvPr>
          <p:cNvCxnSpPr>
            <a:cxnSpLocks/>
            <a:stCxn id="33" idx="6"/>
            <a:endCxn id="30" idx="1"/>
          </p:cNvCxnSpPr>
          <p:nvPr/>
        </p:nvCxnSpPr>
        <p:spPr>
          <a:xfrm>
            <a:off x="4688955" y="3993497"/>
            <a:ext cx="491412" cy="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F115105C-D466-4B34-864F-8B08B1AA8DF7}"/>
              </a:ext>
            </a:extLst>
          </p:cNvPr>
          <p:cNvSpPr/>
          <p:nvPr/>
        </p:nvSpPr>
        <p:spPr>
          <a:xfrm>
            <a:off x="5916412" y="3962217"/>
            <a:ext cx="67112" cy="597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42349-F5E6-424F-B44B-D3C697186BDB}"/>
              </a:ext>
            </a:extLst>
          </p:cNvPr>
          <p:cNvSpPr txBox="1"/>
          <p:nvPr/>
        </p:nvSpPr>
        <p:spPr>
          <a:xfrm>
            <a:off x="4046156" y="3646950"/>
            <a:ext cx="1201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node_before</a:t>
            </a:r>
            <a:endParaRPr lang="ko-KR" altLang="en-US" sz="1400" dirty="0"/>
          </a:p>
        </p:txBody>
      </p:sp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EA9EF149-66AE-4C5A-A08D-E8481598E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64191"/>
              </p:ext>
            </p:extLst>
          </p:nvPr>
        </p:nvGraphicFramePr>
        <p:xfrm>
          <a:off x="5558024" y="4608072"/>
          <a:ext cx="1201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4">
                  <a:extLst>
                    <a:ext uri="{9D8B030D-6E8A-4147-A177-3AD203B41FA5}">
                      <a16:colId xmlns:a16="http://schemas.microsoft.com/office/drawing/2014/main" val="4114280857"/>
                    </a:ext>
                  </a:extLst>
                </a:gridCol>
                <a:gridCol w="850207">
                  <a:extLst>
                    <a:ext uri="{9D8B030D-6E8A-4147-A177-3AD203B41FA5}">
                      <a16:colId xmlns:a16="http://schemas.microsoft.com/office/drawing/2014/main" val="3997108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0345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C5154D7C-1642-48BD-ACA5-77BEAD687EE4}"/>
              </a:ext>
            </a:extLst>
          </p:cNvPr>
          <p:cNvSpPr txBox="1"/>
          <p:nvPr/>
        </p:nvSpPr>
        <p:spPr>
          <a:xfrm>
            <a:off x="5139322" y="463960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ptr</a:t>
            </a:r>
            <a:endParaRPr lang="ko-KR" altLang="en-US" sz="1400" dirty="0"/>
          </a:p>
        </p:txBody>
      </p:sp>
      <p:graphicFrame>
        <p:nvGraphicFramePr>
          <p:cNvPr id="64" name="표 10">
            <a:extLst>
              <a:ext uri="{FF2B5EF4-FFF2-40B4-BE49-F238E27FC236}">
                <a16:creationId xmlns:a16="http://schemas.microsoft.com/office/drawing/2014/main" id="{257904BF-61DB-497D-863B-2574171B3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12156"/>
              </p:ext>
            </p:extLst>
          </p:nvPr>
        </p:nvGraphicFramePr>
        <p:xfrm>
          <a:off x="9366686" y="3809819"/>
          <a:ext cx="1201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4">
                  <a:extLst>
                    <a:ext uri="{9D8B030D-6E8A-4147-A177-3AD203B41FA5}">
                      <a16:colId xmlns:a16="http://schemas.microsoft.com/office/drawing/2014/main" val="4114280857"/>
                    </a:ext>
                  </a:extLst>
                </a:gridCol>
                <a:gridCol w="850207">
                  <a:extLst>
                    <a:ext uri="{9D8B030D-6E8A-4147-A177-3AD203B41FA5}">
                      <a16:colId xmlns:a16="http://schemas.microsoft.com/office/drawing/2014/main" val="3997108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03456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454E81DC-C930-4FCF-AC7B-788FC506BE74}"/>
              </a:ext>
            </a:extLst>
          </p:cNvPr>
          <p:cNvSpPr txBox="1"/>
          <p:nvPr/>
        </p:nvSpPr>
        <p:spPr>
          <a:xfrm>
            <a:off x="9140910" y="4446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66" name="표 4">
            <a:extLst>
              <a:ext uri="{FF2B5EF4-FFF2-40B4-BE49-F238E27FC236}">
                <a16:creationId xmlns:a16="http://schemas.microsoft.com/office/drawing/2014/main" id="{ACCDF5E1-861D-491D-A1B2-8524C4F27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86318"/>
              </p:ext>
            </p:extLst>
          </p:nvPr>
        </p:nvGraphicFramePr>
        <p:xfrm>
          <a:off x="8236591" y="3064330"/>
          <a:ext cx="8873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85">
                  <a:extLst>
                    <a:ext uri="{9D8B030D-6E8A-4147-A177-3AD203B41FA5}">
                      <a16:colId xmlns:a16="http://schemas.microsoft.com/office/drawing/2014/main" val="3958102389"/>
                    </a:ext>
                  </a:extLst>
                </a:gridCol>
                <a:gridCol w="616883">
                  <a:extLst>
                    <a:ext uri="{9D8B030D-6E8A-4147-A177-3AD203B41FA5}">
                      <a16:colId xmlns:a16="http://schemas.microsoft.com/office/drawing/2014/main" val="2290686034"/>
                    </a:ext>
                  </a:extLst>
                </a:gridCol>
              </a:tblGrid>
              <a:tr h="3315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ht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35574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58191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32606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01645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097984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09698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91701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32994"/>
                  </a:ext>
                </a:extLst>
              </a:tr>
            </a:tbl>
          </a:graphicData>
        </a:graphic>
      </p:graphicFrame>
      <p:sp>
        <p:nvSpPr>
          <p:cNvPr id="67" name="타원 66">
            <a:extLst>
              <a:ext uri="{FF2B5EF4-FFF2-40B4-BE49-F238E27FC236}">
                <a16:creationId xmlns:a16="http://schemas.microsoft.com/office/drawing/2014/main" id="{384E91A8-E189-4367-9661-7506E984C239}"/>
              </a:ext>
            </a:extLst>
          </p:cNvPr>
          <p:cNvSpPr/>
          <p:nvPr/>
        </p:nvSpPr>
        <p:spPr>
          <a:xfrm>
            <a:off x="8808162" y="3963598"/>
            <a:ext cx="67112" cy="597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70BA087-68FB-42E8-BBA6-B42D1017CEAE}"/>
              </a:ext>
            </a:extLst>
          </p:cNvPr>
          <p:cNvSpPr/>
          <p:nvPr/>
        </p:nvSpPr>
        <p:spPr>
          <a:xfrm>
            <a:off x="10102731" y="3962217"/>
            <a:ext cx="67112" cy="597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2485C3-FC6A-4662-8FDD-0C2A96CA4D06}"/>
              </a:ext>
            </a:extLst>
          </p:cNvPr>
          <p:cNvSpPr txBox="1"/>
          <p:nvPr/>
        </p:nvSpPr>
        <p:spPr>
          <a:xfrm>
            <a:off x="8207356" y="3632899"/>
            <a:ext cx="1201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node_before</a:t>
            </a:r>
            <a:endParaRPr lang="ko-KR" altLang="en-US" sz="1400" dirty="0"/>
          </a:p>
        </p:txBody>
      </p:sp>
      <p:graphicFrame>
        <p:nvGraphicFramePr>
          <p:cNvPr id="72" name="표 10">
            <a:extLst>
              <a:ext uri="{FF2B5EF4-FFF2-40B4-BE49-F238E27FC236}">
                <a16:creationId xmlns:a16="http://schemas.microsoft.com/office/drawing/2014/main" id="{C763D4E0-0537-4E12-9FD3-1D3253E2C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75754"/>
              </p:ext>
            </p:extLst>
          </p:nvPr>
        </p:nvGraphicFramePr>
        <p:xfrm>
          <a:off x="10847143" y="3808328"/>
          <a:ext cx="1201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4">
                  <a:extLst>
                    <a:ext uri="{9D8B030D-6E8A-4147-A177-3AD203B41FA5}">
                      <a16:colId xmlns:a16="http://schemas.microsoft.com/office/drawing/2014/main" val="4114280857"/>
                    </a:ext>
                  </a:extLst>
                </a:gridCol>
                <a:gridCol w="850207">
                  <a:extLst>
                    <a:ext uri="{9D8B030D-6E8A-4147-A177-3AD203B41FA5}">
                      <a16:colId xmlns:a16="http://schemas.microsoft.com/office/drawing/2014/main" val="3997108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0345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6D857529-A3A9-4FC8-B408-41AD43131A3A}"/>
              </a:ext>
            </a:extLst>
          </p:cNvPr>
          <p:cNvSpPr txBox="1"/>
          <p:nvPr/>
        </p:nvSpPr>
        <p:spPr>
          <a:xfrm>
            <a:off x="11238596" y="3564092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ptr</a:t>
            </a:r>
            <a:endParaRPr lang="ko-KR" altLang="en-US" sz="14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A9FB669-506F-4B1B-9171-63F3208EEFD4}"/>
              </a:ext>
            </a:extLst>
          </p:cNvPr>
          <p:cNvCxnSpPr>
            <a:cxnSpLocks/>
            <a:stCxn id="70" idx="7"/>
            <a:endCxn id="72" idx="1"/>
          </p:cNvCxnSpPr>
          <p:nvPr/>
        </p:nvCxnSpPr>
        <p:spPr>
          <a:xfrm>
            <a:off x="10160015" y="3970974"/>
            <a:ext cx="687128" cy="22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51F59E0-5ECF-4321-A37D-6AFD1621A210}"/>
              </a:ext>
            </a:extLst>
          </p:cNvPr>
          <p:cNvSpPr txBox="1"/>
          <p:nvPr/>
        </p:nvSpPr>
        <p:spPr>
          <a:xfrm>
            <a:off x="275267" y="2418493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 2. </a:t>
            </a:r>
            <a:r>
              <a:rPr lang="ko-KR" altLang="en-US" dirty="0"/>
              <a:t>기존 연결리스트가 있을 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3255975-F5A1-4B72-BB21-259E39B7D084}"/>
              </a:ext>
            </a:extLst>
          </p:cNvPr>
          <p:cNvSpPr txBox="1"/>
          <p:nvPr/>
        </p:nvSpPr>
        <p:spPr>
          <a:xfrm>
            <a:off x="5639221" y="352609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node</a:t>
            </a:r>
            <a:endParaRPr lang="ko-KR" altLang="en-US" sz="14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8A1AB63-26BB-4CAF-8998-FBB6350789BB}"/>
              </a:ext>
            </a:extLst>
          </p:cNvPr>
          <p:cNvCxnSpPr>
            <a:cxnSpLocks/>
          </p:cNvCxnSpPr>
          <p:nvPr/>
        </p:nvCxnSpPr>
        <p:spPr>
          <a:xfrm>
            <a:off x="8908414" y="3980619"/>
            <a:ext cx="491412" cy="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6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D5A0C-32E6-4EF8-B39B-3E4D9C49F806}"/>
              </a:ext>
            </a:extLst>
          </p:cNvPr>
          <p:cNvSpPr txBox="1"/>
          <p:nvPr/>
        </p:nvSpPr>
        <p:spPr>
          <a:xfrm>
            <a:off x="10377715" y="142966"/>
            <a:ext cx="168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해싱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0387B-DE6D-40DE-B097-EAE1B786A3A3}"/>
              </a:ext>
            </a:extLst>
          </p:cNvPr>
          <p:cNvSpPr txBox="1"/>
          <p:nvPr/>
        </p:nvSpPr>
        <p:spPr>
          <a:xfrm>
            <a:off x="558580" y="37379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이상적 해싱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512A0-2D31-45C1-87E1-3B37974C65C3}"/>
              </a:ext>
            </a:extLst>
          </p:cNvPr>
          <p:cNvSpPr txBox="1"/>
          <p:nvPr/>
        </p:nvSpPr>
        <p:spPr>
          <a:xfrm>
            <a:off x="2701387" y="356638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 </a:t>
            </a:r>
            <a:r>
              <a:rPr lang="en-US" altLang="ko-KR"/>
              <a:t>: 1791</a:t>
            </a:r>
            <a:r>
              <a:rPr lang="en-US" altLang="ko-KR" b="1">
                <a:solidFill>
                  <a:srgbClr val="FF0000"/>
                </a:solidFill>
              </a:rPr>
              <a:t>154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96CEEE-B6CA-4E42-B022-EA3D5CEEC696}"/>
              </a:ext>
            </a:extLst>
          </p:cNvPr>
          <p:cNvSpPr txBox="1"/>
          <p:nvPr/>
        </p:nvSpPr>
        <p:spPr>
          <a:xfrm>
            <a:off x="2701387" y="716033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</a:t>
            </a:r>
            <a:r>
              <a:rPr lang="en-US" altLang="ko-KR"/>
              <a:t>: 1845</a:t>
            </a:r>
            <a:r>
              <a:rPr lang="en-US" altLang="ko-KR" b="1">
                <a:solidFill>
                  <a:srgbClr val="FF0000"/>
                </a:solidFill>
              </a:rPr>
              <a:t>029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B1AD26-F086-4CDA-8FAC-165D669ED86B}"/>
              </a:ext>
            </a:extLst>
          </p:cNvPr>
          <p:cNvSpPr txBox="1"/>
          <p:nvPr/>
        </p:nvSpPr>
        <p:spPr>
          <a:xfrm>
            <a:off x="3147022" y="1105236"/>
            <a:ext cx="107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133340-EB99-47D2-A96A-7A82C808A52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237385" y="900699"/>
            <a:ext cx="10998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1B4D7AF9-85FA-421C-941D-707CC0BCB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341"/>
              </p:ext>
            </p:extLst>
          </p:nvPr>
        </p:nvGraphicFramePr>
        <p:xfrm>
          <a:off x="5775219" y="346701"/>
          <a:ext cx="168365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57">
                  <a:extLst>
                    <a:ext uri="{9D8B030D-6E8A-4147-A177-3AD203B41FA5}">
                      <a16:colId xmlns:a16="http://schemas.microsoft.com/office/drawing/2014/main" val="293237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해시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4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5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4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4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3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78442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EA4FF4A-A153-4840-B4F1-CF4D77912478}"/>
              </a:ext>
            </a:extLst>
          </p:cNvPr>
          <p:cNvSpPr txBox="1"/>
          <p:nvPr/>
        </p:nvSpPr>
        <p:spPr>
          <a:xfrm>
            <a:off x="5463915" y="7359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53A72C-1C29-4E67-8BE7-DABF10E2A0ED}"/>
              </a:ext>
            </a:extLst>
          </p:cNvPr>
          <p:cNvSpPr txBox="1"/>
          <p:nvPr/>
        </p:nvSpPr>
        <p:spPr>
          <a:xfrm>
            <a:off x="5440004" y="108536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BF5BA9-70D5-485C-8DE0-C4284EA270BB}"/>
              </a:ext>
            </a:extLst>
          </p:cNvPr>
          <p:cNvSpPr txBox="1"/>
          <p:nvPr/>
        </p:nvSpPr>
        <p:spPr>
          <a:xfrm>
            <a:off x="5337279" y="145469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29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455D07-6E2F-4EEC-AAEC-0DD54D512C76}"/>
              </a:ext>
            </a:extLst>
          </p:cNvPr>
          <p:cNvSpPr txBox="1"/>
          <p:nvPr/>
        </p:nvSpPr>
        <p:spPr>
          <a:xfrm>
            <a:off x="5419031" y="18624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D7DEA-BDFC-44C5-9274-8C0E0055381E}"/>
              </a:ext>
            </a:extLst>
          </p:cNvPr>
          <p:cNvSpPr txBox="1"/>
          <p:nvPr/>
        </p:nvSpPr>
        <p:spPr>
          <a:xfrm>
            <a:off x="5210641" y="221784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154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CF53C4-C9D2-4BC6-9210-B583AE51B3F5}"/>
              </a:ext>
            </a:extLst>
          </p:cNvPr>
          <p:cNvSpPr txBox="1"/>
          <p:nvPr/>
        </p:nvSpPr>
        <p:spPr>
          <a:xfrm>
            <a:off x="5419031" y="255528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89CEDC-4E64-445D-B886-ABECEDDBEA00}"/>
              </a:ext>
            </a:extLst>
          </p:cNvPr>
          <p:cNvSpPr txBox="1"/>
          <p:nvPr/>
        </p:nvSpPr>
        <p:spPr>
          <a:xfrm>
            <a:off x="5210497" y="295830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999</a:t>
            </a:r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FB52DF-FAA7-4CDE-8019-BA17209734C2}"/>
              </a:ext>
            </a:extLst>
          </p:cNvPr>
          <p:cNvSpPr txBox="1"/>
          <p:nvPr/>
        </p:nvSpPr>
        <p:spPr>
          <a:xfrm>
            <a:off x="558580" y="404591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실제의 해싱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59BE53-01B3-4EC2-809E-36DFFAEE78B6}"/>
              </a:ext>
            </a:extLst>
          </p:cNvPr>
          <p:cNvSpPr txBox="1"/>
          <p:nvPr/>
        </p:nvSpPr>
        <p:spPr>
          <a:xfrm>
            <a:off x="2701387" y="4092079"/>
            <a:ext cx="339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하나의 탐색키당 하나의 공간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DD4589-6FD6-4E43-B44C-D5D3B66AD3A1}"/>
              </a:ext>
            </a:extLst>
          </p:cNvPr>
          <p:cNvSpPr txBox="1"/>
          <p:nvPr/>
        </p:nvSpPr>
        <p:spPr>
          <a:xfrm>
            <a:off x="2701386" y="4644776"/>
            <a:ext cx="603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해시 테이블의 크기는 제약을 받음</a:t>
            </a:r>
            <a:endParaRPr lang="en-US" altLang="ko-KR"/>
          </a:p>
          <a:p>
            <a:r>
              <a:rPr lang="en-US" altLang="ko-KR"/>
              <a:t>→ </a:t>
            </a:r>
            <a:r>
              <a:rPr lang="ko-KR" altLang="en-US"/>
              <a:t>탐색키가 더 많으면 해시 테이블에 다 담을 수가 없다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5113F6-9531-465A-BA54-0AA2CE6AF2F5}"/>
              </a:ext>
            </a:extLst>
          </p:cNvPr>
          <p:cNvSpPr txBox="1"/>
          <p:nvPr/>
        </p:nvSpPr>
        <p:spPr>
          <a:xfrm>
            <a:off x="2701386" y="5519254"/>
            <a:ext cx="738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탐색키의 경우의 수 </a:t>
            </a:r>
            <a:r>
              <a:rPr lang="en-US" altLang="ko-KR"/>
              <a:t>&gt;</a:t>
            </a:r>
            <a:r>
              <a:rPr lang="ko-KR" altLang="en-US"/>
              <a:t> 실제 데이터 수</a:t>
            </a:r>
            <a:endParaRPr lang="en-US" altLang="ko-KR"/>
          </a:p>
          <a:p>
            <a:r>
              <a:rPr lang="en-US" altLang="ko-KR"/>
              <a:t>→ </a:t>
            </a:r>
            <a:r>
              <a:rPr lang="ko-KR" altLang="en-US"/>
              <a:t>일부 공간만 사용됨</a:t>
            </a:r>
            <a:r>
              <a:rPr lang="en-US" altLang="ko-KR"/>
              <a:t>, </a:t>
            </a:r>
            <a:r>
              <a:rPr lang="ko-KR" altLang="en-US"/>
              <a:t>공간 낭비</a:t>
            </a:r>
            <a:r>
              <a:rPr lang="en-US" altLang="ko-KR"/>
              <a:t>, </a:t>
            </a:r>
            <a:r>
              <a:rPr lang="ko-KR" altLang="en-US"/>
              <a:t>모든 데이터가 사용되는 것도 아님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6614C0-A19D-4FFD-9654-388360EC10BF}"/>
              </a:ext>
            </a:extLst>
          </p:cNvPr>
          <p:cNvSpPr txBox="1"/>
          <p:nvPr/>
        </p:nvSpPr>
        <p:spPr>
          <a:xfrm>
            <a:off x="6691086" y="3682263"/>
            <a:ext cx="537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더 작은 해시 테이블을 사용하는 해시 함수를 고안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305A7B7-80E7-4CFB-B2A6-AEAEA00AFAD9}"/>
              </a:ext>
            </a:extLst>
          </p:cNvPr>
          <p:cNvCxnSpPr>
            <a:cxnSpLocks/>
          </p:cNvCxnSpPr>
          <p:nvPr/>
        </p:nvCxnSpPr>
        <p:spPr>
          <a:xfrm flipV="1">
            <a:off x="8913368" y="4247514"/>
            <a:ext cx="925722" cy="1075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4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D5A0C-32E6-4EF8-B39B-3E4D9C49F806}"/>
              </a:ext>
            </a:extLst>
          </p:cNvPr>
          <p:cNvSpPr txBox="1"/>
          <p:nvPr/>
        </p:nvSpPr>
        <p:spPr>
          <a:xfrm>
            <a:off x="10377715" y="142966"/>
            <a:ext cx="168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해싱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512A0-2D31-45C1-87E1-3B37974C65C3}"/>
              </a:ext>
            </a:extLst>
          </p:cNvPr>
          <p:cNvSpPr txBox="1"/>
          <p:nvPr/>
        </p:nvSpPr>
        <p:spPr>
          <a:xfrm>
            <a:off x="641824" y="2290518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 </a:t>
            </a:r>
            <a:r>
              <a:rPr lang="en-US" altLang="ko-KR"/>
              <a:t>: 1791</a:t>
            </a:r>
            <a:r>
              <a:rPr lang="en-US" altLang="ko-KR" b="1">
                <a:solidFill>
                  <a:srgbClr val="FF0000"/>
                </a:solidFill>
              </a:rPr>
              <a:t>154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96CEEE-B6CA-4E42-B022-EA3D5CEEC696}"/>
              </a:ext>
            </a:extLst>
          </p:cNvPr>
          <p:cNvSpPr txBox="1"/>
          <p:nvPr/>
        </p:nvSpPr>
        <p:spPr>
          <a:xfrm>
            <a:off x="641824" y="337864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</a:t>
            </a:r>
            <a:r>
              <a:rPr lang="en-US" altLang="ko-KR"/>
              <a:t>: 1845</a:t>
            </a:r>
            <a:r>
              <a:rPr lang="en-US" altLang="ko-KR" b="1">
                <a:solidFill>
                  <a:srgbClr val="FF0000"/>
                </a:solidFill>
              </a:rPr>
              <a:t>029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B1AD26-F086-4CDA-8FAC-165D669ED86B}"/>
              </a:ext>
            </a:extLst>
          </p:cNvPr>
          <p:cNvSpPr txBox="1"/>
          <p:nvPr/>
        </p:nvSpPr>
        <p:spPr>
          <a:xfrm>
            <a:off x="874259" y="4282096"/>
            <a:ext cx="107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…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133340-EB99-47D2-A96A-7A82C808A52E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>
            <a:off x="2177822" y="2475184"/>
            <a:ext cx="1099894" cy="10980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1B4D7AF9-85FA-421C-941D-707CC0BCB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95259"/>
              </p:ext>
            </p:extLst>
          </p:nvPr>
        </p:nvGraphicFramePr>
        <p:xfrm>
          <a:off x="3715656" y="2280581"/>
          <a:ext cx="16836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57">
                  <a:extLst>
                    <a:ext uri="{9D8B030D-6E8A-4147-A177-3AD203B41FA5}">
                      <a16:colId xmlns:a16="http://schemas.microsoft.com/office/drawing/2014/main" val="293237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해시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4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5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4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603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EA4FF4A-A153-4840-B4F1-CF4D77912478}"/>
              </a:ext>
            </a:extLst>
          </p:cNvPr>
          <p:cNvSpPr txBox="1"/>
          <p:nvPr/>
        </p:nvSpPr>
        <p:spPr>
          <a:xfrm>
            <a:off x="3404352" y="26697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53A72C-1C29-4E67-8BE7-DABF10E2A0ED}"/>
              </a:ext>
            </a:extLst>
          </p:cNvPr>
          <p:cNvSpPr txBox="1"/>
          <p:nvPr/>
        </p:nvSpPr>
        <p:spPr>
          <a:xfrm>
            <a:off x="3380441" y="301924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BF5BA9-70D5-485C-8DE0-C4284EA270BB}"/>
              </a:ext>
            </a:extLst>
          </p:cNvPr>
          <p:cNvSpPr txBox="1"/>
          <p:nvPr/>
        </p:nvSpPr>
        <p:spPr>
          <a:xfrm>
            <a:off x="3277716" y="338857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29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D7DEA-BDFC-44C5-9274-8C0E0055381E}"/>
              </a:ext>
            </a:extLst>
          </p:cNvPr>
          <p:cNvSpPr txBox="1"/>
          <p:nvPr/>
        </p:nvSpPr>
        <p:spPr>
          <a:xfrm>
            <a:off x="3277716" y="37740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30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6614C0-A19D-4FFD-9654-388360EC10BF}"/>
              </a:ext>
            </a:extLst>
          </p:cNvPr>
          <p:cNvSpPr txBox="1"/>
          <p:nvPr/>
        </p:nvSpPr>
        <p:spPr>
          <a:xfrm>
            <a:off x="290153" y="453476"/>
            <a:ext cx="771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공간 제약이 있으므로 더 작은 해시 테이블을 사용하는 해시 함수를 고안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8A41EB2-63B1-4BA7-BE8A-7B323A800C2D}"/>
              </a:ext>
            </a:extLst>
          </p:cNvPr>
          <p:cNvCxnSpPr>
            <a:cxnSpLocks/>
          </p:cNvCxnSpPr>
          <p:nvPr/>
        </p:nvCxnSpPr>
        <p:spPr>
          <a:xfrm>
            <a:off x="466187" y="1190499"/>
            <a:ext cx="4456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659D58-58D6-4101-B3BC-A16D76C48DE8}"/>
              </a:ext>
            </a:extLst>
          </p:cNvPr>
          <p:cNvSpPr txBox="1"/>
          <p:nvPr/>
        </p:nvSpPr>
        <p:spPr>
          <a:xfrm>
            <a:off x="1011040" y="1003772"/>
            <a:ext cx="55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h(k) = k mod M </a:t>
            </a:r>
            <a:r>
              <a:rPr lang="en-US" altLang="ko-KR"/>
              <a:t>(</a:t>
            </a:r>
            <a:r>
              <a:rPr lang="ko-KR" altLang="en-US"/>
              <a:t>키를 테이블 크기로 나눈 나머지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838917-E7F6-4010-9412-B40C1F649FE8}"/>
              </a:ext>
            </a:extLst>
          </p:cNvPr>
          <p:cNvSpPr txBox="1"/>
          <p:nvPr/>
        </p:nvSpPr>
        <p:spPr>
          <a:xfrm>
            <a:off x="290153" y="1730285"/>
            <a:ext cx="537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해시 함수를 고안했지만</a:t>
            </a:r>
            <a:r>
              <a:rPr lang="en-US" altLang="ko-KR"/>
              <a:t>…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3B89BB-9DC3-4CA9-AC72-EE262B712760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2177822" y="3563306"/>
            <a:ext cx="1099894" cy="9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번개 10">
            <a:extLst>
              <a:ext uri="{FF2B5EF4-FFF2-40B4-BE49-F238E27FC236}">
                <a16:creationId xmlns:a16="http://schemas.microsoft.com/office/drawing/2014/main" id="{BE65700D-BA6C-4E92-A3AB-30DFFB6F1CC0}"/>
              </a:ext>
            </a:extLst>
          </p:cNvPr>
          <p:cNvSpPr/>
          <p:nvPr/>
        </p:nvSpPr>
        <p:spPr>
          <a:xfrm>
            <a:off x="2278721" y="3378640"/>
            <a:ext cx="311304" cy="57017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3A5CC2-E08A-4482-B1E7-57D7C9D1A77C}"/>
              </a:ext>
            </a:extLst>
          </p:cNvPr>
          <p:cNvSpPr txBox="1"/>
          <p:nvPr/>
        </p:nvSpPr>
        <p:spPr>
          <a:xfrm>
            <a:off x="2531094" y="3619927"/>
            <a:ext cx="69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충돌</a:t>
            </a:r>
            <a:r>
              <a:rPr lang="en-US" altLang="ko-KR" b="1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864D46-BC20-4127-AB16-AD1265EE465F}"/>
              </a:ext>
            </a:extLst>
          </p:cNvPr>
          <p:cNvSpPr txBox="1"/>
          <p:nvPr/>
        </p:nvSpPr>
        <p:spPr>
          <a:xfrm>
            <a:off x="5855738" y="1730285"/>
            <a:ext cx="569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그래서 이번엔 해시 테이블에 </a:t>
            </a:r>
            <a:r>
              <a:rPr lang="en-US" altLang="ko-KR"/>
              <a:t>2</a:t>
            </a:r>
            <a:r>
              <a:rPr lang="ko-KR" altLang="en-US"/>
              <a:t>개의 슬롯을 할당했다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AA5D8E-5CD1-48A4-8B39-F1C09FDD2F5C}"/>
              </a:ext>
            </a:extLst>
          </p:cNvPr>
          <p:cNvSpPr txBox="1"/>
          <p:nvPr/>
        </p:nvSpPr>
        <p:spPr>
          <a:xfrm>
            <a:off x="6096000" y="227605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김 </a:t>
            </a:r>
            <a:r>
              <a:rPr lang="en-US" altLang="ko-KR"/>
              <a:t>: 1791</a:t>
            </a:r>
            <a:r>
              <a:rPr lang="en-US" altLang="ko-KR" b="1">
                <a:solidFill>
                  <a:srgbClr val="FF0000"/>
                </a:solidFill>
              </a:rPr>
              <a:t>154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8ED209-7A9E-439E-A21D-CA70DA2310BC}"/>
              </a:ext>
            </a:extLst>
          </p:cNvPr>
          <p:cNvSpPr txBox="1"/>
          <p:nvPr/>
        </p:nvSpPr>
        <p:spPr>
          <a:xfrm>
            <a:off x="6096000" y="3364179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</a:t>
            </a:r>
            <a:r>
              <a:rPr lang="en-US" altLang="ko-KR"/>
              <a:t>: 1845</a:t>
            </a:r>
            <a:r>
              <a:rPr lang="en-US" altLang="ko-KR" b="1">
                <a:solidFill>
                  <a:srgbClr val="FF0000"/>
                </a:solidFill>
              </a:rPr>
              <a:t>029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45B899D-689A-4129-9F79-79BB3CD5706E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>
            <a:off x="7631998" y="2460723"/>
            <a:ext cx="1099894" cy="10980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15">
            <a:extLst>
              <a:ext uri="{FF2B5EF4-FFF2-40B4-BE49-F238E27FC236}">
                <a16:creationId xmlns:a16="http://schemas.microsoft.com/office/drawing/2014/main" id="{C061F2DC-EDDE-493A-A227-7650110C0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21672"/>
              </p:ext>
            </p:extLst>
          </p:nvPr>
        </p:nvGraphicFramePr>
        <p:xfrm>
          <a:off x="9169832" y="2266120"/>
          <a:ext cx="16836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29">
                  <a:extLst>
                    <a:ext uri="{9D8B030D-6E8A-4147-A177-3AD203B41FA5}">
                      <a16:colId xmlns:a16="http://schemas.microsoft.com/office/drawing/2014/main" val="293237386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6248571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해시 테이블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4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5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4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603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662440E-0ED4-4EE9-B197-1DF1B36C9669}"/>
              </a:ext>
            </a:extLst>
          </p:cNvPr>
          <p:cNvSpPr txBox="1"/>
          <p:nvPr/>
        </p:nvSpPr>
        <p:spPr>
          <a:xfrm>
            <a:off x="8858528" y="26553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460D4B-1CB1-4593-8749-6CA1FC66EEA1}"/>
              </a:ext>
            </a:extLst>
          </p:cNvPr>
          <p:cNvSpPr txBox="1"/>
          <p:nvPr/>
        </p:nvSpPr>
        <p:spPr>
          <a:xfrm>
            <a:off x="8834617" y="300478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46E638-F619-457A-805B-3C05D097D297}"/>
              </a:ext>
            </a:extLst>
          </p:cNvPr>
          <p:cNvSpPr txBox="1"/>
          <p:nvPr/>
        </p:nvSpPr>
        <p:spPr>
          <a:xfrm>
            <a:off x="8731892" y="33741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29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F6D358-F843-4479-8F4D-2D15DB8BAA28}"/>
              </a:ext>
            </a:extLst>
          </p:cNvPr>
          <p:cNvSpPr txBox="1"/>
          <p:nvPr/>
        </p:nvSpPr>
        <p:spPr>
          <a:xfrm>
            <a:off x="8731892" y="37740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/>
              <a:t>30</a:t>
            </a:r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01BF54F-F7C0-4F3A-8EE4-BC78D403A7A6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7631998" y="3548845"/>
            <a:ext cx="1099894" cy="99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9F10F5A-24C7-449A-8238-861E2AE9AA40}"/>
              </a:ext>
            </a:extLst>
          </p:cNvPr>
          <p:cNvSpPr txBox="1"/>
          <p:nvPr/>
        </p:nvSpPr>
        <p:spPr>
          <a:xfrm>
            <a:off x="6096000" y="4474901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박 </a:t>
            </a:r>
            <a:r>
              <a:rPr lang="en-US" altLang="ko-KR"/>
              <a:t>: 2145</a:t>
            </a:r>
            <a:r>
              <a:rPr lang="en-US" altLang="ko-KR" b="1">
                <a:solidFill>
                  <a:srgbClr val="FF0000"/>
                </a:solidFill>
              </a:rPr>
              <a:t>091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93CC859-3CB9-48D4-978E-ADF0ED7D9DD1}"/>
              </a:ext>
            </a:extLst>
          </p:cNvPr>
          <p:cNvCxnSpPr>
            <a:cxnSpLocks/>
            <a:stCxn id="63" idx="3"/>
            <a:endCxn id="43" idx="1"/>
          </p:cNvCxnSpPr>
          <p:nvPr/>
        </p:nvCxnSpPr>
        <p:spPr>
          <a:xfrm flipV="1">
            <a:off x="7631998" y="3558782"/>
            <a:ext cx="1099894" cy="1100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C2D6BD-E2DC-4FE1-A5A4-2F5C862581A2}"/>
              </a:ext>
            </a:extLst>
          </p:cNvPr>
          <p:cNvSpPr txBox="1"/>
          <p:nvPr/>
        </p:nvSpPr>
        <p:spPr>
          <a:xfrm>
            <a:off x="10846111" y="3909459"/>
            <a:ext cx="137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오버플로우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6" name="번개 65">
            <a:extLst>
              <a:ext uri="{FF2B5EF4-FFF2-40B4-BE49-F238E27FC236}">
                <a16:creationId xmlns:a16="http://schemas.microsoft.com/office/drawing/2014/main" id="{981D6ED5-C191-4734-A714-046BE4187174}"/>
              </a:ext>
            </a:extLst>
          </p:cNvPr>
          <p:cNvSpPr/>
          <p:nvPr/>
        </p:nvSpPr>
        <p:spPr>
          <a:xfrm>
            <a:off x="10673787" y="3824089"/>
            <a:ext cx="311304" cy="57017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2E6F7D-0ECC-43DB-8D8A-E2E89718E845}"/>
              </a:ext>
            </a:extLst>
          </p:cNvPr>
          <p:cNvSpPr txBox="1"/>
          <p:nvPr/>
        </p:nvSpPr>
        <p:spPr>
          <a:xfrm>
            <a:off x="10922866" y="3271281"/>
            <a:ext cx="120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박</a:t>
            </a:r>
            <a:endParaRPr lang="en-US" altLang="ko-KR"/>
          </a:p>
          <a:p>
            <a:pPr algn="ctr"/>
            <a:r>
              <a:rPr lang="ko-KR" altLang="en-US"/>
              <a:t>저장 불가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D48ABB-3768-47A9-B737-A28839CEA14B}"/>
              </a:ext>
            </a:extLst>
          </p:cNvPr>
          <p:cNvSpPr txBox="1"/>
          <p:nvPr/>
        </p:nvSpPr>
        <p:spPr>
          <a:xfrm>
            <a:off x="350677" y="5667501"/>
            <a:ext cx="825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이렇게 실제 </a:t>
            </a:r>
            <a:r>
              <a:rPr lang="ko-KR" altLang="en-US" b="1" u="sng" dirty="0" err="1"/>
              <a:t>해싱에는</a:t>
            </a:r>
            <a:r>
              <a:rPr lang="ko-KR" altLang="en-US" b="1" u="sng" dirty="0"/>
              <a:t> 충돌과 </a:t>
            </a:r>
            <a:r>
              <a:rPr lang="en-US" altLang="ko-KR" b="1" u="sng" dirty="0"/>
              <a:t>(+ </a:t>
            </a:r>
            <a:r>
              <a:rPr lang="ko-KR" altLang="en-US" b="1" u="sng" dirty="0"/>
              <a:t>충돌로 인한 </a:t>
            </a:r>
            <a:r>
              <a:rPr lang="ko-KR" altLang="en-US" b="1" u="sng" dirty="0" err="1"/>
              <a:t>오버플로우가</a:t>
            </a:r>
            <a:r>
              <a:rPr lang="en-US" altLang="ko-KR" b="1" u="sng" dirty="0"/>
              <a:t>) </a:t>
            </a:r>
            <a:r>
              <a:rPr lang="ko-KR" altLang="en-US" b="1" u="sng" dirty="0"/>
              <a:t>빈번히 일어난다</a:t>
            </a:r>
            <a:r>
              <a:rPr lang="en-US" altLang="ko-KR" b="1" u="sng" dirty="0"/>
              <a:t>!</a:t>
            </a:r>
            <a:endParaRPr lang="ko-KR" altLang="en-US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8EBA26-8418-4F01-9F9E-2B23EA6D687E}"/>
              </a:ext>
            </a:extLst>
          </p:cNvPr>
          <p:cNvSpPr txBox="1"/>
          <p:nvPr/>
        </p:nvSpPr>
        <p:spPr>
          <a:xfrm>
            <a:off x="1409822" y="6153143"/>
            <a:ext cx="102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그러므로</a:t>
            </a:r>
            <a:r>
              <a:rPr lang="en-US" altLang="ko-KR"/>
              <a:t>, </a:t>
            </a:r>
            <a:r>
              <a:rPr lang="ko-KR" altLang="en-US"/>
              <a:t>사전에 이런 문제들이 덜 일어날 해싱 함수를 사용하고</a:t>
            </a:r>
            <a:r>
              <a:rPr lang="en-US" altLang="ko-KR"/>
              <a:t>, </a:t>
            </a:r>
            <a:r>
              <a:rPr lang="ko-KR" altLang="en-US"/>
              <a:t>사후에 충돌 해결책을 사용한다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83B73E-27F1-43E4-8F0B-3D42A5DE1FD2}"/>
              </a:ext>
            </a:extLst>
          </p:cNvPr>
          <p:cNvSpPr txBox="1"/>
          <p:nvPr/>
        </p:nvSpPr>
        <p:spPr>
          <a:xfrm>
            <a:off x="8032890" y="4172112"/>
            <a:ext cx="69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충돌</a:t>
            </a:r>
            <a:r>
              <a:rPr lang="en-US" altLang="ko-KR" b="1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4" name="번개 43">
            <a:extLst>
              <a:ext uri="{FF2B5EF4-FFF2-40B4-BE49-F238E27FC236}">
                <a16:creationId xmlns:a16="http://schemas.microsoft.com/office/drawing/2014/main" id="{696566D3-6976-443D-A6B3-8A71CCD37AC7}"/>
              </a:ext>
            </a:extLst>
          </p:cNvPr>
          <p:cNvSpPr/>
          <p:nvPr/>
        </p:nvSpPr>
        <p:spPr>
          <a:xfrm>
            <a:off x="7866270" y="4094125"/>
            <a:ext cx="311304" cy="57017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89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D5A0C-32E6-4EF8-B39B-3E4D9C49F806}"/>
              </a:ext>
            </a:extLst>
          </p:cNvPr>
          <p:cNvSpPr txBox="1"/>
          <p:nvPr/>
        </p:nvSpPr>
        <p:spPr>
          <a:xfrm>
            <a:off x="10377715" y="142966"/>
            <a:ext cx="168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해싱 함수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1D70A2-1E41-4D4E-96BF-95F06DE49063}"/>
              </a:ext>
            </a:extLst>
          </p:cNvPr>
          <p:cNvSpPr txBox="1"/>
          <p:nvPr/>
        </p:nvSpPr>
        <p:spPr>
          <a:xfrm>
            <a:off x="2196418" y="4014151"/>
            <a:ext cx="752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ex) 12320324111220 → 123 / 203 / 241 / 111 / 220</a:t>
            </a:r>
          </a:p>
          <a:p>
            <a:endParaRPr lang="en-US" altLang="ko-KR"/>
          </a:p>
          <a:p>
            <a:r>
              <a:rPr lang="en-US" altLang="ko-KR"/>
              <a:t>                            → 123 + 203 + 241 + 111 + 220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7D2D4B-1DAB-4864-9461-4576B3B2F460}"/>
              </a:ext>
            </a:extLst>
          </p:cNvPr>
          <p:cNvSpPr txBox="1"/>
          <p:nvPr/>
        </p:nvSpPr>
        <p:spPr>
          <a:xfrm>
            <a:off x="493470" y="102509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제산 함수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ABE41A-223E-41B8-A86B-B5F2B47506D6}"/>
              </a:ext>
            </a:extLst>
          </p:cNvPr>
          <p:cNvSpPr txBox="1"/>
          <p:nvPr/>
        </p:nvSpPr>
        <p:spPr>
          <a:xfrm>
            <a:off x="2196418" y="3541315"/>
            <a:ext cx="55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탐색키를 나누어 모두 더한 값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CF43D2-4A80-424C-89BE-7EED09907769}"/>
              </a:ext>
            </a:extLst>
          </p:cNvPr>
          <p:cNvSpPr txBox="1"/>
          <p:nvPr/>
        </p:nvSpPr>
        <p:spPr>
          <a:xfrm>
            <a:off x="493470" y="344898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폴딩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BCBCB-3856-4033-9463-F5818CD8AA18}"/>
              </a:ext>
            </a:extLst>
          </p:cNvPr>
          <p:cNvSpPr txBox="1"/>
          <p:nvPr/>
        </p:nvSpPr>
        <p:spPr>
          <a:xfrm>
            <a:off x="2196418" y="1908289"/>
            <a:ext cx="727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/>
              <a:t>테이블 크기 </a:t>
            </a:r>
            <a:r>
              <a:rPr lang="en-US" altLang="ko-KR" b="1" u="sng"/>
              <a:t>M</a:t>
            </a:r>
            <a:r>
              <a:rPr lang="ko-KR" altLang="en-US"/>
              <a:t>은 주로 </a:t>
            </a:r>
            <a:r>
              <a:rPr lang="ko-KR" altLang="en-US" b="1" u="sng"/>
              <a:t>소수</a:t>
            </a:r>
            <a:r>
              <a:rPr lang="en-US" altLang="ko-KR"/>
              <a:t>(</a:t>
            </a:r>
            <a:r>
              <a:rPr lang="ko-KR" altLang="en-US"/>
              <a:t>더 이상 나누어지지 않는 수</a:t>
            </a:r>
            <a:r>
              <a:rPr lang="en-US" altLang="ko-KR"/>
              <a:t>)</a:t>
            </a:r>
            <a:r>
              <a:rPr lang="ko-KR" altLang="en-US"/>
              <a:t>로 선택한다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93C3A-1DAA-4D56-B1B0-61E2F29F1BD5}"/>
              </a:ext>
            </a:extLst>
          </p:cNvPr>
          <p:cNvSpPr txBox="1"/>
          <p:nvPr/>
        </p:nvSpPr>
        <p:spPr>
          <a:xfrm>
            <a:off x="2959608" y="2329815"/>
            <a:ext cx="878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→ </a:t>
            </a:r>
            <a:r>
              <a:rPr lang="ko-KR" altLang="en-US"/>
              <a:t>그래야 해시 주소가 골고루 나오고 해시 테이블의 공간을 골고루 사용하기 때문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D6188-63C4-4353-A880-F957E5961643}"/>
              </a:ext>
            </a:extLst>
          </p:cNvPr>
          <p:cNvSpPr txBox="1"/>
          <p:nvPr/>
        </p:nvSpPr>
        <p:spPr>
          <a:xfrm>
            <a:off x="8171737" y="40075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이동 폴링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51F839-D894-4D46-89AC-BDF96E60B24C}"/>
              </a:ext>
            </a:extLst>
          </p:cNvPr>
          <p:cNvSpPr txBox="1"/>
          <p:nvPr/>
        </p:nvSpPr>
        <p:spPr>
          <a:xfrm>
            <a:off x="8171737" y="456814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경계 폴링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5A73E-FA31-4507-895B-A7E7051095B0}"/>
              </a:ext>
            </a:extLst>
          </p:cNvPr>
          <p:cNvSpPr txBox="1"/>
          <p:nvPr/>
        </p:nvSpPr>
        <p:spPr>
          <a:xfrm>
            <a:off x="2196418" y="5174341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크기가 해시 테이블 인덱스 </a:t>
            </a:r>
            <a:r>
              <a:rPr lang="en-US" altLang="ko-KR"/>
              <a:t>&lt; </a:t>
            </a:r>
            <a:r>
              <a:rPr lang="ko-KR" altLang="en-US"/>
              <a:t>탐색 키 일때 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C9147-307E-4E09-81A0-F7372FA5EF39}"/>
              </a:ext>
            </a:extLst>
          </p:cNvPr>
          <p:cNvSpPr txBox="1"/>
          <p:nvPr/>
        </p:nvSpPr>
        <p:spPr>
          <a:xfrm>
            <a:off x="2196418" y="1117431"/>
            <a:ext cx="55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h(k) = k mod M </a:t>
            </a:r>
            <a:r>
              <a:rPr lang="en-US" altLang="ko-KR"/>
              <a:t>(</a:t>
            </a:r>
            <a:r>
              <a:rPr lang="ko-KR" altLang="en-US"/>
              <a:t>키를 테이블 크기로 나눈 나머지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86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D5A0C-32E6-4EF8-B39B-3E4D9C49F806}"/>
              </a:ext>
            </a:extLst>
          </p:cNvPr>
          <p:cNvSpPr txBox="1"/>
          <p:nvPr/>
        </p:nvSpPr>
        <p:spPr>
          <a:xfrm>
            <a:off x="10377715" y="142966"/>
            <a:ext cx="168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해싱 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7D2D4B-1DAB-4864-9461-4576B3B2F460}"/>
              </a:ext>
            </a:extLst>
          </p:cNvPr>
          <p:cNvSpPr txBox="1"/>
          <p:nvPr/>
        </p:nvSpPr>
        <p:spPr>
          <a:xfrm>
            <a:off x="493470" y="1025097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중간 제곱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93C3A-1DAA-4D56-B1B0-61E2F29F1BD5}"/>
              </a:ext>
            </a:extLst>
          </p:cNvPr>
          <p:cNvSpPr txBox="1"/>
          <p:nvPr/>
        </p:nvSpPr>
        <p:spPr>
          <a:xfrm>
            <a:off x="7351997" y="1129870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탐색 키의 모든 문자들과 관련이 있음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C9147-307E-4E09-81A0-F7372FA5EF39}"/>
              </a:ext>
            </a:extLst>
          </p:cNvPr>
          <p:cNvSpPr txBox="1"/>
          <p:nvPr/>
        </p:nvSpPr>
        <p:spPr>
          <a:xfrm>
            <a:off x="2742804" y="1117430"/>
            <a:ext cx="55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/>
              <a:t>1) </a:t>
            </a:r>
            <a:r>
              <a:rPr lang="ko-KR" altLang="en-US" b="1" u="sng"/>
              <a:t>탐색 키를 제곱한다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3CBB6-6CDC-4BF6-94E2-BE3D4C495BFC}"/>
              </a:ext>
            </a:extLst>
          </p:cNvPr>
          <p:cNvSpPr txBox="1"/>
          <p:nvPr/>
        </p:nvSpPr>
        <p:spPr>
          <a:xfrm>
            <a:off x="2742804" y="1723622"/>
            <a:ext cx="460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/>
              <a:t>2) </a:t>
            </a:r>
            <a:r>
              <a:rPr lang="ko-KR" altLang="en-US" b="1" u="sng"/>
              <a:t>제곱한 값에서 중간의 몇 비트를 취한다</a:t>
            </a: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663305D8-48C2-497A-B9AB-C3B501D43CA3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flipV="1">
            <a:off x="7351997" y="1499202"/>
            <a:ext cx="2027960" cy="4090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E0EF4D-1122-4B44-BC2F-59AE4DA3702B}"/>
              </a:ext>
            </a:extLst>
          </p:cNvPr>
          <p:cNvSpPr txBox="1"/>
          <p:nvPr/>
        </p:nvSpPr>
        <p:spPr>
          <a:xfrm>
            <a:off x="493470" y="2775807"/>
            <a:ext cx="7431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비트 추출 방법  </a:t>
            </a:r>
            <a:r>
              <a:rPr lang="ko-KR" altLang="en-US"/>
              <a:t>테이블 크기 </a:t>
            </a:r>
            <a:r>
              <a:rPr lang="en-US" altLang="ko-KR" b="1"/>
              <a:t>M = 2^k </a:t>
            </a:r>
            <a:r>
              <a:rPr lang="en-US" altLang="ko-KR"/>
              <a:t>→ </a:t>
            </a:r>
            <a:r>
              <a:rPr lang="ko-KR" altLang="en-US"/>
              <a:t>임의 위치의 </a:t>
            </a:r>
            <a:r>
              <a:rPr lang="en-US" altLang="ko-KR"/>
              <a:t>k</a:t>
            </a:r>
            <a:r>
              <a:rPr lang="ko-KR" altLang="en-US"/>
              <a:t>개 비트</a:t>
            </a:r>
            <a:endParaRPr lang="en-US" altLang="ko-KR"/>
          </a:p>
          <a:p>
            <a:pPr marL="342900" indent="-342900">
              <a:buFont typeface="+mj-lt"/>
              <a:buAutoNum type="arabicPeriod"/>
            </a:pPr>
            <a:endParaRPr lang="en-US" altLang="ko-KR"/>
          </a:p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F73EB6-379E-4A91-A7F5-982F28E70207}"/>
              </a:ext>
            </a:extLst>
          </p:cNvPr>
          <p:cNvSpPr txBox="1"/>
          <p:nvPr/>
        </p:nvSpPr>
        <p:spPr>
          <a:xfrm>
            <a:off x="6689300" y="328363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/>
              <a:t>간단하지만 해시 주소 집중 현상 가능성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02B754-E2C3-41EB-9E1B-1D469F3B3713}"/>
              </a:ext>
            </a:extLst>
          </p:cNvPr>
          <p:cNvSpPr txBox="1"/>
          <p:nvPr/>
        </p:nvSpPr>
        <p:spPr>
          <a:xfrm>
            <a:off x="493470" y="4263243"/>
            <a:ext cx="7144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숫자 분석 방법</a:t>
            </a:r>
            <a:r>
              <a:rPr lang="en-US" altLang="ko-KR" sz="2400" b="1"/>
              <a:t> </a:t>
            </a:r>
            <a:r>
              <a:rPr lang="en-US" altLang="ko-KR"/>
              <a:t> </a:t>
            </a:r>
            <a:r>
              <a:rPr lang="ko-KR" altLang="en-US"/>
              <a:t>각각 위치에 있는 </a:t>
            </a:r>
            <a:r>
              <a:rPr lang="ko-KR" altLang="en-US" b="1"/>
              <a:t>수의 특징을 분석</a:t>
            </a:r>
            <a:endParaRPr lang="en-US" altLang="ko-KR" b="1"/>
          </a:p>
          <a:p>
            <a:endParaRPr lang="en-US" altLang="ko-KR"/>
          </a:p>
          <a:p>
            <a:r>
              <a:rPr lang="en-US" altLang="ko-KR"/>
              <a:t>ex) </a:t>
            </a:r>
            <a:r>
              <a:rPr lang="ko-KR" altLang="en-US"/>
              <a:t>학번 </a:t>
            </a:r>
            <a:r>
              <a:rPr lang="en-US" altLang="ko-KR"/>
              <a:t>1791154</a:t>
            </a:r>
            <a:r>
              <a:rPr lang="ko-KR" altLang="en-US"/>
              <a:t>의 경우에서 입학년도 </a:t>
            </a:r>
            <a:r>
              <a:rPr lang="en-US" altLang="ko-KR"/>
              <a:t>17</a:t>
            </a:r>
            <a:r>
              <a:rPr lang="ko-KR" altLang="en-US"/>
              <a:t>은 편중 가능성 높다</a:t>
            </a:r>
            <a:endParaRPr lang="en-US" altLang="ko-KR"/>
          </a:p>
          <a:p>
            <a:r>
              <a:rPr lang="en-US" altLang="ko-KR"/>
              <a:t>→ </a:t>
            </a:r>
            <a:r>
              <a:rPr lang="ko-KR" altLang="en-US"/>
              <a:t>따라서 </a:t>
            </a:r>
            <a:r>
              <a:rPr lang="en-US" altLang="ko-KR"/>
              <a:t>17</a:t>
            </a:r>
            <a:r>
              <a:rPr lang="ko-KR" altLang="en-US"/>
              <a:t>을 제외한 나머지 수를 조합하여 해시 주소로 사용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D5A0C-32E6-4EF8-B39B-3E4D9C49F806}"/>
              </a:ext>
            </a:extLst>
          </p:cNvPr>
          <p:cNvSpPr txBox="1"/>
          <p:nvPr/>
        </p:nvSpPr>
        <p:spPr>
          <a:xfrm>
            <a:off x="10377715" y="142966"/>
            <a:ext cx="168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해싱 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02B754-E2C3-41EB-9E1B-1D469F3B3713}"/>
              </a:ext>
            </a:extLst>
          </p:cNvPr>
          <p:cNvSpPr txBox="1"/>
          <p:nvPr/>
        </p:nvSpPr>
        <p:spPr>
          <a:xfrm>
            <a:off x="609584" y="881415"/>
            <a:ext cx="791030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탐색키가 문자열일 때</a:t>
            </a:r>
            <a:endParaRPr lang="en-US" altLang="ko-KR" sz="2400" b="1"/>
          </a:p>
          <a:p>
            <a:endParaRPr lang="en-US" altLang="ko-KR"/>
          </a:p>
          <a:p>
            <a:r>
              <a:rPr lang="ko-KR" altLang="en-US"/>
              <a:t>제일 간단 </a:t>
            </a:r>
            <a:r>
              <a:rPr lang="en-US" altLang="ko-KR"/>
              <a:t>: </a:t>
            </a:r>
            <a:r>
              <a:rPr lang="ko-KR" altLang="en-US"/>
              <a:t>첫 번째 문자의 아스키 코드 값을 해시 주소로 사용</a:t>
            </a:r>
            <a:endParaRPr lang="en-US" altLang="ko-KR"/>
          </a:p>
          <a:p>
            <a:r>
              <a:rPr lang="en-US" altLang="ko-KR"/>
              <a:t>→ </a:t>
            </a: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편중 가능성 높다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보편적 </a:t>
            </a:r>
            <a:r>
              <a:rPr lang="en-US" altLang="ko-KR"/>
              <a:t>: </a:t>
            </a:r>
            <a:r>
              <a:rPr lang="ko-KR" altLang="en-US"/>
              <a:t>각 문자의 아스키 코드 값을 모두 더함</a:t>
            </a:r>
            <a:endParaRPr lang="en-US" altLang="ko-KR"/>
          </a:p>
          <a:p>
            <a:r>
              <a:rPr lang="en-US" altLang="ko-KR"/>
              <a:t>→ </a:t>
            </a:r>
            <a:r>
              <a:rPr lang="ko-KR" altLang="en-US"/>
              <a:t>단</a:t>
            </a:r>
            <a:r>
              <a:rPr lang="en-US" altLang="ko-KR"/>
              <a:t>, neo, one </a:t>
            </a:r>
            <a:r>
              <a:rPr lang="ko-KR" altLang="en-US"/>
              <a:t>같은 애너그램 단어들은 구분할 수 없다</a:t>
            </a:r>
            <a:endParaRPr lang="en-US" altLang="ko-KR"/>
          </a:p>
          <a:p>
            <a:r>
              <a:rPr lang="en-US" altLang="ko-KR"/>
              <a:t>    </a:t>
            </a: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아스키 문자 코드가 </a:t>
            </a:r>
            <a:r>
              <a:rPr lang="en-US" altLang="ko-KR"/>
              <a:t>65~122</a:t>
            </a:r>
            <a:r>
              <a:rPr lang="ko-KR" altLang="en-US"/>
              <a:t>이기에 </a:t>
            </a:r>
            <a:r>
              <a:rPr lang="en-US" altLang="ko-KR"/>
              <a:t>3</a:t>
            </a:r>
            <a:r>
              <a:rPr lang="ko-KR" altLang="en-US"/>
              <a:t>자리 경우 </a:t>
            </a:r>
            <a:r>
              <a:rPr lang="en-US" altLang="ko-KR"/>
              <a:t>195~366</a:t>
            </a:r>
            <a:r>
              <a:rPr lang="ko-KR" altLang="en-US"/>
              <a:t>으로 편중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더 좋음 </a:t>
            </a:r>
            <a:r>
              <a:rPr lang="en-US" altLang="ko-KR"/>
              <a:t>: </a:t>
            </a:r>
            <a:r>
              <a:rPr lang="ko-KR" altLang="en-US"/>
              <a:t>문자들의 아스키 코드 값에 위치 기초 값</a:t>
            </a:r>
            <a:r>
              <a:rPr lang="en-US" altLang="ko-KR"/>
              <a:t>(</a:t>
            </a:r>
            <a:r>
              <a:rPr lang="ko-KR" altLang="en-US"/>
              <a:t>보통 </a:t>
            </a:r>
            <a:r>
              <a:rPr lang="en-US" altLang="ko-KR"/>
              <a:t>31)</a:t>
            </a:r>
            <a:r>
              <a:rPr lang="ko-KR" altLang="en-US"/>
              <a:t>을 곱한다</a:t>
            </a:r>
            <a:endParaRPr lang="en-US" altLang="ko-KR"/>
          </a:p>
          <a:p>
            <a:r>
              <a:rPr lang="en-US" altLang="ko-KR"/>
              <a:t>ex) neo → [ { (n</a:t>
            </a:r>
            <a:r>
              <a:rPr lang="ko-KR" altLang="en-US"/>
              <a:t>아스키</a:t>
            </a:r>
            <a:r>
              <a:rPr lang="en-US" altLang="ko-KR"/>
              <a:t>) * g } + (e</a:t>
            </a:r>
            <a:r>
              <a:rPr lang="ko-KR" altLang="en-US"/>
              <a:t>아스키</a:t>
            </a:r>
            <a:r>
              <a:rPr lang="en-US" altLang="ko-KR"/>
              <a:t>) ] * g + (o</a:t>
            </a:r>
            <a:r>
              <a:rPr lang="ko-KR" altLang="en-US"/>
              <a:t>아스키</a:t>
            </a:r>
            <a:r>
              <a:rPr lang="en-US" altLang="ko-KR"/>
              <a:t>)</a:t>
            </a:r>
          </a:p>
          <a:p>
            <a:r>
              <a:rPr lang="en-US" altLang="ko-KR"/>
              <a:t>→ </a:t>
            </a: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탐색 키 문자열이 길 경우 오버플로우 발생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248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D5A0C-32E6-4EF8-B39B-3E4D9C49F806}"/>
              </a:ext>
            </a:extLst>
          </p:cNvPr>
          <p:cNvSpPr txBox="1"/>
          <p:nvPr/>
        </p:nvSpPr>
        <p:spPr>
          <a:xfrm>
            <a:off x="9831897" y="142966"/>
            <a:ext cx="222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/>
              <a:t>충돌 해결책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02B754-E2C3-41EB-9E1B-1D469F3B3713}"/>
              </a:ext>
            </a:extLst>
          </p:cNvPr>
          <p:cNvSpPr txBox="1"/>
          <p:nvPr/>
        </p:nvSpPr>
        <p:spPr>
          <a:xfrm>
            <a:off x="1364594" y="1079155"/>
            <a:ext cx="7910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>
                <a:solidFill>
                  <a:srgbClr val="FF0000"/>
                </a:solidFill>
              </a:rPr>
              <a:t>충돌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-&gt; </a:t>
            </a:r>
            <a:r>
              <a:rPr lang="ko-KR" altLang="en-US" sz="1600" u="sng" dirty="0">
                <a:solidFill>
                  <a:srgbClr val="FF0000"/>
                </a:solidFill>
              </a:rPr>
              <a:t>서로 다른 탐색 키</a:t>
            </a:r>
            <a:r>
              <a:rPr lang="ko-KR" altLang="en-US" sz="1600" dirty="0"/>
              <a:t>를 갖는 항목들이 </a:t>
            </a:r>
            <a:r>
              <a:rPr lang="ko-KR" altLang="en-US" sz="1600" u="sng" dirty="0">
                <a:solidFill>
                  <a:srgbClr val="FF0000"/>
                </a:solidFill>
              </a:rPr>
              <a:t>같은 해시 주소</a:t>
            </a:r>
            <a:r>
              <a:rPr lang="ko-KR" altLang="en-US" sz="1600" dirty="0"/>
              <a:t>를 가지는 현상</a:t>
            </a:r>
            <a:r>
              <a:rPr lang="en-US" altLang="ko-KR" sz="1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4DFD1-5D62-4D24-B45E-69A566832D88}"/>
              </a:ext>
            </a:extLst>
          </p:cNvPr>
          <p:cNvSpPr txBox="1"/>
          <p:nvPr/>
        </p:nvSpPr>
        <p:spPr>
          <a:xfrm>
            <a:off x="1627464" y="1448487"/>
            <a:ext cx="949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ㄴ</a:t>
            </a:r>
            <a:r>
              <a:rPr lang="ko-KR" altLang="en-US" sz="1600" dirty="0"/>
              <a:t> 해당 해시 주소의 슬롯이 부족하면 항목을 더 이상 저장 불가 </a:t>
            </a:r>
            <a:r>
              <a:rPr lang="en-US" altLang="ko-KR" sz="1600" dirty="0"/>
              <a:t>-&gt; </a:t>
            </a:r>
            <a:r>
              <a:rPr lang="ko-KR" altLang="en-US" sz="1600" dirty="0" err="1">
                <a:solidFill>
                  <a:srgbClr val="FF0000"/>
                </a:solidFill>
              </a:rPr>
              <a:t>오버플로우</a:t>
            </a:r>
            <a:r>
              <a:rPr lang="ko-KR" altLang="en-US" sz="1600" dirty="0"/>
              <a:t> 발생</a:t>
            </a:r>
            <a:endParaRPr lang="en-US" altLang="ko-KR" sz="1600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8317AF6-781F-4490-BEE1-4D4A1FCA627F}"/>
              </a:ext>
            </a:extLst>
          </p:cNvPr>
          <p:cNvSpPr/>
          <p:nvPr/>
        </p:nvSpPr>
        <p:spPr>
          <a:xfrm>
            <a:off x="4957894" y="2018315"/>
            <a:ext cx="578840" cy="94795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674F0-46FC-49F9-94B7-202C02C933BD}"/>
              </a:ext>
            </a:extLst>
          </p:cNvPr>
          <p:cNvSpPr txBox="1"/>
          <p:nvPr/>
        </p:nvSpPr>
        <p:spPr>
          <a:xfrm>
            <a:off x="5478011" y="224870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해결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59F17-8047-4748-A79C-B04862FC5DD8}"/>
              </a:ext>
            </a:extLst>
          </p:cNvPr>
          <p:cNvSpPr txBox="1"/>
          <p:nvPr/>
        </p:nvSpPr>
        <p:spPr>
          <a:xfrm>
            <a:off x="1364594" y="3536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4896D-CD98-45EE-8493-0DD67F9E84A9}"/>
              </a:ext>
            </a:extLst>
          </p:cNvPr>
          <p:cNvSpPr txBox="1"/>
          <p:nvPr/>
        </p:nvSpPr>
        <p:spPr>
          <a:xfrm>
            <a:off x="1368688" y="3429000"/>
            <a:ext cx="775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충돌이 일어난 항목을 해시 테이블의 다른 위치에 저장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해당 해시 주소의 슬롯이 여러 항목을 저장할 수 있도록 해시 테이블 구조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625DD-9530-46F5-A536-90A88273877C}"/>
              </a:ext>
            </a:extLst>
          </p:cNvPr>
          <p:cNvSpPr txBox="1"/>
          <p:nvPr/>
        </p:nvSpPr>
        <p:spPr>
          <a:xfrm>
            <a:off x="7060734" y="3420719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</a:rPr>
              <a:t>선형 조사법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424AF-3465-4D09-B90B-886012BB4AF5}"/>
              </a:ext>
            </a:extLst>
          </p:cNvPr>
          <p:cNvSpPr txBox="1"/>
          <p:nvPr/>
        </p:nvSpPr>
        <p:spPr>
          <a:xfrm>
            <a:off x="9274896" y="4383107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ko-KR" altLang="en-US" b="1" dirty="0" err="1">
                <a:solidFill>
                  <a:srgbClr val="FF0000"/>
                </a:solidFill>
              </a:rPr>
              <a:t>체이닝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0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D5A0C-32E6-4EF8-B39B-3E4D9C49F806}"/>
              </a:ext>
            </a:extLst>
          </p:cNvPr>
          <p:cNvSpPr txBox="1"/>
          <p:nvPr/>
        </p:nvSpPr>
        <p:spPr>
          <a:xfrm>
            <a:off x="9831897" y="142966"/>
            <a:ext cx="222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선형 조사법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02B754-E2C3-41EB-9E1B-1D469F3B3713}"/>
              </a:ext>
            </a:extLst>
          </p:cNvPr>
          <p:cNvSpPr txBox="1"/>
          <p:nvPr/>
        </p:nvSpPr>
        <p:spPr>
          <a:xfrm>
            <a:off x="3276569" y="872418"/>
            <a:ext cx="7910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해시 테이블에서 비어 있는 공간을 찾는 행위 </a:t>
            </a:r>
            <a:r>
              <a:rPr lang="en-US" altLang="ko-KR" sz="1600" dirty="0"/>
              <a:t>-&gt; </a:t>
            </a:r>
            <a:r>
              <a:rPr lang="ko-KR" altLang="en-US" sz="2400" b="1" dirty="0"/>
              <a:t>조사</a:t>
            </a:r>
            <a:endParaRPr lang="en-US" altLang="ko-KR" sz="2400" b="1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8317AF6-781F-4490-BEE1-4D4A1FCA627F}"/>
              </a:ext>
            </a:extLst>
          </p:cNvPr>
          <p:cNvSpPr/>
          <p:nvPr/>
        </p:nvSpPr>
        <p:spPr>
          <a:xfrm>
            <a:off x="785754" y="1320419"/>
            <a:ext cx="578840" cy="94795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59F17-8047-4748-A79C-B04862FC5DD8}"/>
              </a:ext>
            </a:extLst>
          </p:cNvPr>
          <p:cNvSpPr txBox="1"/>
          <p:nvPr/>
        </p:nvSpPr>
        <p:spPr>
          <a:xfrm>
            <a:off x="1364594" y="3536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4896D-CD98-45EE-8493-0DD67F9E84A9}"/>
              </a:ext>
            </a:extLst>
          </p:cNvPr>
          <p:cNvSpPr txBox="1"/>
          <p:nvPr/>
        </p:nvSpPr>
        <p:spPr>
          <a:xfrm>
            <a:off x="668308" y="2472763"/>
            <a:ext cx="786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선형 조사법에서 조사 방법 </a:t>
            </a:r>
            <a:r>
              <a:rPr lang="en-US" altLang="ko-KR" sz="1600" dirty="0"/>
              <a:t>: </a:t>
            </a:r>
            <a:r>
              <a:rPr lang="ko-KR" altLang="en-US" sz="1600" dirty="0"/>
              <a:t>비어 있는 </a:t>
            </a:r>
            <a:r>
              <a:rPr lang="ko-KR" altLang="en-US" sz="1600" dirty="0" err="1"/>
              <a:t>버켓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나올때까지</a:t>
            </a:r>
            <a:r>
              <a:rPr lang="ko-KR" altLang="en-US" sz="1600" dirty="0"/>
              <a:t> 계속 바로 다음 </a:t>
            </a:r>
            <a:r>
              <a:rPr lang="ko-KR" altLang="en-US" sz="1600" dirty="0" err="1"/>
              <a:t>버켓을</a:t>
            </a:r>
            <a:r>
              <a:rPr lang="ko-KR" altLang="en-US" sz="1600" dirty="0"/>
              <a:t> 조사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B7182-4014-4214-8F6E-954FB9EEC6DA}"/>
              </a:ext>
            </a:extLst>
          </p:cNvPr>
          <p:cNvSpPr txBox="1"/>
          <p:nvPr/>
        </p:nvSpPr>
        <p:spPr>
          <a:xfrm>
            <a:off x="405437" y="33039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충돌이 일어난 항목을 해시 </a:t>
            </a:r>
            <a:r>
              <a:rPr lang="ko-KR" altLang="en-US" sz="1800" u="sng" dirty="0"/>
              <a:t>테이블의 다른 위치</a:t>
            </a:r>
            <a:r>
              <a:rPr lang="ko-KR" altLang="en-US" sz="1800" dirty="0"/>
              <a:t>에 저장</a:t>
            </a:r>
            <a:endParaRPr lang="en-US" altLang="ko-KR" sz="1800" dirty="0"/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AFD9563C-DF9D-435E-9174-EDE4DCE6D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60697"/>
              </p:ext>
            </p:extLst>
          </p:nvPr>
        </p:nvGraphicFramePr>
        <p:xfrm>
          <a:off x="8567024" y="1638101"/>
          <a:ext cx="578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40">
                  <a:extLst>
                    <a:ext uri="{9D8B030D-6E8A-4147-A177-3AD203B41FA5}">
                      <a16:colId xmlns:a16="http://schemas.microsoft.com/office/drawing/2014/main" val="562327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h(k)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69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8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0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0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4246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F261A74-CFB6-45FD-BB0A-9D90AD50E045}"/>
              </a:ext>
            </a:extLst>
          </p:cNvPr>
          <p:cNvCxnSpPr/>
          <p:nvPr/>
        </p:nvCxnSpPr>
        <p:spPr>
          <a:xfrm>
            <a:off x="9286613" y="1795244"/>
            <a:ext cx="0" cy="163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35F17E-B290-4191-8B9A-4A136C37D0E7}"/>
              </a:ext>
            </a:extLst>
          </p:cNvPr>
          <p:cNvSpPr txBox="1"/>
          <p:nvPr/>
        </p:nvSpPr>
        <p:spPr>
          <a:xfrm>
            <a:off x="556663" y="4041415"/>
            <a:ext cx="9703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매우 간단</a:t>
            </a:r>
            <a:r>
              <a:rPr lang="en-US" altLang="ko-KR" sz="1600" dirty="0"/>
              <a:t>, </a:t>
            </a:r>
            <a:r>
              <a:rPr lang="ko-KR" altLang="en-US" sz="1600" dirty="0"/>
              <a:t>하지만 한번 충돌되면 그 위치에 항목 집중되는 군집화 현상 발생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충돌로 인한 </a:t>
            </a:r>
            <a:r>
              <a:rPr lang="ko-KR" altLang="en-US" sz="1600" dirty="0" err="1"/>
              <a:t>오버플로우가</a:t>
            </a:r>
            <a:r>
              <a:rPr lang="ko-KR" altLang="en-US" sz="1600" dirty="0"/>
              <a:t> 자주 발생되면 계속해서 비어 있는 공간을 찾고 삽입 </a:t>
            </a:r>
            <a:r>
              <a:rPr lang="en-US" altLang="ko-KR" sz="1600" dirty="0"/>
              <a:t>-&gt; </a:t>
            </a:r>
            <a:r>
              <a:rPr lang="ko-KR" altLang="en-US" sz="1600" dirty="0"/>
              <a:t>탐색 효율 크게 저하</a:t>
            </a:r>
          </a:p>
        </p:txBody>
      </p:sp>
    </p:spTree>
    <p:extLst>
      <p:ext uri="{BB962C8B-B14F-4D97-AF65-F5344CB8AC3E}">
        <p14:creationId xmlns:p14="http://schemas.microsoft.com/office/powerpoint/2010/main" val="14319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D5A0C-32E6-4EF8-B39B-3E4D9C49F806}"/>
              </a:ext>
            </a:extLst>
          </p:cNvPr>
          <p:cNvSpPr txBox="1"/>
          <p:nvPr/>
        </p:nvSpPr>
        <p:spPr>
          <a:xfrm>
            <a:off x="9831897" y="142966"/>
            <a:ext cx="2229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이차 조사법</a:t>
            </a:r>
            <a:endParaRPr lang="en-US" altLang="ko-KR" sz="2400" b="1" dirty="0"/>
          </a:p>
          <a:p>
            <a:pPr algn="r"/>
            <a:r>
              <a:rPr lang="en-US" altLang="ko-KR" sz="2400" b="1" dirty="0"/>
              <a:t>&amp; </a:t>
            </a:r>
            <a:r>
              <a:rPr lang="ko-KR" altLang="en-US" sz="2400" b="1" dirty="0"/>
              <a:t>이중 </a:t>
            </a:r>
            <a:r>
              <a:rPr lang="ko-KR" altLang="en-US" sz="2400" b="1" dirty="0" err="1"/>
              <a:t>해시법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59F17-8047-4748-A79C-B04862FC5DD8}"/>
              </a:ext>
            </a:extLst>
          </p:cNvPr>
          <p:cNvSpPr txBox="1"/>
          <p:nvPr/>
        </p:nvSpPr>
        <p:spPr>
          <a:xfrm>
            <a:off x="1364594" y="3536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4896D-CD98-45EE-8493-0DD67F9E84A9}"/>
              </a:ext>
            </a:extLst>
          </p:cNvPr>
          <p:cNvSpPr txBox="1"/>
          <p:nvPr/>
        </p:nvSpPr>
        <p:spPr>
          <a:xfrm>
            <a:off x="315970" y="312243"/>
            <a:ext cx="56108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이차 조사법에서 조사 방법 </a:t>
            </a:r>
            <a:r>
              <a:rPr lang="en-US" altLang="ko-KR" sz="1600" dirty="0"/>
              <a:t>: </a:t>
            </a:r>
            <a:r>
              <a:rPr lang="en-US" altLang="ko-KR" sz="1600" dirty="0">
                <a:sym typeface="Wingdings" panose="05000000000000000000" pitchFamily="2" charset="2"/>
              </a:rPr>
              <a:t>(h(k) + </a:t>
            </a:r>
            <a:r>
              <a:rPr lang="en-US" altLang="ko-KR" sz="1600" u="sng" dirty="0">
                <a:solidFill>
                  <a:srgbClr val="FF0000"/>
                </a:solidFill>
                <a:sym typeface="Wingdings" panose="05000000000000000000" pitchFamily="2" charset="2"/>
              </a:rPr>
              <a:t>inc^2</a:t>
            </a:r>
            <a:r>
              <a:rPr lang="en-US" altLang="ko-KR" sz="1600" dirty="0">
                <a:sym typeface="Wingdings" panose="05000000000000000000" pitchFamily="2" charset="2"/>
              </a:rPr>
              <a:t>) mod M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		           h(k), h(k)+1, h(k)+4, h(k)+9, …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29F7B-34F5-4418-9501-49F221909176}"/>
              </a:ext>
            </a:extLst>
          </p:cNvPr>
          <p:cNvSpPr txBox="1"/>
          <p:nvPr/>
        </p:nvSpPr>
        <p:spPr>
          <a:xfrm>
            <a:off x="315970" y="1503480"/>
            <a:ext cx="7944932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선형 조사법과 이차 조사법 </a:t>
            </a:r>
            <a:r>
              <a:rPr lang="en-US" altLang="ko-KR" sz="1400" dirty="0"/>
              <a:t>-&gt; </a:t>
            </a:r>
            <a:r>
              <a:rPr lang="ko-KR" altLang="en-US" sz="1400" dirty="0"/>
              <a:t>충돌 발생시 함수 결과값에 </a:t>
            </a:r>
            <a:r>
              <a:rPr lang="ko-KR" altLang="en-US" sz="1400" b="1" u="sng" dirty="0" err="1"/>
              <a:t>정해놓은</a:t>
            </a:r>
            <a:r>
              <a:rPr lang="ko-KR" altLang="en-US" sz="1400" b="1" u="sng" dirty="0"/>
              <a:t> 값</a:t>
            </a:r>
            <a:r>
              <a:rPr lang="ko-KR" altLang="en-US" sz="1400" dirty="0"/>
              <a:t> 더해서 다음 위치로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b="1" dirty="0"/>
              <a:t>이차 해시법에서 조사 방법 </a:t>
            </a:r>
            <a:r>
              <a:rPr lang="en-US" altLang="ko-KR" b="1" dirty="0"/>
              <a:t>: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충돌 발생시 </a:t>
            </a:r>
            <a:r>
              <a:rPr lang="ko-KR" altLang="en-US" sz="1400" u="sng" dirty="0"/>
              <a:t>탐색 키를 참조하여</a:t>
            </a:r>
            <a:r>
              <a:rPr lang="ko-KR" altLang="en-US" sz="1400" dirty="0"/>
              <a:t> 값을 정하여 더함</a:t>
            </a:r>
            <a:endParaRPr lang="en-US" altLang="ko-KR" sz="1400" dirty="0"/>
          </a:p>
          <a:p>
            <a:endParaRPr lang="en-US" altLang="ko-KR" sz="1400" b="1" u="sng" dirty="0"/>
          </a:p>
          <a:p>
            <a:r>
              <a:rPr lang="ko-KR" altLang="en-US" sz="1400" dirty="0"/>
              <a:t>조사 간격만큼 더함 </a:t>
            </a:r>
            <a:r>
              <a:rPr lang="en-US" altLang="ko-KR" sz="1400" u="sng" dirty="0"/>
              <a:t>step = C-(k mod C)</a:t>
            </a:r>
            <a:r>
              <a:rPr lang="en-US" altLang="ko-KR" sz="1400" dirty="0"/>
              <a:t> </a:t>
            </a:r>
            <a:r>
              <a:rPr lang="en-US" altLang="ko-KR" sz="1200" dirty="0"/>
              <a:t>(C</a:t>
            </a:r>
            <a:r>
              <a:rPr lang="ko-KR" altLang="en-US" sz="1200" dirty="0"/>
              <a:t>는 테이블 크기보다 약간 작은 소수</a:t>
            </a:r>
            <a:r>
              <a:rPr lang="en-US" altLang="ko-KR" sz="1200" dirty="0"/>
              <a:t>)</a:t>
            </a:r>
          </a:p>
          <a:p>
            <a:r>
              <a:rPr lang="en-US" altLang="ko-KR" sz="1400" dirty="0"/>
              <a:t>h(k), h(k)+step, h(k)+2*step, h(k)+3*step, …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해시 </a:t>
            </a:r>
            <a:r>
              <a:rPr lang="ko-KR" altLang="en-US" sz="1400" dirty="0" err="1"/>
              <a:t>함수값</a:t>
            </a:r>
            <a:r>
              <a:rPr lang="en-US" altLang="ko-KR" sz="1400" dirty="0"/>
              <a:t>(h(k))</a:t>
            </a:r>
            <a:r>
              <a:rPr lang="ko-KR" altLang="en-US" sz="1400" dirty="0"/>
              <a:t> 같더라도 탐색 키</a:t>
            </a:r>
            <a:r>
              <a:rPr lang="en-US" altLang="ko-KR" sz="1400" dirty="0"/>
              <a:t>(k)</a:t>
            </a:r>
            <a:r>
              <a:rPr lang="ko-KR" altLang="en-US" sz="1400" dirty="0"/>
              <a:t>가 다르면 </a:t>
            </a:r>
            <a:r>
              <a:rPr lang="ko-KR" altLang="en-US" sz="1400" u="sng" dirty="0"/>
              <a:t>더해지는 값</a:t>
            </a:r>
            <a:r>
              <a:rPr lang="en-US" altLang="ko-KR" sz="1400" u="sng" dirty="0"/>
              <a:t>(step)</a:t>
            </a:r>
            <a:r>
              <a:rPr lang="ko-KR" altLang="en-US" sz="1400" u="sng" dirty="0"/>
              <a:t>이 다르다 </a:t>
            </a:r>
            <a:r>
              <a:rPr lang="en-US" altLang="ko-KR" sz="1400" dirty="0"/>
              <a:t>-&gt; </a:t>
            </a:r>
            <a:r>
              <a:rPr lang="ko-KR" altLang="en-US" sz="1400" dirty="0"/>
              <a:t>집중 현상 덜하다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ex) C = 5, (step) = h’(k) = 5-(k mod 5)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 h(8) = 8 mod 7 =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sz="1400" dirty="0"/>
              <a:t>2. h(1) = 1 mod 7 = 1 </a:t>
            </a:r>
            <a:r>
              <a:rPr lang="ko-KR" altLang="en-US" sz="1400" dirty="0">
                <a:solidFill>
                  <a:srgbClr val="FF0000"/>
                </a:solidFill>
              </a:rPr>
              <a:t>충돌</a:t>
            </a:r>
            <a:r>
              <a:rPr lang="en-US" altLang="ko-KR" sz="14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sz="1400" dirty="0"/>
              <a:t>   (h(1)+h’(1)) mod 7 = (1+5-(1 mod 5)) mod 7 = </a:t>
            </a:r>
            <a:r>
              <a:rPr lang="en-US" altLang="ko-KR" sz="1400" dirty="0">
                <a:solidFill>
                  <a:srgbClr val="FF0000"/>
                </a:solidFill>
              </a:rPr>
              <a:t>5</a:t>
            </a:r>
          </a:p>
          <a:p>
            <a:r>
              <a:rPr lang="en-US" altLang="ko-KR" sz="1400" dirty="0"/>
              <a:t>3. h(6) = 6 mod 7 = </a:t>
            </a:r>
            <a:r>
              <a:rPr lang="en-US" altLang="ko-KR" sz="1400" dirty="0">
                <a:solidFill>
                  <a:srgbClr val="FF0000"/>
                </a:solidFill>
              </a:rPr>
              <a:t>6</a:t>
            </a:r>
          </a:p>
          <a:p>
            <a:r>
              <a:rPr lang="en-US" altLang="ko-KR" sz="1400" dirty="0"/>
              <a:t>4. h(13) = 13 mod 7 = 6 </a:t>
            </a:r>
            <a:r>
              <a:rPr lang="ko-KR" altLang="en-US" sz="1400" dirty="0">
                <a:solidFill>
                  <a:srgbClr val="FF0000"/>
                </a:solidFill>
              </a:rPr>
              <a:t>충돌</a:t>
            </a:r>
            <a:r>
              <a:rPr lang="en-US" altLang="ko-KR" sz="14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sz="1400" dirty="0"/>
              <a:t>   (h(13)+h’(13)) mod 7 = (6+5-(13 mod 5)) mod 7 = (6 + 2) mod 7 = 1 </a:t>
            </a:r>
            <a:r>
              <a:rPr lang="ko-KR" altLang="en-US" sz="1400" dirty="0">
                <a:solidFill>
                  <a:srgbClr val="FF0000"/>
                </a:solidFill>
              </a:rPr>
              <a:t>충돌</a:t>
            </a:r>
            <a:r>
              <a:rPr lang="en-US" altLang="ko-KR" sz="14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sz="1400" dirty="0"/>
              <a:t>   (h(13)+2*h’(13)) mod 7 = (6 + 2*2) mod 7 =</a:t>
            </a:r>
            <a:r>
              <a:rPr lang="en-US" altLang="ko-KR" sz="1400" dirty="0">
                <a:solidFill>
                  <a:srgbClr val="FF0000"/>
                </a:solidFill>
              </a:rPr>
              <a:t>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D95C26F-7AB8-4096-9A29-8BD15A53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90465"/>
              </p:ext>
            </p:extLst>
          </p:nvPr>
        </p:nvGraphicFramePr>
        <p:xfrm>
          <a:off x="8776749" y="3635826"/>
          <a:ext cx="8873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85">
                  <a:extLst>
                    <a:ext uri="{9D8B030D-6E8A-4147-A177-3AD203B41FA5}">
                      <a16:colId xmlns:a16="http://schemas.microsoft.com/office/drawing/2014/main" val="3958102389"/>
                    </a:ext>
                  </a:extLst>
                </a:gridCol>
                <a:gridCol w="616883">
                  <a:extLst>
                    <a:ext uri="{9D8B030D-6E8A-4147-A177-3AD203B41FA5}">
                      <a16:colId xmlns:a16="http://schemas.microsoft.com/office/drawing/2014/main" val="2290686034"/>
                    </a:ext>
                  </a:extLst>
                </a:gridCol>
              </a:tblGrid>
              <a:tr h="33158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35574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58191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32606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01645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097984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09698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91701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32994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B1353E1-56AC-4593-BCF8-8E7394B8F0A1}"/>
              </a:ext>
            </a:extLst>
          </p:cNvPr>
          <p:cNvCxnSpPr>
            <a:cxnSpLocks/>
          </p:cNvCxnSpPr>
          <p:nvPr/>
        </p:nvCxnSpPr>
        <p:spPr>
          <a:xfrm flipH="1">
            <a:off x="9664118" y="4177717"/>
            <a:ext cx="352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F7E7DB-2E8D-4648-9EBB-65BDCE75F3BE}"/>
              </a:ext>
            </a:extLst>
          </p:cNvPr>
          <p:cNvSpPr txBox="1"/>
          <p:nvPr/>
        </p:nvSpPr>
        <p:spPr>
          <a:xfrm>
            <a:off x="10016455" y="4039217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h(8)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5ADB4-4C41-485A-B52D-9747A1B6074F}"/>
              </a:ext>
            </a:extLst>
          </p:cNvPr>
          <p:cNvSpPr txBox="1"/>
          <p:nvPr/>
        </p:nvSpPr>
        <p:spPr>
          <a:xfrm>
            <a:off x="10028081" y="4316216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h(1)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3F248D2-1505-444F-A105-AEDD6CB8B97E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685578" y="4724204"/>
            <a:ext cx="409270" cy="131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A8521D-6ED8-4E2D-AB53-9F08F8454963}"/>
              </a:ext>
            </a:extLst>
          </p:cNvPr>
          <p:cNvSpPr txBox="1"/>
          <p:nvPr/>
        </p:nvSpPr>
        <p:spPr>
          <a:xfrm>
            <a:off x="10094848" y="458570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+h’(1)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3EC8CE-9B03-4F64-B9B0-16E370FE0845}"/>
              </a:ext>
            </a:extLst>
          </p:cNvPr>
          <p:cNvSpPr txBox="1"/>
          <p:nvPr/>
        </p:nvSpPr>
        <p:spPr>
          <a:xfrm>
            <a:off x="10028081" y="6241960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h(6)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EF67B7A-6D92-41A5-81A5-23A035881BDA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9664117" y="6380460"/>
            <a:ext cx="363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184CD2A-9695-4F6C-B346-06883AC75BB2}"/>
              </a:ext>
            </a:extLst>
          </p:cNvPr>
          <p:cNvSpPr txBox="1"/>
          <p:nvPr/>
        </p:nvSpPr>
        <p:spPr>
          <a:xfrm>
            <a:off x="10049540" y="4940717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h(13)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685F9C-CC53-4AE4-82BD-C58A625C1ABC}"/>
              </a:ext>
            </a:extLst>
          </p:cNvPr>
          <p:cNvSpPr txBox="1"/>
          <p:nvPr/>
        </p:nvSpPr>
        <p:spPr>
          <a:xfrm>
            <a:off x="10105788" y="526799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+h’(13)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8B61E1-65EB-4C73-BBAC-9E54F08F1635}"/>
              </a:ext>
            </a:extLst>
          </p:cNvPr>
          <p:cNvSpPr txBox="1"/>
          <p:nvPr/>
        </p:nvSpPr>
        <p:spPr>
          <a:xfrm>
            <a:off x="10117414" y="5595279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+h’(13)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6D31CEA-C8CC-4965-AC62-3487874D330A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9685576" y="5323197"/>
            <a:ext cx="431838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10769E-F02C-4B5D-AD46-3EB7879A4B2A}"/>
              </a:ext>
            </a:extLst>
          </p:cNvPr>
          <p:cNvSpPr txBox="1"/>
          <p:nvPr/>
        </p:nvSpPr>
        <p:spPr>
          <a:xfrm>
            <a:off x="5966770" y="119139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/>
              <a:t>선형 조사법보다 집중 현상은 덜하지만</a:t>
            </a:r>
            <a:r>
              <a:rPr lang="en-US" altLang="ko-KR" sz="1200" dirty="0"/>
              <a:t>…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pPr algn="r"/>
            <a:r>
              <a:rPr lang="ko-KR" altLang="en-US" sz="1200" dirty="0"/>
              <a:t>거의 모든 위치가 사용되고 있거나 사용된 적 있으면</a:t>
            </a:r>
            <a:endParaRPr lang="en-US" altLang="ko-KR" sz="1200" dirty="0"/>
          </a:p>
          <a:p>
            <a:pPr algn="r"/>
            <a:r>
              <a:rPr lang="ko-KR" altLang="en-US" sz="1200" dirty="0"/>
              <a:t>탐색 효율 크게 저하되는 문제는 해결 안됨</a:t>
            </a:r>
          </a:p>
        </p:txBody>
      </p:sp>
    </p:spTree>
    <p:extLst>
      <p:ext uri="{BB962C8B-B14F-4D97-AF65-F5344CB8AC3E}">
        <p14:creationId xmlns:p14="http://schemas.microsoft.com/office/powerpoint/2010/main" val="240869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1166</Words>
  <Application>Microsoft Office PowerPoint</Application>
  <PresentationFormat>와이드스크린</PresentationFormat>
  <Paragraphs>260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김승현</dc:creator>
  <cp:lastModifiedBy>승현</cp:lastModifiedBy>
  <cp:revision>1</cp:revision>
  <dcterms:created xsi:type="dcterms:W3CDTF">2021-07-22T15:22:54Z</dcterms:created>
  <dcterms:modified xsi:type="dcterms:W3CDTF">2021-07-24T09:09:51Z</dcterms:modified>
</cp:coreProperties>
</file>