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0B706-74AE-4306-854C-FFB11AC0909F}" v="77" dt="2021-07-04T13:18:2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8640B706-74AE-4306-854C-FFB11AC0909F}"/>
    <pc:docChg chg="undo redo custSel addSld delSld modSld sldOrd">
      <pc:chgData name="김 승현" userId="11a90075256c3698" providerId="LiveId" clId="{8640B706-74AE-4306-854C-FFB11AC0909F}" dt="2021-07-04T13:18:29.629" v="660"/>
      <pc:docMkLst>
        <pc:docMk/>
      </pc:docMkLst>
      <pc:sldChg chg="addSp delSp modSp add del mod ord">
        <pc:chgData name="김 승현" userId="11a90075256c3698" providerId="LiveId" clId="{8640B706-74AE-4306-854C-FFB11AC0909F}" dt="2021-07-04T13:11:37.300" v="545" actId="47"/>
        <pc:sldMkLst>
          <pc:docMk/>
          <pc:sldMk cId="667834607" sldId="256"/>
        </pc:sldMkLst>
        <pc:spChg chg="add mod">
          <ac:chgData name="김 승현" userId="11a90075256c3698" providerId="LiveId" clId="{8640B706-74AE-4306-854C-FFB11AC0909F}" dt="2021-07-04T12:51:03.605" v="141" actId="1076"/>
          <ac:spMkLst>
            <pc:docMk/>
            <pc:sldMk cId="667834607" sldId="256"/>
            <ac:spMk id="2" creationId="{DEB098C1-1F24-4CC3-A034-15DACCA6CA3C}"/>
          </ac:spMkLst>
        </pc:spChg>
        <pc:spChg chg="mod">
          <ac:chgData name="김 승현" userId="11a90075256c3698" providerId="LiveId" clId="{8640B706-74AE-4306-854C-FFB11AC0909F}" dt="2021-07-04T11:20:28.622" v="10" actId="1076"/>
          <ac:spMkLst>
            <pc:docMk/>
            <pc:sldMk cId="667834607" sldId="256"/>
            <ac:spMk id="4" creationId="{4002D715-DA38-438E-B7A9-FFCC8DE4BCF4}"/>
          </ac:spMkLst>
        </pc:spChg>
        <pc:spChg chg="add del mod">
          <ac:chgData name="김 승현" userId="11a90075256c3698" providerId="LiveId" clId="{8640B706-74AE-4306-854C-FFB11AC0909F}" dt="2021-07-04T11:20:13.691" v="7"/>
          <ac:spMkLst>
            <pc:docMk/>
            <pc:sldMk cId="667834607" sldId="256"/>
            <ac:spMk id="23" creationId="{656AD556-D25B-4A6F-BE7A-0B2BB2ECDE39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5" creationId="{B37AF918-7D0B-4CCC-8D23-F9F194C37273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6" creationId="{19B5FA11-986F-4292-9E70-BCE8C70CE850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9" creationId="{14E63854-1380-4E8C-A5DF-3C5ABC6B5F36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30" creationId="{30321E2A-A71B-477C-A1FF-9E02862D3C14}"/>
          </ac:spMkLst>
        </pc:spChg>
        <pc:spChg chg="add mod">
          <ac:chgData name="김 승현" userId="11a90075256c3698" providerId="LiveId" clId="{8640B706-74AE-4306-854C-FFB11AC0909F}" dt="2021-07-04T12:50:43.548" v="132"/>
          <ac:spMkLst>
            <pc:docMk/>
            <pc:sldMk cId="667834607" sldId="256"/>
            <ac:spMk id="32" creationId="{3A7FE961-E787-403A-B520-663D6EA89F49}"/>
          </ac:spMkLst>
        </pc:spChg>
        <pc:spChg chg="add del mod">
          <ac:chgData name="김 승현" userId="11a90075256c3698" providerId="LiveId" clId="{8640B706-74AE-4306-854C-FFB11AC0909F}" dt="2021-07-04T12:59:12.810" v="187"/>
          <ac:spMkLst>
            <pc:docMk/>
            <pc:sldMk cId="667834607" sldId="256"/>
            <ac:spMk id="36" creationId="{470F9CAE-3E95-4395-9F49-1D375F98D7F0}"/>
          </ac:spMkLst>
        </pc:spChg>
        <pc:spChg chg="add mod">
          <ac:chgData name="김 승현" userId="11a90075256c3698" providerId="LiveId" clId="{8640B706-74AE-4306-854C-FFB11AC0909F}" dt="2021-07-04T13:09:25.842" v="478" actId="20577"/>
          <ac:spMkLst>
            <pc:docMk/>
            <pc:sldMk cId="667834607" sldId="256"/>
            <ac:spMk id="38" creationId="{8B787186-944B-4846-A188-7619AC60D60E}"/>
          </ac:spMkLst>
        </pc:spChg>
        <pc:grpChg chg="mod">
          <ac:chgData name="김 승현" userId="11a90075256c3698" providerId="LiveId" clId="{8640B706-74AE-4306-854C-FFB11AC0909F}" dt="2021-07-04T11:20:04.686" v="3" actId="1076"/>
          <ac:grpSpMkLst>
            <pc:docMk/>
            <pc:sldMk cId="667834607" sldId="256"/>
            <ac:grpSpMk id="5" creationId="{E8BF244B-0606-4F49-BAE2-C5534796068F}"/>
          </ac:grpSpMkLst>
        </pc:grpChg>
        <pc:grpChg chg="add del mod">
          <ac:chgData name="김 승현" userId="11a90075256c3698" providerId="LiveId" clId="{8640B706-74AE-4306-854C-FFB11AC0909F}" dt="2021-07-04T13:10:54.751" v="529" actId="165"/>
          <ac:grpSpMkLst>
            <pc:docMk/>
            <pc:sldMk cId="667834607" sldId="256"/>
            <ac:grpSpMk id="24" creationId="{72313FD8-C08C-44F7-A13C-A1D3ACACC5F1}"/>
          </ac:grpSpMkLst>
        </pc:grpChg>
        <pc:grpChg chg="add del mod">
          <ac:chgData name="김 승현" userId="11a90075256c3698" providerId="LiveId" clId="{8640B706-74AE-4306-854C-FFB11AC0909F}" dt="2021-07-04T13:11:25.527" v="540" actId="165"/>
          <ac:grpSpMkLst>
            <pc:docMk/>
            <pc:sldMk cId="667834607" sldId="256"/>
            <ac:grpSpMk id="45" creationId="{3AEFA072-2FE4-4A91-ABAF-6820D6A2C11B}"/>
          </ac:grpSpMkLst>
        </pc:grpChg>
        <pc:grpChg chg="add mod">
          <ac:chgData name="김 승현" userId="11a90075256c3698" providerId="LiveId" clId="{8640B706-74AE-4306-854C-FFB11AC0909F}" dt="2021-07-04T13:11:28.211" v="541" actId="164"/>
          <ac:grpSpMkLst>
            <pc:docMk/>
            <pc:sldMk cId="667834607" sldId="256"/>
            <ac:grpSpMk id="46" creationId="{0E5AF84B-365D-46C3-9FFA-52C75D9C4DA6}"/>
          </ac:grpSpMkLst>
        </pc:grpChg>
        <pc:graphicFrameChg chg="add del mod modGraphic">
          <ac:chgData name="김 승현" userId="11a90075256c3698" providerId="LiveId" clId="{8640B706-74AE-4306-854C-FFB11AC0909F}" dt="2021-07-04T12:29:38.194" v="57" actId="478"/>
          <ac:graphicFrameMkLst>
            <pc:docMk/>
            <pc:sldMk cId="667834607" sldId="25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3:05:06.965" v="371" actId="20577"/>
          <ac:graphicFrameMkLst>
            <pc:docMk/>
            <pc:sldMk cId="667834607" sldId="256"/>
            <ac:graphicFrameMk id="31" creationId="{B7D085A2-3849-40A6-96F3-71720D43EEE3}"/>
          </ac:graphicFrameMkLst>
        </pc:graphicFrameChg>
        <pc:graphicFrameChg chg="add mod modGraphic">
          <ac:chgData name="김 승현" userId="11a90075256c3698" providerId="LiveId" clId="{8640B706-74AE-4306-854C-FFB11AC0909F}" dt="2021-07-04T13:05:24.860" v="378" actId="20577"/>
          <ac:graphicFrameMkLst>
            <pc:docMk/>
            <pc:sldMk cId="667834607" sldId="256"/>
            <ac:graphicFrameMk id="33" creationId="{21B81D7D-284B-40D8-8C76-130D10664EA7}"/>
          </ac:graphicFrameMkLst>
        </pc:graphicFrameChg>
        <pc:cxnChg chg="del mod">
          <ac:chgData name="김 승현" userId="11a90075256c3698" providerId="LiveId" clId="{8640B706-74AE-4306-854C-FFB11AC0909F}" dt="2021-07-04T13:10:03.362" v="506" actId="478"/>
          <ac:cxnSpMkLst>
            <pc:docMk/>
            <pc:sldMk cId="667834607" sldId="256"/>
            <ac:cxnSpMk id="27" creationId="{5C038BF9-CB3C-4183-ACC0-7BB337F13061}"/>
          </ac:cxnSpMkLst>
        </pc:cxnChg>
        <pc:cxnChg chg="mod topLvl">
          <ac:chgData name="김 승현" userId="11a90075256c3698" providerId="LiveId" clId="{8640B706-74AE-4306-854C-FFB11AC0909F}" dt="2021-07-04T13:11:28.211" v="541" actId="164"/>
          <ac:cxnSpMkLst>
            <pc:docMk/>
            <pc:sldMk cId="667834607" sldId="256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3:01:00.019" v="189" actId="14100"/>
          <ac:cxnSpMkLst>
            <pc:docMk/>
            <pc:sldMk cId="667834607" sldId="256"/>
            <ac:cxnSpMk id="35" creationId="{1B809E96-64D3-438A-88F2-1F879C9364F1}"/>
          </ac:cxnSpMkLst>
        </pc:cxnChg>
        <pc:cxnChg chg="add mod">
          <ac:chgData name="김 승현" userId="11a90075256c3698" providerId="LiveId" clId="{8640B706-74AE-4306-854C-FFB11AC0909F}" dt="2021-07-04T13:09:43.728" v="482" actId="14100"/>
          <ac:cxnSpMkLst>
            <pc:docMk/>
            <pc:sldMk cId="667834607" sldId="256"/>
            <ac:cxnSpMk id="41" creationId="{3B9EE9C5-7DBE-4F5D-A232-18BDC5D44B70}"/>
          </ac:cxnSpMkLst>
        </pc:cxnChg>
      </pc:sldChg>
      <pc:sldChg chg="del">
        <pc:chgData name="김 승현" userId="11a90075256c3698" providerId="LiveId" clId="{8640B706-74AE-4306-854C-FFB11AC0909F}" dt="2021-07-04T13:14:13.871" v="584" actId="47"/>
        <pc:sldMkLst>
          <pc:docMk/>
          <pc:sldMk cId="4119728480" sldId="257"/>
        </pc:sldMkLst>
      </pc:sldChg>
      <pc:sldChg chg="addSp delSp modSp mod">
        <pc:chgData name="김 승현" userId="11a90075256c3698" providerId="LiveId" clId="{8640B706-74AE-4306-854C-FFB11AC0909F}" dt="2021-07-04T13:10:26.145" v="528" actId="20577"/>
        <pc:sldMkLst>
          <pc:docMk/>
          <pc:sldMk cId="1731990481" sldId="261"/>
        </pc:sldMkLst>
        <pc:spChg chg="mod">
          <ac:chgData name="김 승현" userId="11a90075256c3698" providerId="LiveId" clId="{8640B706-74AE-4306-854C-FFB11AC0909F}" dt="2021-07-04T13:10:21.269" v="525" actId="20577"/>
          <ac:spMkLst>
            <pc:docMk/>
            <pc:sldMk cId="1731990481" sldId="261"/>
            <ac:spMk id="5" creationId="{A5E497C2-CD92-4822-9A7E-DD78CCE3F9CB}"/>
          </ac:spMkLst>
        </pc:spChg>
        <pc:spChg chg="mod">
          <ac:chgData name="김 승현" userId="11a90075256c3698" providerId="LiveId" clId="{8640B706-74AE-4306-854C-FFB11AC0909F}" dt="2021-07-04T13:10:26.145" v="528" actId="20577"/>
          <ac:spMkLst>
            <pc:docMk/>
            <pc:sldMk cId="1731990481" sldId="261"/>
            <ac:spMk id="6" creationId="{C2ED618E-98DC-4053-8F08-B501A2285F55}"/>
          </ac:spMkLst>
        </pc:spChg>
        <pc:spChg chg="add del mod">
          <ac:chgData name="김 승현" userId="11a90075256c3698" providerId="LiveId" clId="{8640B706-74AE-4306-854C-FFB11AC0909F}" dt="2021-07-04T12:30:43.620" v="84" actId="478"/>
          <ac:spMkLst>
            <pc:docMk/>
            <pc:sldMk cId="1731990481" sldId="261"/>
            <ac:spMk id="11" creationId="{BB396ABE-E46C-45DD-8DB5-6746AC5E9671}"/>
          </ac:spMkLst>
        </pc:spChg>
        <pc:spChg chg="add del mod">
          <ac:chgData name="김 승현" userId="11a90075256c3698" providerId="LiveId" clId="{8640B706-74AE-4306-854C-FFB11AC0909F}" dt="2021-07-04T12:30:16.904" v="79" actId="478"/>
          <ac:spMkLst>
            <pc:docMk/>
            <pc:sldMk cId="1731990481" sldId="261"/>
            <ac:spMk id="14" creationId="{784B3BE3-C157-4F5C-BEBC-5B515D49BD3F}"/>
          </ac:spMkLst>
        </pc:spChg>
        <pc:spChg chg="add del mod">
          <ac:chgData name="김 승현" userId="11a90075256c3698" providerId="LiveId" clId="{8640B706-74AE-4306-854C-FFB11AC0909F}" dt="2021-07-04T12:50:57.274" v="138" actId="478"/>
          <ac:spMkLst>
            <pc:docMk/>
            <pc:sldMk cId="1731990481" sldId="261"/>
            <ac:spMk id="18" creationId="{211FAE01-DF1B-4CEB-9C3B-D3512BA3E605}"/>
          </ac:spMkLst>
        </pc:spChg>
        <pc:spChg chg="add del mod">
          <ac:chgData name="김 승현" userId="11a90075256c3698" providerId="LiveId" clId="{8640B706-74AE-4306-854C-FFB11AC0909F}" dt="2021-07-04T12:50:58.294" v="139" actId="478"/>
          <ac:spMkLst>
            <pc:docMk/>
            <pc:sldMk cId="1731990481" sldId="261"/>
            <ac:spMk id="22" creationId="{47EF8070-B383-414B-BE4C-BCF5EAA2E50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5" creationId="{5A3F26AA-D746-4BA5-862F-C507111AD826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6" creationId="{D841ED7C-927F-4D01-B049-25EF326A7CE8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7" creationId="{C3230B5D-3367-4CC8-969A-A8D83143B8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8" creationId="{530B263A-668E-499E-86EB-295D875A3D3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29" creationId="{5F0515BF-28C8-400C-BD08-EEA20D9BD870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0" creationId="{CD3B77CD-542E-4734-A267-7D2729A82B65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5" creationId="{D8427AA3-A2F9-45AA-8EE6-A579835E1EA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6" creationId="{B58589E0-7C9C-4BEB-9F40-C5F3CDF210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7" creationId="{6A68266F-A991-4F0E-A0C6-952CF9ACC30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8" creationId="{9A46ADCC-D3F9-4B2C-B505-452C3806BAE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0" creationId="{99A67818-133F-4F7E-9939-019CD193A59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2" creationId="{27CF5262-C9D7-442F-AA80-57AA0E2150F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48" creationId="{2D16C1DA-619D-47B9-A7CB-43FCCF2608B2}"/>
          </ac:spMkLst>
        </pc:spChg>
        <pc:grpChg chg="add mod">
          <ac:chgData name="김 승현" userId="11a90075256c3698" providerId="LiveId" clId="{8640B706-74AE-4306-854C-FFB11AC0909F}" dt="2021-07-04T11:20:18.255" v="8" actId="164"/>
          <ac:grpSpMkLst>
            <pc:docMk/>
            <pc:sldMk cId="1731990481" sldId="261"/>
            <ac:grpSpMk id="2" creationId="{BC1D71A7-0ADA-4A5C-A320-2BD17203E2C2}"/>
          </ac:grpSpMkLst>
        </pc:grpChg>
        <pc:grpChg chg="add mod">
          <ac:chgData name="김 승현" userId="11a90075256c3698" providerId="LiveId" clId="{8640B706-74AE-4306-854C-FFB11AC0909F}" dt="2021-07-04T13:00:20.854" v="188"/>
          <ac:grpSpMkLst>
            <pc:docMk/>
            <pc:sldMk cId="1731990481" sldId="261"/>
            <ac:grpSpMk id="24" creationId="{5C577DCD-DEB3-4263-83E5-3C9A8774EF13}"/>
          </ac:grpSpMkLst>
        </pc:grpChg>
        <pc:graphicFrameChg chg="add del mod modGraphic">
          <ac:chgData name="김 승현" userId="11a90075256c3698" providerId="LiveId" clId="{8640B706-74AE-4306-854C-FFB11AC0909F}" dt="2021-07-04T12:30:18.360" v="80" actId="478"/>
          <ac:graphicFrameMkLst>
            <pc:docMk/>
            <pc:sldMk cId="1731990481" sldId="261"/>
            <ac:graphicFrameMk id="13" creationId="{8B09F81B-0C67-4DB1-AF63-80AB6F1853D2}"/>
          </ac:graphicFrameMkLst>
        </pc:graphicFrameChg>
        <pc:graphicFrameChg chg="add del mod">
          <ac:chgData name="김 승현" userId="11a90075256c3698" providerId="LiveId" clId="{8640B706-74AE-4306-854C-FFB11AC0909F}" dt="2021-07-04T12:30:16.143" v="78" actId="478"/>
          <ac:graphicFrameMkLst>
            <pc:docMk/>
            <pc:sldMk cId="1731990481" sldId="261"/>
            <ac:graphicFrameMk id="15" creationId="{78A7F894-AB0D-4569-90FD-D137C4FEFB98}"/>
          </ac:graphicFrameMkLst>
        </pc:graphicFrameChg>
        <pc:graphicFrameChg chg="add del mod">
          <ac:chgData name="김 승현" userId="11a90075256c3698" providerId="LiveId" clId="{8640B706-74AE-4306-854C-FFB11AC0909F}" dt="2021-07-04T12:50:55.807" v="136" actId="478"/>
          <ac:graphicFrameMkLst>
            <pc:docMk/>
            <pc:sldMk cId="1731990481" sldId="261"/>
            <ac:graphicFrameMk id="19" creationId="{6ABD5CFE-8277-4116-A290-4E6FB9D9B9F8}"/>
          </ac:graphicFrameMkLst>
        </pc:graphicFrameChg>
        <pc:graphicFrameChg chg="add del mod modGraphic">
          <ac:chgData name="김 승현" userId="11a90075256c3698" providerId="LiveId" clId="{8640B706-74AE-4306-854C-FFB11AC0909F}" dt="2021-07-04T12:50:59.907" v="140" actId="478"/>
          <ac:graphicFrameMkLst>
            <pc:docMk/>
            <pc:sldMk cId="1731990481" sldId="261"/>
            <ac:graphicFrameMk id="23" creationId="{8508AFC4-942A-4861-A48B-F3F27525DBE9}"/>
          </ac:graphicFrameMkLst>
        </pc:graphicFrameChg>
        <pc:cxnChg chg="add del mod">
          <ac:chgData name="김 승현" userId="11a90075256c3698" providerId="LiveId" clId="{8640B706-74AE-4306-854C-FFB11AC0909F}" dt="2021-07-04T12:30:44.458" v="85" actId="478"/>
          <ac:cxnSpMkLst>
            <pc:docMk/>
            <pc:sldMk cId="1731990481" sldId="261"/>
            <ac:cxnSpMk id="4" creationId="{D6C3528F-C7C3-41C0-960B-09F070EDDCED}"/>
          </ac:cxnSpMkLst>
        </pc:cxnChg>
        <pc:cxnChg chg="add del mod">
          <ac:chgData name="김 승현" userId="11a90075256c3698" providerId="LiveId" clId="{8640B706-74AE-4306-854C-FFB11AC0909F}" dt="2021-07-04T12:50:56.349" v="137" actId="478"/>
          <ac:cxnSpMkLst>
            <pc:docMk/>
            <pc:sldMk cId="1731990481" sldId="261"/>
            <ac:cxnSpMk id="9" creationId="{3215B9AB-4795-4E21-926D-1386229C034B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2" creationId="{4423243D-582B-41FE-AC0A-148E742975EC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6" creationId="{6D8042DD-162B-4C59-9456-DF858E7A840D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1" creationId="{B4831954-D083-44CA-BA4B-3FDCEDF050DA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2" creationId="{F8912C52-7707-4166-967F-CEB2E985D238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3" creationId="{1F058F2C-0B0E-4DB5-8B28-636C62705C47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4" creationId="{5A926AC3-B592-4B60-B94D-F083417D1CC0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9" creationId="{C2794CAB-3BD9-4647-AA7E-68A3B798D27B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41" creationId="{D11CE885-AB73-4A6D-AEBE-32412349BF52}"/>
          </ac:cxnSpMkLst>
        </pc:cxnChg>
      </pc:sldChg>
      <pc:sldChg chg="del">
        <pc:chgData name="김 승현" userId="11a90075256c3698" providerId="LiveId" clId="{8640B706-74AE-4306-854C-FFB11AC0909F}" dt="2021-07-04T13:11:45.701" v="552" actId="47"/>
        <pc:sldMkLst>
          <pc:docMk/>
          <pc:sldMk cId="916399148" sldId="262"/>
        </pc:sldMkLst>
      </pc:sldChg>
      <pc:sldChg chg="addSp delSp modSp add mod">
        <pc:chgData name="김 승현" userId="11a90075256c3698" providerId="LiveId" clId="{8640B706-74AE-4306-854C-FFB11AC0909F}" dt="2021-07-04T13:15:09.496" v="613" actId="20577"/>
        <pc:sldMkLst>
          <pc:docMk/>
          <pc:sldMk cId="2012773273" sldId="262"/>
        </pc:sldMkLst>
        <pc:spChg chg="add del">
          <ac:chgData name="김 승현" userId="11a90075256c3698" providerId="LiveId" clId="{8640B706-74AE-4306-854C-FFB11AC0909F}" dt="2021-07-04T13:12:57.698" v="566" actId="478"/>
          <ac:spMkLst>
            <pc:docMk/>
            <pc:sldMk cId="2012773273" sldId="262"/>
            <ac:spMk id="15" creationId="{C40C2084-83DA-4108-B655-4929C0EDCEEB}"/>
          </ac:spMkLst>
        </pc:spChg>
        <pc:graphicFrameChg chg="modGraphic">
          <ac:chgData name="김 승현" userId="11a90075256c3698" providerId="LiveId" clId="{8640B706-74AE-4306-854C-FFB11AC0909F}" dt="2021-07-04T13:12:52.896" v="562" actId="20577"/>
          <ac:graphicFrameMkLst>
            <pc:docMk/>
            <pc:sldMk cId="2012773273" sldId="262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9.496" v="613" actId="20577"/>
          <ac:graphicFrameMkLst>
            <pc:docMk/>
            <pc:sldMk cId="2012773273" sldId="262"/>
            <ac:graphicFrameMk id="33" creationId="{21B81D7D-284B-40D8-8C76-130D10664EA7}"/>
          </ac:graphicFrameMkLst>
        </pc:graphicFrameChg>
        <pc:cxnChg chg="add del mod">
          <ac:chgData name="김 승현" userId="11a90075256c3698" providerId="LiveId" clId="{8640B706-74AE-4306-854C-FFB11AC0909F}" dt="2021-07-04T13:12:59.185" v="567" actId="478"/>
          <ac:cxnSpMkLst>
            <pc:docMk/>
            <pc:sldMk cId="2012773273" sldId="262"/>
            <ac:cxnSpMk id="23" creationId="{48FCE108-AA02-4330-9D27-CA0F7C957105}"/>
          </ac:cxnSpMkLst>
        </pc:cxnChg>
      </pc:sldChg>
      <pc:sldChg chg="addSp modSp add mod">
        <pc:chgData name="김 승현" userId="11a90075256c3698" providerId="LiveId" clId="{8640B706-74AE-4306-854C-FFB11AC0909F}" dt="2021-07-04T13:15:00.151" v="607" actId="20577"/>
        <pc:sldMkLst>
          <pc:docMk/>
          <pc:sldMk cId="1253266286" sldId="263"/>
        </pc:sldMkLst>
        <pc:graphicFrameChg chg="modGraphic">
          <ac:chgData name="김 승현" userId="11a90075256c3698" providerId="LiveId" clId="{8640B706-74AE-4306-854C-FFB11AC0909F}" dt="2021-07-04T13:13:09.918" v="574" actId="20577"/>
          <ac:graphicFrameMkLst>
            <pc:docMk/>
            <pc:sldMk cId="1253266286" sldId="263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0.151" v="607" actId="20577"/>
          <ac:graphicFrameMkLst>
            <pc:docMk/>
            <pc:sldMk cId="1253266286" sldId="263"/>
            <ac:graphicFrameMk id="33" creationId="{21B81D7D-284B-40D8-8C76-130D10664EA7}"/>
          </ac:graphicFrameMkLst>
        </pc:graphicFrameChg>
        <pc:cxnChg chg="add">
          <ac:chgData name="김 승현" userId="11a90075256c3698" providerId="LiveId" clId="{8640B706-74AE-4306-854C-FFB11AC0909F}" dt="2021-07-04T13:13:16.809" v="576" actId="11529"/>
          <ac:cxnSpMkLst>
            <pc:docMk/>
            <pc:sldMk cId="1253266286" sldId="263"/>
            <ac:cxnSpMk id="23" creationId="{C27F5CC1-0622-4572-B59C-3AD7076153F7}"/>
          </ac:cxnSpMkLst>
        </pc:cxnChg>
        <pc:cxnChg chg="add mod">
          <ac:chgData name="김 승현" userId="11a90075256c3698" providerId="LiveId" clId="{8640B706-74AE-4306-854C-FFB11AC0909F}" dt="2021-07-04T13:13:30.283" v="578" actId="1582"/>
          <ac:cxnSpMkLst>
            <pc:docMk/>
            <pc:sldMk cId="1253266286" sldId="263"/>
            <ac:cxnSpMk id="27" creationId="{903BE262-B794-4C33-8A59-41AAA2DB9021}"/>
          </ac:cxnSpMkLst>
        </pc:cxnChg>
      </pc:sldChg>
      <pc:sldChg chg="add del">
        <pc:chgData name="김 승현" userId="11a90075256c3698" providerId="LiveId" clId="{8640B706-74AE-4306-854C-FFB11AC0909F}" dt="2021-07-04T11:26:23.240" v="30" actId="47"/>
        <pc:sldMkLst>
          <pc:docMk/>
          <pc:sldMk cId="2758623033" sldId="263"/>
        </pc:sldMkLst>
      </pc:sldChg>
      <pc:sldChg chg="add del">
        <pc:chgData name="김 승현" userId="11a90075256c3698" providerId="LiveId" clId="{8640B706-74AE-4306-854C-FFB11AC0909F}" dt="2021-07-04T13:14:12.127" v="582" actId="47"/>
        <pc:sldMkLst>
          <pc:docMk/>
          <pc:sldMk cId="933204013" sldId="264"/>
        </pc:sldMkLst>
      </pc:sldChg>
      <pc:sldChg chg="add del">
        <pc:chgData name="김 승현" userId="11a90075256c3698" providerId="LiveId" clId="{8640B706-74AE-4306-854C-FFB11AC0909F}" dt="2021-07-04T13:13:11.913" v="575" actId="47"/>
        <pc:sldMkLst>
          <pc:docMk/>
          <pc:sldMk cId="1185353595" sldId="264"/>
        </pc:sldMkLst>
      </pc:sldChg>
      <pc:sldChg chg="addSp delSp modSp add del mod">
        <pc:chgData name="김 승현" userId="11a90075256c3698" providerId="LiveId" clId="{8640B706-74AE-4306-854C-FFB11AC0909F}" dt="2021-07-04T13:11:39.108" v="546" actId="47"/>
        <pc:sldMkLst>
          <pc:docMk/>
          <pc:sldMk cId="3690948782" sldId="264"/>
        </pc:sldMkLst>
        <pc:spChg chg="del">
          <ac:chgData name="김 승현" userId="11a90075256c3698" providerId="LiveId" clId="{8640B706-74AE-4306-854C-FFB11AC0909F}" dt="2021-07-04T12:29:57.327" v="69" actId="478"/>
          <ac:spMkLst>
            <pc:docMk/>
            <pc:sldMk cId="3690948782" sldId="264"/>
            <ac:spMk id="2" creationId="{DEB098C1-1F24-4CC3-A034-15DACCA6CA3C}"/>
          </ac:spMkLst>
        </pc:spChg>
        <pc:spChg chg="add del mod">
          <ac:chgData name="김 승현" userId="11a90075256c3698" providerId="LiveId" clId="{8640B706-74AE-4306-854C-FFB11AC0909F}" dt="2021-07-04T12:56:22.755" v="170" actId="478"/>
          <ac:spMkLst>
            <pc:docMk/>
            <pc:sldMk cId="3690948782" sldId="264"/>
            <ac:spMk id="32" creationId="{33900063-5142-40B3-944E-4882D2E01CAE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4" creationId="{6E061289-F159-4435-B2FB-FE1C60F9F634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6" creationId="{855A15F7-2C8A-4B78-BC92-5DE4DCA47E05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38" creationId="{75CA9B2F-D7CB-4905-9E70-D1BCCA253C37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0" creationId="{3B365B7C-819D-424A-B951-EBD019284988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3" creationId="{7EDDACBD-65A2-4F34-88F1-873E447653F9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5" creationId="{63346F46-BE83-4E52-802A-E522AA9DB765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7" creationId="{1DCFDBAB-BE9B-41D2-A298-91CD56B0C124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50" creationId="{16A2FEC9-A621-4BF1-AE21-C7254E7971BA}"/>
          </ac:spMkLst>
        </pc:spChg>
        <pc:grpChg chg="del">
          <ac:chgData name="김 승현" userId="11a90075256c3698" providerId="LiveId" clId="{8640B706-74AE-4306-854C-FFB11AC0909F}" dt="2021-07-04T13:11:13.122" v="537" actId="478"/>
          <ac:grpSpMkLst>
            <pc:docMk/>
            <pc:sldMk cId="3690948782" sldId="264"/>
            <ac:grpSpMk id="24" creationId="{72313FD8-C08C-44F7-A13C-A1D3ACACC5F1}"/>
          </ac:grpSpMkLst>
        </pc:grpChg>
        <pc:graphicFrameChg chg="del modGraphic">
          <ac:chgData name="김 승현" userId="11a90075256c3698" providerId="LiveId" clId="{8640B706-74AE-4306-854C-FFB11AC0909F}" dt="2021-07-04T12:29:58.940" v="70" actId="478"/>
          <ac:graphicFrameMkLst>
            <pc:docMk/>
            <pc:sldMk cId="3690948782" sldId="264"/>
            <ac:graphicFrameMk id="3" creationId="{F7F26A4B-D1FF-4E9B-8424-03178903E0C0}"/>
          </ac:graphicFrameMkLst>
        </pc:graphicFrameChg>
        <pc:graphicFrameChg chg="add del mod modGraphic">
          <ac:chgData name="김 승현" userId="11a90075256c3698" providerId="LiveId" clId="{8640B706-74AE-4306-854C-FFB11AC0909F}" dt="2021-07-04T12:56:21.395" v="169" actId="478"/>
          <ac:graphicFrameMkLst>
            <pc:docMk/>
            <pc:sldMk cId="3690948782" sldId="264"/>
            <ac:graphicFrameMk id="33" creationId="{7B92B34F-B819-4887-99AF-D0BC708C5DE1}"/>
          </ac:graphicFrameMkLst>
        </pc:graphicFrameChg>
        <pc:graphicFrameChg chg="add del mod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5" creationId="{84FE5005-EF4A-4DEB-994F-DE3CDCED30AB}"/>
          </ac:graphicFrameMkLst>
        </pc:graphicFrameChg>
        <pc:graphicFrameChg chg="add del mod modGraphic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7" creationId="{4C85F563-B063-4B25-A78F-9031756B497C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39" creationId="{CB412390-1466-4A3C-AE33-514CCDA79598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41" creationId="{8D93D550-4E69-4D66-B2C2-C889EC314859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6" creationId="{95D48813-F599-41C3-95B5-67A77E74FCC2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8" creationId="{69E1B774-9519-4CF1-944A-C8357F704AEC}"/>
          </ac:graphicFrameMkLst>
        </pc:graphicFrame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7" creationId="{5C038BF9-CB3C-4183-ACC0-7BB337F13061}"/>
          </ac:cxnSpMkLst>
        </pc:cxn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1:26:57.771" v="37" actId="1582"/>
          <ac:cxnSpMkLst>
            <pc:docMk/>
            <pc:sldMk cId="3690948782" sldId="264"/>
            <ac:cxnSpMk id="31" creationId="{0FABD8E1-7AB5-48BB-B845-42B45190A677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2" creationId="{B67B872D-9770-41AC-978E-128174648116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4" creationId="{5AF2FE00-E873-426E-AB71-528F2C080C74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49" creationId="{CC6FD692-726C-40CC-BC95-B1D233DF8F11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51" creationId="{15020D2F-E6AD-4110-870B-B1828EBA77A4}"/>
          </ac:cxnSpMkLst>
        </pc:cxnChg>
      </pc:sldChg>
      <pc:sldChg chg="addSp modSp add mod">
        <pc:chgData name="김 승현" userId="11a90075256c3698" providerId="LiveId" clId="{8640B706-74AE-4306-854C-FFB11AC0909F}" dt="2021-07-04T13:15:45.854" v="617" actId="20577"/>
        <pc:sldMkLst>
          <pc:docMk/>
          <pc:sldMk cId="4067002608" sldId="264"/>
        </pc:sldMkLst>
        <pc:graphicFrameChg chg="modGraphic">
          <ac:chgData name="김 승현" userId="11a90075256c3698" providerId="LiveId" clId="{8640B706-74AE-4306-854C-FFB11AC0909F}" dt="2021-07-04T13:14:30.951" v="594" actId="20577"/>
          <ac:graphicFrameMkLst>
            <pc:docMk/>
            <pc:sldMk cId="4067002608" sldId="264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45.854" v="617" actId="20577"/>
          <ac:graphicFrameMkLst>
            <pc:docMk/>
            <pc:sldMk cId="4067002608" sldId="264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4:36.824" v="598" actId="14100"/>
          <ac:cxnSpMkLst>
            <pc:docMk/>
            <pc:sldMk cId="4067002608" sldId="264"/>
            <ac:cxnSpMk id="36" creationId="{F791B6B7-4897-4E06-893B-4B486EFBDA98}"/>
          </ac:cxnSpMkLst>
        </pc:cxnChg>
      </pc:sldChg>
      <pc:sldChg chg="add del">
        <pc:chgData name="김 승현" userId="11a90075256c3698" providerId="LiveId" clId="{8640B706-74AE-4306-854C-FFB11AC0909F}" dt="2021-07-04T13:14:10.445" v="581" actId="47"/>
        <pc:sldMkLst>
          <pc:docMk/>
          <pc:sldMk cId="221200359" sldId="265"/>
        </pc:sldMkLst>
      </pc:sldChg>
      <pc:sldChg chg="addSp modSp add mod">
        <pc:chgData name="김 승현" userId="11a90075256c3698" providerId="LiveId" clId="{8640B706-74AE-4306-854C-FFB11AC0909F}" dt="2021-07-04T13:16:45.163" v="653" actId="20577"/>
        <pc:sldMkLst>
          <pc:docMk/>
          <pc:sldMk cId="535934628" sldId="265"/>
        </pc:sldMkLst>
        <pc:spChg chg="mod">
          <ac:chgData name="김 승현" userId="11a90075256c3698" providerId="LiveId" clId="{8640B706-74AE-4306-854C-FFB11AC0909F}" dt="2021-07-04T13:16:17.741" v="646" actId="20577"/>
          <ac:spMkLst>
            <pc:docMk/>
            <pc:sldMk cId="535934628" sldId="265"/>
            <ac:spMk id="29" creationId="{14E63854-1380-4E8C-A5DF-3C5ABC6B5F36}"/>
          </ac:spMkLst>
        </pc:spChg>
        <pc:graphicFrameChg chg="modGraphic">
          <ac:chgData name="김 승현" userId="11a90075256c3698" providerId="LiveId" clId="{8640B706-74AE-4306-854C-FFB11AC0909F}" dt="2021-07-04T13:16:26.753" v="648" actId="20577"/>
          <ac:graphicFrameMkLst>
            <pc:docMk/>
            <pc:sldMk cId="535934628" sldId="265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6:45.163" v="653" actId="20577"/>
          <ac:graphicFrameMkLst>
            <pc:docMk/>
            <pc:sldMk cId="535934628" sldId="265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6:32.612" v="651" actId="14100"/>
          <ac:cxnSpMkLst>
            <pc:docMk/>
            <pc:sldMk cId="535934628" sldId="265"/>
            <ac:cxnSpMk id="37" creationId="{25774CA8-D284-4137-B69F-DDD8E1B7091B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531" v="547" actId="47"/>
        <pc:sldMkLst>
          <pc:docMk/>
          <pc:sldMk cId="2274754775" sldId="265"/>
        </pc:sldMkLst>
        <pc:spChg chg="del">
          <ac:chgData name="김 승현" userId="11a90075256c3698" providerId="LiveId" clId="{8640B706-74AE-4306-854C-FFB11AC0909F}" dt="2021-07-04T12:30:06.035" v="74" actId="478"/>
          <ac:spMkLst>
            <pc:docMk/>
            <pc:sldMk cId="2274754775" sldId="265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0:08.234" v="76"/>
          <ac:spMkLst>
            <pc:docMk/>
            <pc:sldMk cId="2274754775" sldId="265"/>
            <ac:spMk id="34" creationId="{25893E5B-23D4-4F2C-8676-D5BA8234804D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6" creationId="{2DD2FA81-5F36-4D75-9766-85900B0EC6D3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8" creationId="{E1E4CA6F-198B-4C65-BA56-33326E17F839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0" creationId="{06972F83-2626-4F1E-90BA-CCACCB2B0EFA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2" creationId="{70DC75D5-318A-47D4-9F84-46E57D80EA25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5" creationId="{381658CC-3A35-4C9C-908B-3F5ABDD6C973}"/>
          </ac:spMkLst>
        </pc:spChg>
        <pc:graphicFrameChg chg="del modGraphic">
          <ac:chgData name="김 승현" userId="11a90075256c3698" providerId="LiveId" clId="{8640B706-74AE-4306-854C-FFB11AC0909F}" dt="2021-07-04T12:30:07.245" v="75" actId="478"/>
          <ac:graphicFrameMkLst>
            <pc:docMk/>
            <pc:sldMk cId="2274754775" sldId="265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0:51.840" v="89" actId="20577"/>
          <ac:graphicFrameMkLst>
            <pc:docMk/>
            <pc:sldMk cId="2274754775" sldId="265"/>
            <ac:graphicFrameMk id="35" creationId="{CBB147B8-00C4-4703-B382-F635779AD00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7" creationId="{190CA027-4D42-47E6-94AA-EF2312B1FDC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9" creationId="{CAE60830-4024-45B8-BD11-B61BE41E71BA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1" creationId="{35FAEBB3-E72F-453E-936C-19A4F77315AB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3" creationId="{42FA3703-29AA-4073-B098-0E41516F5EDA}"/>
          </ac:graphicFrameMkLst>
        </pc:graphicFrameChg>
        <pc:cxnChg chg="add mod">
          <ac:chgData name="김 승현" userId="11a90075256c3698" providerId="LiveId" clId="{8640B706-74AE-4306-854C-FFB11AC0909F}" dt="2021-07-04T12:28:23.285" v="47" actId="14100"/>
          <ac:cxnSpMkLst>
            <pc:docMk/>
            <pc:sldMk cId="2274754775" sldId="265"/>
            <ac:cxnSpMk id="32" creationId="{6CCA040A-9975-4CA7-993C-FB8C45CF54FD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4" creationId="{42407719-DDD0-402B-AE02-B3B9520BA5CF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6" creationId="{1BED3007-DA1A-4586-AC94-B9A2195B241E}"/>
          </ac:cxnSpMkLst>
        </pc:cxnChg>
      </pc:sldChg>
      <pc:sldChg chg="addSp modSp add mod">
        <pc:chgData name="김 승현" userId="11a90075256c3698" providerId="LiveId" clId="{8640B706-74AE-4306-854C-FFB11AC0909F}" dt="2021-07-04T13:18:29.629" v="660"/>
        <pc:sldMkLst>
          <pc:docMk/>
          <pc:sldMk cId="2970896236" sldId="266"/>
        </pc:sldMkLst>
        <pc:spChg chg="add mod">
          <ac:chgData name="김 승현" userId="11a90075256c3698" providerId="LiveId" clId="{8640B706-74AE-4306-854C-FFB11AC0909F}" dt="2021-07-04T13:18:29.629" v="660"/>
          <ac:spMkLst>
            <pc:docMk/>
            <pc:sldMk cId="2970896236" sldId="266"/>
            <ac:spMk id="42" creationId="{D35D01E0-9E0F-4545-821A-D9779E6760FC}"/>
          </ac:spMkLst>
        </pc:spChg>
        <pc:graphicFrameChg chg="modGraphic">
          <ac:chgData name="김 승현" userId="11a90075256c3698" providerId="LiveId" clId="{8640B706-74AE-4306-854C-FFB11AC0909F}" dt="2021-07-04T13:17:23.390" v="659" actId="20577"/>
          <ac:graphicFrameMkLst>
            <pc:docMk/>
            <pc:sldMk cId="2970896236" sldId="266"/>
            <ac:graphicFrameMk id="31" creationId="{B7D085A2-3849-40A6-96F3-71720D43EEE3}"/>
          </ac:graphicFrameMkLst>
        </pc:graphicFrameChg>
        <pc:cxnChg chg="add mod">
          <ac:chgData name="김 승현" userId="11a90075256c3698" providerId="LiveId" clId="{8640B706-74AE-4306-854C-FFB11AC0909F}" dt="2021-07-04T13:17:18.782" v="657" actId="14100"/>
          <ac:cxnSpMkLst>
            <pc:docMk/>
            <pc:sldMk cId="2970896236" sldId="266"/>
            <ac:cxnSpMk id="39" creationId="{2590B2A4-04FE-4339-B899-DBA4D8909F11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882" v="548" actId="47"/>
        <pc:sldMkLst>
          <pc:docMk/>
          <pc:sldMk cId="3046733039" sldId="266"/>
        </pc:sldMkLst>
        <pc:spChg chg="del">
          <ac:chgData name="김 승현" userId="11a90075256c3698" providerId="LiveId" clId="{8640B706-74AE-4306-854C-FFB11AC0909F}" dt="2021-07-04T12:31:01.333" v="92" actId="478"/>
          <ac:spMkLst>
            <pc:docMk/>
            <pc:sldMk cId="3046733039" sldId="266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1:04.006" v="93" actId="1076"/>
          <ac:spMkLst>
            <pc:docMk/>
            <pc:sldMk cId="3046733039" sldId="266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39" creationId="{414B5D6F-CC85-41CE-AA8A-FE4A76CF0A40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41" creationId="{9989D2E6-EA5E-4641-ABF0-AC0DCEE41CD0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3" creationId="{53FD992C-9213-4EBE-A65C-6739AD6742A6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5" creationId="{9A0FD2F0-B161-4A23-B751-8518B3FEEDC2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8" creationId="{56C43EC2-BABF-47B1-91B3-F4F698F68108}"/>
          </ac:spMkLst>
        </pc:spChg>
        <pc:graphicFrameChg chg="del modGraphic">
          <ac:chgData name="김 승현" userId="11a90075256c3698" providerId="LiveId" clId="{8640B706-74AE-4306-854C-FFB11AC0909F}" dt="2021-07-04T12:31:06.008" v="95" actId="478"/>
          <ac:graphicFrameMkLst>
            <pc:docMk/>
            <pc:sldMk cId="3046733039" sldId="26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1:19.749" v="102" actId="20577"/>
          <ac:graphicFrameMkLst>
            <pc:docMk/>
            <pc:sldMk cId="3046733039" sldId="266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0" creationId="{30BF61A0-64BD-4406-A35F-86207E496599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2" creationId="{00E61D59-4177-4B4E-9FFD-7CE5E0DE0B18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4" creationId="{DBBFB7B7-C854-4EF3-A382-2B115C061F14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6" creationId="{ED117ADA-2507-4499-BD3B-EB59AB01CE8C}"/>
          </ac:graphicFrameMkLst>
        </pc:graphicFrameChg>
        <pc:cxnChg chg="mod">
          <ac:chgData name="김 승현" userId="11a90075256c3698" providerId="LiveId" clId="{8640B706-74AE-4306-854C-FFB11AC0909F}" dt="2021-07-04T12:28:34.033" v="51" actId="14100"/>
          <ac:cxnSpMkLst>
            <pc:docMk/>
            <pc:sldMk cId="3046733039" sldId="266"/>
            <ac:cxnSpMk id="32" creationId="{6CCA040A-9975-4CA7-993C-FB8C45CF54FD}"/>
          </ac:cxnSpMkLst>
        </pc:cxnChg>
        <pc:cxnChg chg="add mod">
          <ac:chgData name="김 승현" userId="11a90075256c3698" providerId="LiveId" clId="{8640B706-74AE-4306-854C-FFB11AC0909F}" dt="2021-07-04T12:28:42.941" v="54" actId="14100"/>
          <ac:cxnSpMkLst>
            <pc:docMk/>
            <pc:sldMk cId="3046733039" sldId="266"/>
            <ac:cxnSpMk id="34" creationId="{B39FF109-963E-4D9C-B3F2-224E847E521D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7" creationId="{218AEAFC-3252-407E-A364-692A22042DF8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9" creationId="{FAB694D2-05CC-406D-BCA5-00852119E734}"/>
          </ac:cxnSpMkLst>
        </pc:cxnChg>
      </pc:sldChg>
      <pc:sldChg chg="addSp delSp modSp add del mod">
        <pc:chgData name="김 승현" userId="11a90075256c3698" providerId="LiveId" clId="{8640B706-74AE-4306-854C-FFB11AC0909F}" dt="2021-07-04T13:11:43.269" v="551" actId="47"/>
        <pc:sldMkLst>
          <pc:docMk/>
          <pc:sldMk cId="3186539884" sldId="267"/>
        </pc:sldMkLst>
        <pc:spChg chg="add mod ord">
          <ac:chgData name="김 승현" userId="11a90075256c3698" providerId="LiveId" clId="{8640B706-74AE-4306-854C-FFB11AC0909F}" dt="2021-07-04T12:56:34.634" v="176" actId="1076"/>
          <ac:spMkLst>
            <pc:docMk/>
            <pc:sldMk cId="3186539884" sldId="267"/>
            <ac:spMk id="36" creationId="{DC44F030-3FAB-4488-A346-5D2FC153BDA7}"/>
          </ac:spMkLst>
        </pc:spChg>
        <pc:spChg chg="del">
          <ac:chgData name="김 승현" userId="11a90075256c3698" providerId="LiveId" clId="{8640B706-74AE-4306-854C-FFB11AC0909F}" dt="2021-07-04T12:56:37.196" v="178" actId="478"/>
          <ac:spMkLst>
            <pc:docMk/>
            <pc:sldMk cId="3186539884" sldId="267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39" creationId="{6D1B88FB-30C7-4554-87D2-F59A17D4B435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41" creationId="{4474E5E6-055A-4682-905B-AD062157E80F}"/>
          </ac:spMkLst>
        </pc:spChg>
        <pc:graphicFrameChg chg="del modGraphic">
          <ac:chgData name="김 승현" userId="11a90075256c3698" providerId="LiveId" clId="{8640B706-74AE-4306-854C-FFB11AC0909F}" dt="2021-07-04T12:56:36.329" v="177" actId="478"/>
          <ac:graphicFrameMkLst>
            <pc:docMk/>
            <pc:sldMk cId="3186539884" sldId="267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0" creationId="{3154BD77-36CD-4BBD-9B1C-9937CDF5C7E3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2" creationId="{EA2BD619-58C6-4F2A-BA1D-08FCA0259B40}"/>
          </ac:graphicFrameMkLst>
        </pc:graphicFrameChg>
        <pc:cxnChg chg="add mod">
          <ac:chgData name="김 승현" userId="11a90075256c3698" providerId="LiveId" clId="{8640B706-74AE-4306-854C-FFB11AC0909F}" dt="2021-07-04T12:31:34.727" v="106" actId="14100"/>
          <ac:cxnSpMkLst>
            <pc:docMk/>
            <pc:sldMk cId="3186539884" sldId="267"/>
            <ac:cxnSpMk id="33" creationId="{53059B8B-0F6A-41A3-B96B-B58F36560A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B406-2316-4A3E-9270-EAA9B6C9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2273F-6265-49E6-BB94-A9E25890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8E000-1C8B-4897-8111-E26A906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5683B-7E25-4BC4-95F5-E73C1224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E7F2-96AD-4431-ADFB-5B0C080F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D51E-31B5-48EF-8AE2-CFF5AA13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8903A-24BA-4606-B747-1E167144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656E-41AA-4A70-802F-34E4E94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04DA-D083-44CA-B6B7-CB0F76B1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D92E5-E1DE-4742-A1E0-F84BD9E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CF185-1982-4397-B890-F977EDE54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17D68-0E3A-48D8-B723-9195AF9F0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71E3-214C-4920-A6C2-217B3AC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BFE16-62B7-46BA-8212-B99FC328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39CC4-D786-46D6-AD87-0E794FD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6378-5182-4FAD-8567-686B916B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A8E19-98CD-4280-A419-BE409713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50076-F89F-4338-AF2B-2C0B3FE8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57F14-1D51-4D85-A064-3D4C11B0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0E5B-E5DC-43C8-9961-72EE71B0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66C9-443C-42FD-A1A6-13B86D5A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8329C-3375-4255-9767-820290E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C3014-77AB-4CC8-8798-C45DDCB9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31CD0-E66F-46BE-AB7D-CD93F063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A4F2A-E8AE-4300-8EC3-BAA3D711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0040-C55A-494D-8A61-95BFF51C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0C3C0-4A9E-4336-A87B-2E2E1B52C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DBDCE-6B40-4E61-AAE1-105688B1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9D251-4FE9-485E-8A8B-ED0B6A6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47833-55A1-44CC-A8F0-1333434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879A0-132D-4CC4-B3A3-E011C80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0F1C-9BD8-4C7D-B997-31EE7A7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DC5F5-BA19-4A8D-90D4-FD270F2B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68B5B-216C-4AB5-AF00-F3E44073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2EAE0D-4082-4D89-99ED-0A92EAB0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1717C1-25ED-4BDD-9688-CF929883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EEAA0-381D-497E-8C8F-7A267D3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3624F-208C-4D19-8E82-4AF242E1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683BE-0DB3-4474-ACED-997A22F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9A71-251A-4880-ABBB-1D0894C5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DC90D-F85F-4167-AFB6-AEA7A78C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7C092-1543-481B-AD2D-686FEDBE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1D2C1-5B67-4932-B008-5E2B6635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60736-A23A-4564-A9FD-0A58F345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4FD52-4B01-47B8-94AA-DFC94CE7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652FA-D7D0-410F-BF02-69F082D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BFA7-A890-4CF0-B882-556CFB40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39ECA-911C-43E3-9001-5301DAB3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4BE89-28D9-4930-AE3B-346E7D8C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A0C9F-12B0-4D40-B521-922B4246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7F22D-C41E-4E35-A9AF-11500360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8DFFD-9F67-4D58-9F38-A68959C6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62DD-A03A-4881-99FA-6F258FEA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16E50-715B-4A5D-BF38-C54C7DF7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9D016-6DE3-421C-82AE-D5F9DAB2F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434D4-E608-4D63-BA87-E3B6654B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56F06-5271-409F-9F92-E91A7C92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8A0F3-F617-4436-B400-5DD2293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1F97B-6690-4EA8-A0AD-9B08ED6A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99EE0-C08A-40E7-9AF4-FA3D8EC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E3D4B-7B22-4697-AE1E-BFE8574B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D5B07-51B3-4307-9F32-316EB6F5B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84F23-AC91-4137-9F51-AAA631DD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8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2788233" y="417344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기존 경로 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경로가 가장 짧은 정점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855315" y="277938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 거쳐가는 경로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</p:cNvCxnSpPr>
          <p:nvPr/>
        </p:nvCxnSpPr>
        <p:spPr>
          <a:xfrm flipH="1">
            <a:off x="3992251" y="3845694"/>
            <a:ext cx="14343" cy="160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1861862" y="1829049"/>
            <a:ext cx="2193698" cy="9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1067454" y="5695979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거쳐가는 경로가 기존 경로보다 짧으면 경로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Dijkstra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7195349" y="683088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정점에서 다른 모든 정점까지의 최단 경로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594535" y="2779390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4A842B-0B76-4D03-995D-E6F097AEA1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55560" y="1829049"/>
            <a:ext cx="2067082" cy="95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3766100" y="3250367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</p:spTree>
    <p:extLst>
      <p:ext uri="{BB962C8B-B14F-4D97-AF65-F5344CB8AC3E}">
        <p14:creationId xmlns:p14="http://schemas.microsoft.com/office/powerpoint/2010/main" val="173199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2788233" y="1122733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기존 경로 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경로가 가장 짧은 정점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855315" y="3484778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 거쳐가는 경로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985080" y="4325088"/>
            <a:ext cx="7172" cy="13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1861862" y="2534438"/>
            <a:ext cx="2193698" cy="9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1067454" y="5695979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거쳐가는 경로가 기존 경로보다 짧으면 경로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Dijkstra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697076" y="1630487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7195349" y="683088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정점에서 다른 모든 정점까지의 최단 경로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594535" y="348477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4A842B-0B76-4D03-995D-E6F097AEA1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55560" y="2534438"/>
            <a:ext cx="2067082" cy="95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3766100" y="395575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3D03981-4EE7-4D9F-A46C-1DC109309B46}"/>
              </a:ext>
            </a:extLst>
          </p:cNvPr>
          <p:cNvSpPr/>
          <p:nvPr/>
        </p:nvSpPr>
        <p:spPr>
          <a:xfrm>
            <a:off x="304800" y="277531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distance[]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E45D798-9F76-4740-82BD-D057B48318BE}"/>
              </a:ext>
            </a:extLst>
          </p:cNvPr>
          <p:cNvSpPr/>
          <p:nvPr/>
        </p:nvSpPr>
        <p:spPr>
          <a:xfrm>
            <a:off x="2358262" y="395225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choose()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20A99B1-AE81-4B11-BE6F-9F03EEE32022}"/>
              </a:ext>
            </a:extLst>
          </p:cNvPr>
          <p:cNvSpPr/>
          <p:nvPr/>
        </p:nvSpPr>
        <p:spPr>
          <a:xfrm>
            <a:off x="2829780" y="443511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shortest_path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E5894C5-E92B-4B0F-9981-271170367ACC}"/>
              </a:ext>
            </a:extLst>
          </p:cNvPr>
          <p:cNvSpPr/>
          <p:nvPr/>
        </p:nvSpPr>
        <p:spPr>
          <a:xfrm>
            <a:off x="8775489" y="565015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found[]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2788233" y="1122733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기존 경로 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경로가 가장 짧은 정점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855315" y="3484778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 거쳐가는 경로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985080" y="4325088"/>
            <a:ext cx="7172" cy="13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1861862" y="2534438"/>
            <a:ext cx="2193698" cy="9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1067454" y="5695979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거쳐가는 경로가 기존 경로보다 짧으면 경로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Dijkstra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767623" y="1144752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7195349" y="683088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정점에서 다른 모든 정점까지의 최단 경로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594535" y="348477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4A842B-0B76-4D03-995D-E6F097AEA1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55560" y="2534438"/>
            <a:ext cx="2067082" cy="95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3766100" y="395575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E45D798-9F76-4740-82BD-D057B48318BE}"/>
              </a:ext>
            </a:extLst>
          </p:cNvPr>
          <p:cNvSpPr/>
          <p:nvPr/>
        </p:nvSpPr>
        <p:spPr>
          <a:xfrm>
            <a:off x="2358262" y="395225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choose()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20A99B1-AE81-4B11-BE6F-9F03EEE32022}"/>
              </a:ext>
            </a:extLst>
          </p:cNvPr>
          <p:cNvSpPr/>
          <p:nvPr/>
        </p:nvSpPr>
        <p:spPr>
          <a:xfrm>
            <a:off x="2829780" y="443511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shortest_path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6DF7676-A1FC-4234-A8C5-06BA0FD49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56458"/>
              </p:ext>
            </p:extLst>
          </p:nvPr>
        </p:nvGraphicFramePr>
        <p:xfrm>
          <a:off x="8521670" y="4221092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graphicFrame>
        <p:nvGraphicFramePr>
          <p:cNvPr id="47" name="표 6">
            <a:extLst>
              <a:ext uri="{FF2B5EF4-FFF2-40B4-BE49-F238E27FC236}">
                <a16:creationId xmlns:a16="http://schemas.microsoft.com/office/drawing/2014/main" id="{F0010D9A-6AAA-4B0C-819A-4C07B49C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73931"/>
              </p:ext>
            </p:extLst>
          </p:nvPr>
        </p:nvGraphicFramePr>
        <p:xfrm>
          <a:off x="8521670" y="5476744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E6F89B-93E8-4448-A7AA-EC1148518CF7}"/>
              </a:ext>
            </a:extLst>
          </p:cNvPr>
          <p:cNvSpPr txBox="1"/>
          <p:nvPr/>
        </p:nvSpPr>
        <p:spPr>
          <a:xfrm>
            <a:off x="7528436" y="43847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distance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76D7D5-9634-4950-A27C-C5CF9486C152}"/>
              </a:ext>
            </a:extLst>
          </p:cNvPr>
          <p:cNvSpPr txBox="1"/>
          <p:nvPr/>
        </p:nvSpPr>
        <p:spPr>
          <a:xfrm>
            <a:off x="7767623" y="566291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34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2788233" y="1122733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기존 경로 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경로가 가장 짧은 정점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855315" y="3484778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 거쳐가는 경로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985080" y="4325088"/>
            <a:ext cx="7172" cy="13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1861862" y="2534438"/>
            <a:ext cx="2193698" cy="9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1067454" y="5695979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거쳐가는 경로가 기존 경로보다 짧으면 경로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Dijkstra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767623" y="1144752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7195349" y="683088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정점에서 다른 모든 정점까지의 최단 경로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594535" y="348477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4A842B-0B76-4D03-995D-E6F097AEA1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55560" y="2534438"/>
            <a:ext cx="2067082" cy="95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3766100" y="395575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E45D798-9F76-4740-82BD-D057B48318BE}"/>
              </a:ext>
            </a:extLst>
          </p:cNvPr>
          <p:cNvSpPr/>
          <p:nvPr/>
        </p:nvSpPr>
        <p:spPr>
          <a:xfrm>
            <a:off x="2358262" y="395225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choose()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20A99B1-AE81-4B11-BE6F-9F03EEE32022}"/>
              </a:ext>
            </a:extLst>
          </p:cNvPr>
          <p:cNvSpPr/>
          <p:nvPr/>
        </p:nvSpPr>
        <p:spPr>
          <a:xfrm>
            <a:off x="2829780" y="443511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shortest_path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6DF7676-A1FC-4234-A8C5-06BA0FD49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88974"/>
              </p:ext>
            </p:extLst>
          </p:nvPr>
        </p:nvGraphicFramePr>
        <p:xfrm>
          <a:off x="8521670" y="4221092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graphicFrame>
        <p:nvGraphicFramePr>
          <p:cNvPr id="47" name="표 6">
            <a:extLst>
              <a:ext uri="{FF2B5EF4-FFF2-40B4-BE49-F238E27FC236}">
                <a16:creationId xmlns:a16="http://schemas.microsoft.com/office/drawing/2014/main" id="{F0010D9A-6AAA-4B0C-819A-4C07B49C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20110"/>
              </p:ext>
            </p:extLst>
          </p:nvPr>
        </p:nvGraphicFramePr>
        <p:xfrm>
          <a:off x="8521670" y="5476744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E6F89B-93E8-4448-A7AA-EC1148518CF7}"/>
              </a:ext>
            </a:extLst>
          </p:cNvPr>
          <p:cNvSpPr txBox="1"/>
          <p:nvPr/>
        </p:nvSpPr>
        <p:spPr>
          <a:xfrm>
            <a:off x="7528436" y="43847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distance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76D7D5-9634-4950-A27C-C5CF9486C152}"/>
              </a:ext>
            </a:extLst>
          </p:cNvPr>
          <p:cNvSpPr txBox="1"/>
          <p:nvPr/>
        </p:nvSpPr>
        <p:spPr>
          <a:xfrm>
            <a:off x="7767623" y="566291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9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2788233" y="1122733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기존 경로 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경로가 가장 짧은 정점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855315" y="3484778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 거쳐가는 경로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985080" y="4325088"/>
            <a:ext cx="7172" cy="13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1861862" y="2534438"/>
            <a:ext cx="2193698" cy="9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1067454" y="5695979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거쳐가는 경로가 기존 경로보다 짧으면 경로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Dijkstra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767623" y="1144752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7195349" y="683088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정점에서 다른 모든 정점까지의 최단 경로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594535" y="348477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4A842B-0B76-4D03-995D-E6F097AEA1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55560" y="2534438"/>
            <a:ext cx="2067082" cy="95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3766100" y="395575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E45D798-9F76-4740-82BD-D057B48318BE}"/>
              </a:ext>
            </a:extLst>
          </p:cNvPr>
          <p:cNvSpPr/>
          <p:nvPr/>
        </p:nvSpPr>
        <p:spPr>
          <a:xfrm>
            <a:off x="2358262" y="395225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choose()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20A99B1-AE81-4B11-BE6F-9F03EEE32022}"/>
              </a:ext>
            </a:extLst>
          </p:cNvPr>
          <p:cNvSpPr/>
          <p:nvPr/>
        </p:nvSpPr>
        <p:spPr>
          <a:xfrm>
            <a:off x="2829780" y="443511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shortest_path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6DF7676-A1FC-4234-A8C5-06BA0FD49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57"/>
              </p:ext>
            </p:extLst>
          </p:nvPr>
        </p:nvGraphicFramePr>
        <p:xfrm>
          <a:off x="8521670" y="4221092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graphicFrame>
        <p:nvGraphicFramePr>
          <p:cNvPr id="47" name="표 6">
            <a:extLst>
              <a:ext uri="{FF2B5EF4-FFF2-40B4-BE49-F238E27FC236}">
                <a16:creationId xmlns:a16="http://schemas.microsoft.com/office/drawing/2014/main" id="{F0010D9A-6AAA-4B0C-819A-4C07B49C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14818"/>
              </p:ext>
            </p:extLst>
          </p:nvPr>
        </p:nvGraphicFramePr>
        <p:xfrm>
          <a:off x="8521670" y="5476744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E6F89B-93E8-4448-A7AA-EC1148518CF7}"/>
              </a:ext>
            </a:extLst>
          </p:cNvPr>
          <p:cNvSpPr txBox="1"/>
          <p:nvPr/>
        </p:nvSpPr>
        <p:spPr>
          <a:xfrm>
            <a:off x="7528436" y="43847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distance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76D7D5-9634-4950-A27C-C5CF9486C152}"/>
              </a:ext>
            </a:extLst>
          </p:cNvPr>
          <p:cNvSpPr txBox="1"/>
          <p:nvPr/>
        </p:nvSpPr>
        <p:spPr>
          <a:xfrm>
            <a:off x="7767623" y="566291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71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2788233" y="1122733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기존 경로 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경로가 가장 짧은 정점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855315" y="3484778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 거쳐가는 경로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985080" y="4325088"/>
            <a:ext cx="7172" cy="13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1861862" y="2534438"/>
            <a:ext cx="2193698" cy="9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1067454" y="5695979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거쳐가는 경로가 기존 경로보다 짧으면 경로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Dijkstra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767623" y="1144752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7195349" y="683088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정점에서 다른 모든 정점까지의 최단 경로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594535" y="348477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4A842B-0B76-4D03-995D-E6F097AEA1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55560" y="2534438"/>
            <a:ext cx="2067082" cy="95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3766100" y="395575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E45D798-9F76-4740-82BD-D057B48318BE}"/>
              </a:ext>
            </a:extLst>
          </p:cNvPr>
          <p:cNvSpPr/>
          <p:nvPr/>
        </p:nvSpPr>
        <p:spPr>
          <a:xfrm>
            <a:off x="2358262" y="395225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choose()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20A99B1-AE81-4B11-BE6F-9F03EEE32022}"/>
              </a:ext>
            </a:extLst>
          </p:cNvPr>
          <p:cNvSpPr/>
          <p:nvPr/>
        </p:nvSpPr>
        <p:spPr>
          <a:xfrm>
            <a:off x="2829780" y="443511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shortest_path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6DF7676-A1FC-4234-A8C5-06BA0FD491EA}"/>
              </a:ext>
            </a:extLst>
          </p:cNvPr>
          <p:cNvGraphicFramePr>
            <a:graphicFrameLocks noGrp="1"/>
          </p:cNvGraphicFramePr>
          <p:nvPr/>
        </p:nvGraphicFramePr>
        <p:xfrm>
          <a:off x="8521670" y="4221092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graphicFrame>
        <p:nvGraphicFramePr>
          <p:cNvPr id="47" name="표 6">
            <a:extLst>
              <a:ext uri="{FF2B5EF4-FFF2-40B4-BE49-F238E27FC236}">
                <a16:creationId xmlns:a16="http://schemas.microsoft.com/office/drawing/2014/main" id="{F0010D9A-6AAA-4B0C-819A-4C07B49C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7671"/>
              </p:ext>
            </p:extLst>
          </p:nvPr>
        </p:nvGraphicFramePr>
        <p:xfrm>
          <a:off x="8521670" y="5476744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E6F89B-93E8-4448-A7AA-EC1148518CF7}"/>
              </a:ext>
            </a:extLst>
          </p:cNvPr>
          <p:cNvSpPr txBox="1"/>
          <p:nvPr/>
        </p:nvSpPr>
        <p:spPr>
          <a:xfrm>
            <a:off x="7528436" y="43847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distance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76D7D5-9634-4950-A27C-C5CF9486C152}"/>
              </a:ext>
            </a:extLst>
          </p:cNvPr>
          <p:cNvSpPr txBox="1"/>
          <p:nvPr/>
        </p:nvSpPr>
        <p:spPr>
          <a:xfrm>
            <a:off x="7767623" y="566291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15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2788233" y="1122733"/>
            <a:ext cx="2534653" cy="141170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기존 경로 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경로가 가장 짧은 정점 선택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4855315" y="3484778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정점 거쳐가는 경로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23243D-582B-41FE-AC0A-148E742975EC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985080" y="4325088"/>
            <a:ext cx="7172" cy="13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8042DD-162B-4C59-9456-DF858E7A840D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1861862" y="2534438"/>
            <a:ext cx="2193698" cy="9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0515BF-28C8-400C-BD08-EEA20D9BD870}"/>
              </a:ext>
            </a:extLst>
          </p:cNvPr>
          <p:cNvSpPr txBox="1"/>
          <p:nvPr/>
        </p:nvSpPr>
        <p:spPr>
          <a:xfrm>
            <a:off x="1067454" y="5695979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정점 거쳐가는 경로가 기존 경로보다 짧으면 경로 변경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Dijkstra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767623" y="1144752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7195349" y="683088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 정점에서 다른 모든 정점까지의 최단 경로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485BA7B3-DAD7-404B-87D7-CD5C836B769F}"/>
              </a:ext>
            </a:extLst>
          </p:cNvPr>
          <p:cNvSpPr/>
          <p:nvPr/>
        </p:nvSpPr>
        <p:spPr>
          <a:xfrm>
            <a:off x="594535" y="3484779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경로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4A842B-0B76-4D03-995D-E6F097AEA1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55560" y="2534438"/>
            <a:ext cx="2067082" cy="95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3766100" y="395575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5E45D798-9F76-4740-82BD-D057B48318BE}"/>
              </a:ext>
            </a:extLst>
          </p:cNvPr>
          <p:cNvSpPr/>
          <p:nvPr/>
        </p:nvSpPr>
        <p:spPr>
          <a:xfrm>
            <a:off x="2358262" y="395225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int choose()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20A99B1-AE81-4B11-BE6F-9F03EEE32022}"/>
              </a:ext>
            </a:extLst>
          </p:cNvPr>
          <p:cNvSpPr/>
          <p:nvPr/>
        </p:nvSpPr>
        <p:spPr>
          <a:xfrm>
            <a:off x="2829780" y="443511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void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shortest_path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6DF7676-A1FC-4234-A8C5-06BA0FD491EA}"/>
              </a:ext>
            </a:extLst>
          </p:cNvPr>
          <p:cNvGraphicFramePr>
            <a:graphicFrameLocks noGrp="1"/>
          </p:cNvGraphicFramePr>
          <p:nvPr/>
        </p:nvGraphicFramePr>
        <p:xfrm>
          <a:off x="8521670" y="4221092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graphicFrame>
        <p:nvGraphicFramePr>
          <p:cNvPr id="47" name="표 6">
            <a:extLst>
              <a:ext uri="{FF2B5EF4-FFF2-40B4-BE49-F238E27FC236}">
                <a16:creationId xmlns:a16="http://schemas.microsoft.com/office/drawing/2014/main" id="{F0010D9A-6AAA-4B0C-819A-4C07B49C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20535"/>
              </p:ext>
            </p:extLst>
          </p:nvPr>
        </p:nvGraphicFramePr>
        <p:xfrm>
          <a:off x="8521670" y="5476744"/>
          <a:ext cx="34778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65">
                  <a:extLst>
                    <a:ext uri="{9D8B030D-6E8A-4147-A177-3AD203B41FA5}">
                      <a16:colId xmlns:a16="http://schemas.microsoft.com/office/drawing/2014/main" val="1564822883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337095951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2679214209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3488035875"/>
                    </a:ext>
                  </a:extLst>
                </a:gridCol>
                <a:gridCol w="695565">
                  <a:extLst>
                    <a:ext uri="{9D8B030D-6E8A-4147-A177-3AD203B41FA5}">
                      <a16:colId xmlns:a16="http://schemas.microsoft.com/office/drawing/2014/main" val="4296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7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69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E6F89B-93E8-4448-A7AA-EC1148518CF7}"/>
              </a:ext>
            </a:extLst>
          </p:cNvPr>
          <p:cNvSpPr txBox="1"/>
          <p:nvPr/>
        </p:nvSpPr>
        <p:spPr>
          <a:xfrm>
            <a:off x="7528436" y="43847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distance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76D7D5-9634-4950-A27C-C5CF9486C152}"/>
              </a:ext>
            </a:extLst>
          </p:cNvPr>
          <p:cNvSpPr txBox="1"/>
          <p:nvPr/>
        </p:nvSpPr>
        <p:spPr>
          <a:xfrm>
            <a:off x="7767623" y="566291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found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7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513</Words>
  <Application>Microsoft Office PowerPoint</Application>
  <PresentationFormat>와이드스크린</PresentationFormat>
  <Paragraphs>264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승현</cp:lastModifiedBy>
  <cp:revision>7</cp:revision>
  <dcterms:created xsi:type="dcterms:W3CDTF">2021-07-04T10:31:15Z</dcterms:created>
  <dcterms:modified xsi:type="dcterms:W3CDTF">2021-07-10T05:25:31Z</dcterms:modified>
</cp:coreProperties>
</file>