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6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A93FE-3002-41E2-8D26-EA6807A93381}" v="253" dt="2021-07-13T10:03:57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2F575B51-D660-499A-8BD9-B80436AA3D4F}"/>
    <pc:docChg chg="undo custSel addSld delSld modSld">
      <pc:chgData name="김 승현" userId="11a90075256c3698" providerId="LiveId" clId="{2F575B51-D660-499A-8BD9-B80436AA3D4F}" dt="2021-07-11T08:14:48.816" v="2446" actId="20577"/>
      <pc:docMkLst>
        <pc:docMk/>
      </pc:docMkLst>
      <pc:sldChg chg="addSp delSp modSp new mod">
        <pc:chgData name="김 승현" userId="11a90075256c3698" providerId="LiveId" clId="{2F575B51-D660-499A-8BD9-B80436AA3D4F}" dt="2021-07-11T06:47:47.275" v="1054" actId="478"/>
        <pc:sldMkLst>
          <pc:docMk/>
          <pc:sldMk cId="282932995" sldId="256"/>
        </pc:sldMkLst>
        <pc:spChg chg="del">
          <ac:chgData name="김 승현" userId="11a90075256c3698" providerId="LiveId" clId="{2F575B51-D660-499A-8BD9-B80436AA3D4F}" dt="2021-07-11T06:20:51.950" v="1" actId="478"/>
          <ac:spMkLst>
            <pc:docMk/>
            <pc:sldMk cId="282932995" sldId="256"/>
            <ac:spMk id="2" creationId="{E5A99B4D-C3FA-4D44-A93A-E2868D3EDD00}"/>
          </ac:spMkLst>
        </pc:spChg>
        <pc:spChg chg="del">
          <ac:chgData name="김 승현" userId="11a90075256c3698" providerId="LiveId" clId="{2F575B51-D660-499A-8BD9-B80436AA3D4F}" dt="2021-07-11T06:20:52.940" v="2" actId="478"/>
          <ac:spMkLst>
            <pc:docMk/>
            <pc:sldMk cId="282932995" sldId="256"/>
            <ac:spMk id="3" creationId="{7E4ED811-5EED-4EE3-ABF3-7D794A80A56E}"/>
          </ac:spMkLst>
        </pc:spChg>
        <pc:spChg chg="add del mod">
          <ac:chgData name="김 승현" userId="11a90075256c3698" providerId="LiveId" clId="{2F575B51-D660-499A-8BD9-B80436AA3D4F}" dt="2021-07-11T06:21:21.005" v="68" actId="478"/>
          <ac:spMkLst>
            <pc:docMk/>
            <pc:sldMk cId="282932995" sldId="256"/>
            <ac:spMk id="4" creationId="{7C40B056-F19F-440A-A6D3-619EE8464F7E}"/>
          </ac:spMkLst>
        </pc:spChg>
        <pc:spChg chg="add del mod">
          <ac:chgData name="김 승현" userId="11a90075256c3698" providerId="LiveId" clId="{2F575B51-D660-499A-8BD9-B80436AA3D4F}" dt="2021-07-11T06:21:20.383" v="67" actId="478"/>
          <ac:spMkLst>
            <pc:docMk/>
            <pc:sldMk cId="282932995" sldId="256"/>
            <ac:spMk id="5" creationId="{05038141-7619-4B5A-87D1-9B50A69E4B16}"/>
          </ac:spMkLst>
        </pc:spChg>
        <pc:spChg chg="add mod">
          <ac:chgData name="김 승현" userId="11a90075256c3698" providerId="LiveId" clId="{2F575B51-D660-499A-8BD9-B80436AA3D4F}" dt="2021-07-11T06:33:00.273" v="752" actId="1076"/>
          <ac:spMkLst>
            <pc:docMk/>
            <pc:sldMk cId="282932995" sldId="256"/>
            <ac:spMk id="7" creationId="{6BD4EE1A-AA9D-4F98-B15D-7A949CF5CF82}"/>
          </ac:spMkLst>
        </pc:spChg>
        <pc:spChg chg="add del mod">
          <ac:chgData name="김 승현" userId="11a90075256c3698" providerId="LiveId" clId="{2F575B51-D660-499A-8BD9-B80436AA3D4F}" dt="2021-07-11T06:24:49.783" v="456"/>
          <ac:spMkLst>
            <pc:docMk/>
            <pc:sldMk cId="282932995" sldId="256"/>
            <ac:spMk id="8" creationId="{2C24F81C-1391-4453-8267-D4F86BF8CBA3}"/>
          </ac:spMkLst>
        </pc:spChg>
        <pc:spChg chg="add mod">
          <ac:chgData name="김 승현" userId="11a90075256c3698" providerId="LiveId" clId="{2F575B51-D660-499A-8BD9-B80436AA3D4F}" dt="2021-07-11T06:39:04.521" v="872" actId="115"/>
          <ac:spMkLst>
            <pc:docMk/>
            <pc:sldMk cId="282932995" sldId="256"/>
            <ac:spMk id="9" creationId="{2EA3D041-9235-4C5F-86B9-B30ACF201C80}"/>
          </ac:spMkLst>
        </pc:spChg>
        <pc:spChg chg="add del mod">
          <ac:chgData name="김 승현" userId="11a90075256c3698" providerId="LiveId" clId="{2F575B51-D660-499A-8BD9-B80436AA3D4F}" dt="2021-07-11T06:38:55.174" v="871" actId="478"/>
          <ac:spMkLst>
            <pc:docMk/>
            <pc:sldMk cId="282932995" sldId="256"/>
            <ac:spMk id="10" creationId="{1D786F6E-E7DB-4122-863B-7F8C7672530C}"/>
          </ac:spMkLst>
        </pc:spChg>
        <pc:spChg chg="add del mod">
          <ac:chgData name="김 승현" userId="11a90075256c3698" providerId="LiveId" clId="{2F575B51-D660-499A-8BD9-B80436AA3D4F}" dt="2021-07-11T06:34:40.675" v="863" actId="478"/>
          <ac:spMkLst>
            <pc:docMk/>
            <pc:sldMk cId="282932995" sldId="256"/>
            <ac:spMk id="11" creationId="{0AFEA503-B68B-40C2-A9A4-14410CF07984}"/>
          </ac:spMkLst>
        </pc:spChg>
        <pc:spChg chg="add mod">
          <ac:chgData name="김 승현" userId="11a90075256c3698" providerId="LiveId" clId="{2F575B51-D660-499A-8BD9-B80436AA3D4F}" dt="2021-07-11T06:39:53.719" v="913" actId="1076"/>
          <ac:spMkLst>
            <pc:docMk/>
            <pc:sldMk cId="282932995" sldId="256"/>
            <ac:spMk id="12" creationId="{4C98F7AF-4B3C-46F3-850C-C796FA02BCC6}"/>
          </ac:spMkLst>
        </pc:spChg>
        <pc:spChg chg="add mod">
          <ac:chgData name="김 승현" userId="11a90075256c3698" providerId="LiveId" clId="{2F575B51-D660-499A-8BD9-B80436AA3D4F}" dt="2021-07-11T06:39:37.435" v="908" actId="1076"/>
          <ac:spMkLst>
            <pc:docMk/>
            <pc:sldMk cId="282932995" sldId="256"/>
            <ac:spMk id="13" creationId="{621CC965-F9F3-42CE-84BE-2EFD2B724E98}"/>
          </ac:spMkLst>
        </pc:spChg>
        <pc:spChg chg="add mod">
          <ac:chgData name="김 승현" userId="11a90075256c3698" providerId="LiveId" clId="{2F575B51-D660-499A-8BD9-B80436AA3D4F}" dt="2021-07-11T06:40:57.960" v="956"/>
          <ac:spMkLst>
            <pc:docMk/>
            <pc:sldMk cId="282932995" sldId="256"/>
            <ac:spMk id="20" creationId="{CCE47613-8DB9-439D-BF94-32E728F25FCE}"/>
          </ac:spMkLst>
        </pc:spChg>
        <pc:spChg chg="add mod">
          <ac:chgData name="김 승현" userId="11a90075256c3698" providerId="LiveId" clId="{2F575B51-D660-499A-8BD9-B80436AA3D4F}" dt="2021-07-11T06:46:38.635" v="1042" actId="20577"/>
          <ac:spMkLst>
            <pc:docMk/>
            <pc:sldMk cId="282932995" sldId="256"/>
            <ac:spMk id="21" creationId="{FD48D140-8E43-42E1-8B69-E5DF1CD7C23F}"/>
          </ac:spMkLst>
        </pc:spChg>
        <pc:spChg chg="add del mod">
          <ac:chgData name="김 승현" userId="11a90075256c3698" providerId="LiveId" clId="{2F575B51-D660-499A-8BD9-B80436AA3D4F}" dt="2021-07-11T06:47:47.275" v="1054" actId="478"/>
          <ac:spMkLst>
            <pc:docMk/>
            <pc:sldMk cId="282932995" sldId="256"/>
            <ac:spMk id="22" creationId="{2BC4AC20-5CB3-48BA-A414-5A6564152D52}"/>
          </ac:spMkLst>
        </pc:spChg>
        <pc:graphicFrameChg chg="add mod modGraphic">
          <ac:chgData name="김 승현" userId="11a90075256c3698" providerId="LiveId" clId="{2F575B51-D660-499A-8BD9-B80436AA3D4F}" dt="2021-07-11T06:32:47.225" v="751" actId="1076"/>
          <ac:graphicFrameMkLst>
            <pc:docMk/>
            <pc:sldMk cId="282932995" sldId="256"/>
            <ac:graphicFrameMk id="6" creationId="{2C0C645C-D886-4426-A7BA-5978AC854B9F}"/>
          </ac:graphicFrameMkLst>
        </pc:graphicFrameChg>
        <pc:cxnChg chg="add mod">
          <ac:chgData name="김 승현" userId="11a90075256c3698" providerId="LiveId" clId="{2F575B51-D660-499A-8BD9-B80436AA3D4F}" dt="2021-07-11T06:39:55.806" v="914" actId="14100"/>
          <ac:cxnSpMkLst>
            <pc:docMk/>
            <pc:sldMk cId="282932995" sldId="256"/>
            <ac:cxnSpMk id="15" creationId="{9A865A5F-BDF2-4212-A332-E7298BEA32F0}"/>
          </ac:cxnSpMkLst>
        </pc:cxnChg>
        <pc:cxnChg chg="add mod">
          <ac:chgData name="김 승현" userId="11a90075256c3698" providerId="LiveId" clId="{2F575B51-D660-499A-8BD9-B80436AA3D4F}" dt="2021-07-11T06:39:49.390" v="912" actId="14100"/>
          <ac:cxnSpMkLst>
            <pc:docMk/>
            <pc:sldMk cId="282932995" sldId="256"/>
            <ac:cxnSpMk id="16" creationId="{5639C1B0-F08C-4976-AC37-AC2F0E0C1739}"/>
          </ac:cxnSpMkLst>
        </pc:cxnChg>
      </pc:sldChg>
      <pc:sldChg chg="delSp new del mod">
        <pc:chgData name="김 승현" userId="11a90075256c3698" providerId="LiveId" clId="{2F575B51-D660-499A-8BD9-B80436AA3D4F}" dt="2021-07-11T06:54:21.788" v="1069" actId="2696"/>
        <pc:sldMkLst>
          <pc:docMk/>
          <pc:sldMk cId="2264032270" sldId="257"/>
        </pc:sldMkLst>
        <pc:spChg chg="del">
          <ac:chgData name="김 승현" userId="11a90075256c3698" providerId="LiveId" clId="{2F575B51-D660-499A-8BD9-B80436AA3D4F}" dt="2021-07-11T06:52:17.088" v="1056" actId="478"/>
          <ac:spMkLst>
            <pc:docMk/>
            <pc:sldMk cId="2264032270" sldId="257"/>
            <ac:spMk id="2" creationId="{F7D5A4E3-428E-4935-BB98-E65415C669EE}"/>
          </ac:spMkLst>
        </pc:spChg>
        <pc:spChg chg="del">
          <ac:chgData name="김 승현" userId="11a90075256c3698" providerId="LiveId" clId="{2F575B51-D660-499A-8BD9-B80436AA3D4F}" dt="2021-07-11T06:52:18.135" v="1057" actId="478"/>
          <ac:spMkLst>
            <pc:docMk/>
            <pc:sldMk cId="2264032270" sldId="257"/>
            <ac:spMk id="3" creationId="{DA7F021C-2991-4EF9-BB12-7F4A1000974A}"/>
          </ac:spMkLst>
        </pc:spChg>
      </pc:sldChg>
      <pc:sldChg chg="addSp delSp modSp add mod">
        <pc:chgData name="김 승현" userId="11a90075256c3698" providerId="LiveId" clId="{2F575B51-D660-499A-8BD9-B80436AA3D4F}" dt="2021-07-11T07:30:17.054" v="1780" actId="14100"/>
        <pc:sldMkLst>
          <pc:docMk/>
          <pc:sldMk cId="2947150438" sldId="264"/>
        </pc:sldMkLst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" creationId="{C2ED618E-98DC-4053-8F08-B501A2285F55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10" creationId="{36916954-D66B-4A9D-B933-5095AFA3C88A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6:54:42.644" v="1074" actId="478"/>
          <ac:spMkLst>
            <pc:docMk/>
            <pc:sldMk cId="2947150438" sldId="264"/>
            <ac:spMk id="29" creationId="{5F0515BF-28C8-400C-BD08-EEA20D9BD870}"/>
          </ac:spMkLst>
        </pc:spChg>
        <pc:spChg chg="del">
          <ac:chgData name="김 승현" userId="11a90075256c3698" providerId="LiveId" clId="{2F575B51-D660-499A-8BD9-B80436AA3D4F}" dt="2021-07-11T06:54:34.844" v="1070" actId="478"/>
          <ac:spMkLst>
            <pc:docMk/>
            <pc:sldMk cId="2947150438" sldId="264"/>
            <ac:spMk id="43" creationId="{485BA7B3-DAD7-404B-87D7-CD5C836B769F}"/>
          </ac:spMkLst>
        </pc:spChg>
        <pc:spChg chg="add 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6" creationId="{5F1CDF85-DAE5-4621-B901-3BB2A142A9F9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48" creationId="{2D16C1DA-619D-47B9-A7CB-43FCCF2608B2}"/>
          </ac:spMkLst>
        </pc:spChg>
        <pc:spChg chg="del">
          <ac:chgData name="김 승현" userId="11a90075256c3698" providerId="LiveId" clId="{2F575B51-D660-499A-8BD9-B80436AA3D4F}" dt="2021-07-11T06:55:30.009" v="1090" actId="478"/>
          <ac:spMkLst>
            <pc:docMk/>
            <pc:sldMk cId="2947150438" sldId="264"/>
            <ac:spMk id="49" creationId="{0AE5A5AB-733A-4603-9267-D12A94BABD3B}"/>
          </ac:spMkLst>
        </pc:spChg>
        <pc:spChg chg="mod">
          <ac:chgData name="김 승현" userId="11a90075256c3698" providerId="LiveId" clId="{2F575B51-D660-499A-8BD9-B80436AA3D4F}" dt="2021-07-11T07:11:35.221" v="1365"/>
          <ac:spMkLst>
            <pc:docMk/>
            <pc:sldMk cId="2947150438" sldId="264"/>
            <ac:spMk id="50" creationId="{B6B195BF-B2D8-44C4-9201-360245A4F525}"/>
          </ac:spMkLst>
        </pc:spChg>
        <pc:spChg chg="del">
          <ac:chgData name="김 승현" userId="11a90075256c3698" providerId="LiveId" clId="{2F575B51-D660-499A-8BD9-B80436AA3D4F}" dt="2021-07-11T06:54:39.106" v="1072" actId="478"/>
          <ac:spMkLst>
            <pc:docMk/>
            <pc:sldMk cId="2947150438" sldId="264"/>
            <ac:spMk id="63" creationId="{FCB573DD-D743-4E5A-89E0-F633E81B0BDB}"/>
          </ac:spMkLst>
        </pc:spChg>
        <pc:spChg chg="del mod">
          <ac:chgData name="김 승현" userId="11a90075256c3698" providerId="LiveId" clId="{2F575B51-D660-499A-8BD9-B80436AA3D4F}" dt="2021-07-11T07:18:29.051" v="1451" actId="478"/>
          <ac:spMkLst>
            <pc:docMk/>
            <pc:sldMk cId="2947150438" sldId="264"/>
            <ac:spMk id="64" creationId="{82B36BB6-79E8-4F2C-A9C5-529ACB2439E9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2F575B51-D660-499A-8BD9-B80436AA3D4F}" dt="2021-07-11T07:30:17.054" v="1780" actId="14100"/>
          <ac:spMkLst>
            <pc:docMk/>
            <pc:sldMk cId="2947150438" sldId="264"/>
            <ac:spMk id="67" creationId="{0D7289B6-B661-4D31-8BA1-C6E2D24A3757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68" creationId="{4C2FB2F3-F8B8-459F-A19E-1E10F0A48957}"/>
          </ac:spMkLst>
        </pc:spChg>
        <pc:spChg chg="del mod">
          <ac:chgData name="김 승현" userId="11a90075256c3698" providerId="LiveId" clId="{2F575B51-D660-499A-8BD9-B80436AA3D4F}" dt="2021-07-11T07:30:13.845" v="1779" actId="478"/>
          <ac:spMkLst>
            <pc:docMk/>
            <pc:sldMk cId="2947150438" sldId="264"/>
            <ac:spMk id="69" creationId="{3CA5D12C-A5A3-41CA-8726-D231FA9E96FD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1" creationId="{D9F71C19-CB8F-43C3-8BFA-B7B982269681}"/>
          </ac:spMkLst>
        </pc:spChg>
        <pc:spChg chg="mod">
          <ac:chgData name="김 승현" userId="11a90075256c3698" providerId="LiveId" clId="{2F575B51-D660-499A-8BD9-B80436AA3D4F}" dt="2021-07-11T07:18:29.402" v="1452"/>
          <ac:spMkLst>
            <pc:docMk/>
            <pc:sldMk cId="2947150438" sldId="264"/>
            <ac:spMk id="72" creationId="{ABFBA98E-3F1C-45B6-894E-3EF7258FF2C7}"/>
          </ac:spMkLst>
        </pc:spChg>
        <pc:grpChg chg="add mod">
          <ac:chgData name="김 승현" userId="11a90075256c3698" providerId="LiveId" clId="{2F575B51-D660-499A-8BD9-B80436AA3D4F}" dt="2021-07-11T07:18:32.821" v="1453" actId="1076"/>
          <ac:grpSpMkLst>
            <pc:docMk/>
            <pc:sldMk cId="2947150438" sldId="264"/>
            <ac:grpSpMk id="47" creationId="{7401BB94-FF3C-4458-BD2A-583E073A4FA8}"/>
          </ac:grpSpMkLst>
        </pc:grpChg>
        <pc:grpChg chg="del">
          <ac:chgData name="김 승현" userId="11a90075256c3698" providerId="LiveId" clId="{2F575B51-D660-499A-8BD9-B80436AA3D4F}" dt="2021-07-11T06:52:41.748" v="1059" actId="478"/>
          <ac:grpSpMkLst>
            <pc:docMk/>
            <pc:sldMk cId="2947150438" sldId="264"/>
            <ac:grpSpMk id="51" creationId="{924F3050-CADA-4D3C-BBFA-6F52BC58F2B5}"/>
          </ac:grpSpMkLst>
        </pc:grpChg>
        <pc:graphicFrameChg chg="add mod modGraphic">
          <ac:chgData name="김 승현" userId="11a90075256c3698" providerId="LiveId" clId="{2F575B51-D660-499A-8BD9-B80436AA3D4F}" dt="2021-07-11T07:01:20.213" v="1215" actId="207"/>
          <ac:graphicFrameMkLst>
            <pc:docMk/>
            <pc:sldMk cId="2947150438" sldId="264"/>
            <ac:graphicFrameMk id="12" creationId="{A5412CB3-2546-44AE-BE6B-0581FBA0BE7C}"/>
          </ac:graphicFrameMkLst>
        </pc:graphicFrameChg>
        <pc:graphicFrameChg chg="add del mod">
          <ac:chgData name="김 승현" userId="11a90075256c3698" providerId="LiveId" clId="{2F575B51-D660-499A-8BD9-B80436AA3D4F}" dt="2021-07-11T07:00:26.895" v="1206" actId="478"/>
          <ac:graphicFrameMkLst>
            <pc:docMk/>
            <pc:sldMk cId="2947150438" sldId="264"/>
            <ac:graphicFrameMk id="36" creationId="{F59036E5-78B3-430F-A69E-80867118F090}"/>
          </ac:graphicFrameMkLst>
        </pc:graphicFrameChg>
        <pc:cxnChg chg="add del mod">
          <ac:chgData name="김 승현" userId="11a90075256c3698" providerId="LiveId" clId="{2F575B51-D660-499A-8BD9-B80436AA3D4F}" dt="2021-07-11T07:18:29.051" v="1451" actId="478"/>
          <ac:cxnSpMkLst>
            <pc:docMk/>
            <pc:sldMk cId="2947150438" sldId="264"/>
            <ac:cxnSpMk id="5" creationId="{F9ADC6E5-4AAA-4F8C-A4B4-725062EA6C42}"/>
          </ac:cxnSpMkLst>
        </pc:cxnChg>
        <pc:cxnChg chg="del mod">
          <ac:chgData name="김 승현" userId="11a90075256c3698" providerId="LiveId" clId="{2F575B51-D660-499A-8BD9-B80436AA3D4F}" dt="2021-07-11T06:54:41.048" v="1073" actId="478"/>
          <ac:cxnSpMkLst>
            <pc:docMk/>
            <pc:sldMk cId="2947150438" sldId="264"/>
            <ac:cxnSpMk id="14" creationId="{F572F4F9-D118-43D4-8B34-5E0B35F6B12D}"/>
          </ac:cxnSpMkLst>
        </pc:cxnChg>
        <pc:cxnChg chg="del mod">
          <ac:chgData name="김 승현" userId="11a90075256c3698" providerId="LiveId" clId="{2F575B51-D660-499A-8BD9-B80436AA3D4F}" dt="2021-07-11T06:54:37.509" v="1071" actId="478"/>
          <ac:cxnSpMkLst>
            <pc:docMk/>
            <pc:sldMk cId="2947150438" sldId="264"/>
            <ac:cxnSpMk id="30" creationId="{033C4094-235F-4065-A5B8-41DEF8A6593C}"/>
          </ac:cxnSpMkLst>
        </pc:cxnChg>
        <pc:cxnChg chg="add mod">
          <ac:chgData name="김 승현" userId="11a90075256c3698" providerId="LiveId" clId="{2F575B51-D660-499A-8BD9-B80436AA3D4F}" dt="2021-07-11T07:02:25.594" v="1225" actId="14100"/>
          <ac:cxnSpMkLst>
            <pc:docMk/>
            <pc:sldMk cId="2947150438" sldId="264"/>
            <ac:cxnSpMk id="37" creationId="{245DB21C-326D-4C99-A0F9-5F3E7C0043D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7" creationId="{48EDE0AB-7EEF-46FD-AADA-D184F4A3718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8" creationId="{52B2493A-4553-4938-8A3A-08D31648054A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59" creationId="{9EBED164-AD19-425B-B013-525045AF09E5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0" creationId="{038DF3A6-6755-46F5-8685-11640DBE18B2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1" creationId="{393CF564-D9C4-4479-A929-4563A9053B8D}"/>
          </ac:cxnSpMkLst>
        </pc:cxnChg>
        <pc:cxnChg chg="mod">
          <ac:chgData name="김 승현" userId="11a90075256c3698" providerId="LiveId" clId="{2F575B51-D660-499A-8BD9-B80436AA3D4F}" dt="2021-07-11T06:52:41.748" v="1059" actId="478"/>
          <ac:cxnSpMkLst>
            <pc:docMk/>
            <pc:sldMk cId="2947150438" sldId="264"/>
            <ac:cxnSpMk id="62" creationId="{572F2AE6-A1C2-40D3-A8C6-4D4797B3EEA6}"/>
          </ac:cxnSpMkLst>
        </pc:cxnChg>
        <pc:cxnChg chg="del mod">
          <ac:chgData name="김 승현" userId="11a90075256c3698" providerId="LiveId" clId="{2F575B51-D660-499A-8BD9-B80436AA3D4F}" dt="2021-07-11T06:55:37.292" v="1093" actId="478"/>
          <ac:cxnSpMkLst>
            <pc:docMk/>
            <pc:sldMk cId="2947150438" sldId="264"/>
            <ac:cxnSpMk id="65" creationId="{39C3E35C-B5F6-4048-8A6A-ACC54DC94073}"/>
          </ac:cxnSpMkLst>
        </pc:cxnChg>
        <pc:cxnChg chg="mod">
          <ac:chgData name="김 승현" userId="11a90075256c3698" providerId="LiveId" clId="{2F575B51-D660-499A-8BD9-B80436AA3D4F}" dt="2021-07-11T07:18:29.402" v="1452"/>
          <ac:cxnSpMkLst>
            <pc:docMk/>
            <pc:sldMk cId="2947150438" sldId="264"/>
            <ac:cxnSpMk id="70" creationId="{4A93E710-EA48-4F09-8A82-E3ECAA22B2B9}"/>
          </ac:cxnSpMkLst>
        </pc:cxnChg>
      </pc:sldChg>
      <pc:sldChg chg="new del">
        <pc:chgData name="김 승현" userId="11a90075256c3698" providerId="LiveId" clId="{2F575B51-D660-499A-8BD9-B80436AA3D4F}" dt="2021-07-11T07:03:46.194" v="1247" actId="2696"/>
        <pc:sldMkLst>
          <pc:docMk/>
          <pc:sldMk cId="1957416415" sldId="265"/>
        </pc:sldMkLst>
      </pc:sldChg>
      <pc:sldChg chg="addSp delSp modSp add mod">
        <pc:chgData name="김 승현" userId="11a90075256c3698" providerId="LiveId" clId="{2F575B51-D660-499A-8BD9-B80436AA3D4F}" dt="2021-07-11T07:34:05.079" v="1839" actId="1582"/>
        <pc:sldMkLst>
          <pc:docMk/>
          <pc:sldMk cId="1441764401" sldId="266"/>
        </pc:sldMkLst>
        <pc:spChg chg="mod">
          <ac:chgData name="김 승현" userId="11a90075256c3698" providerId="LiveId" clId="{2F575B51-D660-499A-8BD9-B80436AA3D4F}" dt="2021-07-11T07:17:58.014" v="1414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18:17.373" v="1450" actId="1076"/>
          <ac:spMkLst>
            <pc:docMk/>
            <pc:sldMk cId="1441764401" sldId="266"/>
            <ac:spMk id="10" creationId="{36916954-D66B-4A9D-B933-5095AFA3C88A}"/>
          </ac:spMkLst>
        </pc:spChg>
        <pc:spChg chg="del mod">
          <ac:chgData name="김 승현" userId="11a90075256c3698" providerId="LiveId" clId="{2F575B51-D660-499A-8BD9-B80436AA3D4F}" dt="2021-07-11T07:30:20.056" v="1781" actId="478"/>
          <ac:spMkLst>
            <pc:docMk/>
            <pc:sldMk cId="1441764401" sldId="266"/>
            <ac:spMk id="27" creationId="{343C2F5C-77EE-491F-B116-A92C596300AA}"/>
          </ac:spMkLst>
        </pc:spChg>
        <pc:spChg chg="add mod">
          <ac:chgData name="김 승현" userId="11a90075256c3698" providerId="LiveId" clId="{2F575B51-D660-499A-8BD9-B80436AA3D4F}" dt="2021-07-11T07:33:28.976" v="1830" actId="1076"/>
          <ac:spMkLst>
            <pc:docMk/>
            <pc:sldMk cId="1441764401" sldId="266"/>
            <ac:spMk id="35" creationId="{634F0CD2-197A-4A92-84ED-7605C4BD21E8}"/>
          </ac:spMkLst>
        </pc:spChg>
        <pc:spChg chg="add mod">
          <ac:chgData name="김 승현" userId="11a90075256c3698" providerId="LiveId" clId="{2F575B51-D660-499A-8BD9-B80436AA3D4F}" dt="2021-07-11T07:33:31.039" v="1831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2F575B51-D660-499A-8BD9-B80436AA3D4F}" dt="2021-07-11T07:33:40.748" v="1834" actId="1076"/>
          <ac:spMkLst>
            <pc:docMk/>
            <pc:sldMk cId="1441764401" sldId="266"/>
            <ac:spMk id="41" creationId="{19EEA1F8-8CBA-4836-B725-80A186938A8F}"/>
          </ac:spMkLst>
        </pc:spChg>
        <pc:spChg chg="add mod">
          <ac:chgData name="김 승현" userId="11a90075256c3698" providerId="LiveId" clId="{2F575B51-D660-499A-8BD9-B80436AA3D4F}" dt="2021-07-11T07:33:34.171" v="1832" actId="1076"/>
          <ac:spMkLst>
            <pc:docMk/>
            <pc:sldMk cId="1441764401" sldId="266"/>
            <ac:spMk id="44" creationId="{950374AF-B292-4263-86BC-494846393C41}"/>
          </ac:spMkLst>
        </pc:spChg>
        <pc:spChg chg="add mod">
          <ac:chgData name="김 승현" userId="11a90075256c3698" providerId="LiveId" clId="{2F575B51-D660-499A-8BD9-B80436AA3D4F}" dt="2021-07-11T07:33:37.144" v="1833" actId="1076"/>
          <ac:spMkLst>
            <pc:docMk/>
            <pc:sldMk cId="1441764401" sldId="266"/>
            <ac:spMk id="46" creationId="{7B088D04-7B0E-4230-9B76-5C0630BA35CA}"/>
          </ac:spMkLst>
        </pc:spChg>
        <pc:spChg chg="mod">
          <ac:chgData name="김 승현" userId="11a90075256c3698" providerId="LiveId" clId="{2F575B51-D660-499A-8BD9-B80436AA3D4F}" dt="2021-07-11T07:30:23.488" v="1782" actId="14100"/>
          <ac:spMkLst>
            <pc:docMk/>
            <pc:sldMk cId="1441764401" sldId="266"/>
            <ac:spMk id="48" creationId="{2D16C1DA-619D-47B9-A7CB-43FCCF2608B2}"/>
          </ac:spMkLst>
        </pc:spChg>
        <pc:spChg chg="add mod">
          <ac:chgData name="김 승현" userId="11a90075256c3698" providerId="LiveId" clId="{2F575B51-D660-499A-8BD9-B80436AA3D4F}" dt="2021-07-11T07:32:32.587" v="1810" actId="20577"/>
          <ac:spMkLst>
            <pc:docMk/>
            <pc:sldMk cId="1441764401" sldId="266"/>
            <ac:spMk id="49" creationId="{822B6751-6392-4E56-8436-A24B11E11B92}"/>
          </ac:spMkLst>
        </pc:spChg>
        <pc:spChg chg="mod">
          <ac:chgData name="김 승현" userId="11a90075256c3698" providerId="LiveId" clId="{2F575B51-D660-499A-8BD9-B80436AA3D4F}" dt="2021-07-11T07:11:38.205" v="1372"/>
          <ac:spMkLst>
            <pc:docMk/>
            <pc:sldMk cId="1441764401" sldId="266"/>
            <ac:spMk id="50" creationId="{B6B195BF-B2D8-44C4-9201-360245A4F525}"/>
          </ac:spMkLst>
        </pc:spChg>
        <pc:spChg chg="add mod">
          <ac:chgData name="김 승현" userId="11a90075256c3698" providerId="LiveId" clId="{2F575B51-D660-499A-8BD9-B80436AA3D4F}" dt="2021-07-11T07:32:42.655" v="1814" actId="20577"/>
          <ac:spMkLst>
            <pc:docMk/>
            <pc:sldMk cId="1441764401" sldId="266"/>
            <ac:spMk id="51" creationId="{53D1FBD8-4568-402D-98F5-D7FAC829EF16}"/>
          </ac:spMkLst>
        </pc:spChg>
        <pc:spChg chg="add mod">
          <ac:chgData name="김 승현" userId="11a90075256c3698" providerId="LiveId" clId="{2F575B51-D660-499A-8BD9-B80436AA3D4F}" dt="2021-07-11T07:33:08.643" v="1829" actId="20577"/>
          <ac:spMkLst>
            <pc:docMk/>
            <pc:sldMk cId="1441764401" sldId="266"/>
            <ac:spMk id="52" creationId="{A087EB44-B3DB-489B-BE18-E28DB48E063E}"/>
          </ac:spMkLst>
        </pc:spChg>
        <pc:spChg chg="mod">
          <ac:chgData name="김 승현" userId="11a90075256c3698" providerId="LiveId" clId="{2F575B51-D660-499A-8BD9-B80436AA3D4F}" dt="2021-07-11T07:18:11.370" v="1448"/>
          <ac:spMkLst>
            <pc:docMk/>
            <pc:sldMk cId="1441764401" sldId="266"/>
            <ac:spMk id="64" creationId="{82B36BB6-79E8-4F2C-A9C5-529ACB2439E9}"/>
          </ac:spMkLst>
        </pc:spChg>
        <pc:grpChg chg="add mod">
          <ac:chgData name="김 승현" userId="11a90075256c3698" providerId="LiveId" clId="{2F575B51-D660-499A-8BD9-B80436AA3D4F}" dt="2021-07-11T07:21:34.790" v="1546" actId="1076"/>
          <ac:grpSpMkLst>
            <pc:docMk/>
            <pc:sldMk cId="1441764401" sldId="266"/>
            <ac:grpSpMk id="34" creationId="{278F9E45-E991-4E68-90E7-F077516B06A7}"/>
          </ac:grpSpMkLst>
        </pc:grpChg>
        <pc:graphicFrameChg chg="add del mod modGraphic">
          <ac:chgData name="김 승현" userId="11a90075256c3698" providerId="LiveId" clId="{2F575B51-D660-499A-8BD9-B80436AA3D4F}" dt="2021-07-11T07:29:01.137" v="1759" actId="478"/>
          <ac:graphicFrameMkLst>
            <pc:docMk/>
            <pc:sldMk cId="1441764401" sldId="266"/>
            <ac:graphicFrameMk id="11" creationId="{EEFD8E3C-CFAA-4799-8260-98DDC60BC2BF}"/>
          </ac:graphicFrameMkLst>
        </pc:graphicFrameChg>
        <pc:graphicFrameChg chg="del mod modGraphic">
          <ac:chgData name="김 승현" userId="11a90075256c3698" providerId="LiveId" clId="{2F575B51-D660-499A-8BD9-B80436AA3D4F}" dt="2021-07-11T07:28:59.077" v="1757" actId="478"/>
          <ac:graphicFrameMkLst>
            <pc:docMk/>
            <pc:sldMk cId="1441764401" sldId="266"/>
            <ac:graphicFrameMk id="12" creationId="{A5412CB3-2546-44AE-BE6B-0581FBA0BE7C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1.943" v="1760" actId="478"/>
          <ac:graphicFrameMkLst>
            <pc:docMk/>
            <pc:sldMk cId="1441764401" sldId="266"/>
            <ac:graphicFrameMk id="38" creationId="{AC5C3302-9FED-4D49-9A54-4B8A8F3F64C6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03.253" v="1761" actId="478"/>
          <ac:graphicFrameMkLst>
            <pc:docMk/>
            <pc:sldMk cId="1441764401" sldId="266"/>
            <ac:graphicFrameMk id="39" creationId="{41F716D6-6365-44FE-83B8-C95934BABE90}"/>
          </ac:graphicFrameMkLst>
        </pc:graphicFrameChg>
        <pc:graphicFrameChg chg="add del mod modGraphic">
          <ac:chgData name="김 승현" userId="11a90075256c3698" providerId="LiveId" clId="{2F575B51-D660-499A-8BD9-B80436AA3D4F}" dt="2021-07-11T07:29:13.847" v="1765" actId="478"/>
          <ac:graphicFrameMkLst>
            <pc:docMk/>
            <pc:sldMk cId="1441764401" sldId="266"/>
            <ac:graphicFrameMk id="40" creationId="{7BB7FC54-FA97-44AA-8B95-F52A280A4FA6}"/>
          </ac:graphicFrameMkLst>
        </pc:graphicFrameChg>
        <pc:graphicFrameChg chg="add mod modGraphic">
          <ac:chgData name="김 승현" userId="11a90075256c3698" providerId="LiveId" clId="{2F575B51-D660-499A-8BD9-B80436AA3D4F}" dt="2021-07-11T07:29:27.547" v="1767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2F575B51-D660-499A-8BD9-B80436AA3D4F}" dt="2021-07-11T07:16:56.949" v="1390" actId="164"/>
          <ac:cxnSpMkLst>
            <pc:docMk/>
            <pc:sldMk cId="1441764401" sldId="266"/>
            <ac:cxnSpMk id="5" creationId="{F9ADC6E5-4AAA-4F8C-A4B4-725062EA6C42}"/>
          </ac:cxnSpMkLst>
        </pc:cxnChg>
        <pc:cxnChg chg="add del mod">
          <ac:chgData name="김 승현" userId="11a90075256c3698" providerId="LiveId" clId="{2F575B51-D660-499A-8BD9-B80436AA3D4F}" dt="2021-07-11T07:04:54.621" v="1268" actId="478"/>
          <ac:cxnSpMkLst>
            <pc:docMk/>
            <pc:sldMk cId="1441764401" sldId="266"/>
            <ac:cxnSpMk id="13" creationId="{DC1F763F-4CAB-46EE-BF5C-6466B595FC23}"/>
          </ac:cxnSpMkLst>
        </pc:cxnChg>
        <pc:cxnChg chg="add del mod">
          <ac:chgData name="김 승현" userId="11a90075256c3698" providerId="LiveId" clId="{2F575B51-D660-499A-8BD9-B80436AA3D4F}" dt="2021-07-11T07:05:23.760" v="1280" actId="478"/>
          <ac:cxnSpMkLst>
            <pc:docMk/>
            <pc:sldMk cId="1441764401" sldId="266"/>
            <ac:cxnSpMk id="19" creationId="{A7EF4D91-3B57-4410-B228-5EB8BE67B765}"/>
          </ac:cxnSpMkLst>
        </pc:cxnChg>
        <pc:cxnChg chg="add del mod">
          <ac:chgData name="김 승현" userId="11a90075256c3698" providerId="LiveId" clId="{2F575B51-D660-499A-8BD9-B80436AA3D4F}" dt="2021-07-11T07:06:07.509" v="1292" actId="478"/>
          <ac:cxnSpMkLst>
            <pc:docMk/>
            <pc:sldMk cId="1441764401" sldId="266"/>
            <ac:cxnSpMk id="22" creationId="{99367F3F-87D5-4012-99AA-872B07F1459A}"/>
          </ac:cxnSpMkLst>
        </pc:cxnChg>
        <pc:cxnChg chg="del mod">
          <ac:chgData name="김 승현" userId="11a90075256c3698" providerId="LiveId" clId="{2F575B51-D660-499A-8BD9-B80436AA3D4F}" dt="2021-07-11T07:06:26.284" v="1296" actId="478"/>
          <ac:cxnSpMkLst>
            <pc:docMk/>
            <pc:sldMk cId="1441764401" sldId="266"/>
            <ac:cxnSpMk id="37" creationId="{245DB21C-326D-4C99-A0F9-5F3E7C0043DD}"/>
          </ac:cxnSpMkLst>
        </pc:cxnChg>
        <pc:cxnChg chg="add del mod">
          <ac:chgData name="김 승현" userId="11a90075256c3698" providerId="LiveId" clId="{2F575B51-D660-499A-8BD9-B80436AA3D4F}" dt="2021-07-11T07:32:57.119" v="1816" actId="478"/>
          <ac:cxnSpMkLst>
            <pc:docMk/>
            <pc:sldMk cId="1441764401" sldId="266"/>
            <ac:cxnSpMk id="43" creationId="{50538BC7-E3F5-43CD-882F-1DCDE619A178}"/>
          </ac:cxnSpMkLst>
        </pc:cxnChg>
        <pc:cxnChg chg="add mod">
          <ac:chgData name="김 승현" userId="11a90075256c3698" providerId="LiveId" clId="{2F575B51-D660-499A-8BD9-B80436AA3D4F}" dt="2021-07-11T07:34:05.079" v="1839" actId="1582"/>
          <ac:cxnSpMkLst>
            <pc:docMk/>
            <pc:sldMk cId="1441764401" sldId="266"/>
            <ac:cxnSpMk id="53" creationId="{22A0F6F6-A95C-4CBE-8175-36F9E3803EBE}"/>
          </ac:cxnSpMkLst>
        </pc:cxnChg>
        <pc:cxnChg chg="add mod">
          <ac:chgData name="김 승현" userId="11a90075256c3698" providerId="LiveId" clId="{2F575B51-D660-499A-8BD9-B80436AA3D4F}" dt="2021-07-11T07:33:59.680" v="1838" actId="1582"/>
          <ac:cxnSpMkLst>
            <pc:docMk/>
            <pc:sldMk cId="1441764401" sldId="266"/>
            <ac:cxnSpMk id="55" creationId="{8C427ECE-8F15-4476-AAFF-2CEE4B4E923F}"/>
          </ac:cxnSpMkLst>
        </pc:cxnChg>
      </pc:sldChg>
      <pc:sldChg chg="addSp modSp add del mod">
        <pc:chgData name="김 승현" userId="11a90075256c3698" providerId="LiveId" clId="{2F575B51-D660-499A-8BD9-B80436AA3D4F}" dt="2021-07-11T07:22:17.997" v="1573" actId="47"/>
        <pc:sldMkLst>
          <pc:docMk/>
          <pc:sldMk cId="3114201829" sldId="267"/>
        </pc:sldMkLst>
        <pc:spChg chg="add mod">
          <ac:chgData name="김 승현" userId="11a90075256c3698" providerId="LiveId" clId="{2F575B51-D660-499A-8BD9-B80436AA3D4F}" dt="2021-07-11T07:09:02.110" v="1356" actId="1076"/>
          <ac:spMkLst>
            <pc:docMk/>
            <pc:sldMk cId="3114201829" sldId="267"/>
            <ac:spMk id="3" creationId="{D0CFA544-3D7B-41A7-AC8E-B496AACEF3D4}"/>
          </ac:spMkLst>
        </pc:spChg>
        <pc:spChg chg="add mod">
          <ac:chgData name="김 승현" userId="11a90075256c3698" providerId="LiveId" clId="{2F575B51-D660-499A-8BD9-B80436AA3D4F}" dt="2021-07-11T07:08:47.594" v="1330" actId="571"/>
          <ac:spMkLst>
            <pc:docMk/>
            <pc:sldMk cId="3114201829" sldId="267"/>
            <ac:spMk id="15" creationId="{D15566E1-1359-4BA6-A927-BA1BB30F625B}"/>
          </ac:spMkLst>
        </pc:spChg>
        <pc:spChg chg="mod">
          <ac:chgData name="김 승현" userId="11a90075256c3698" providerId="LiveId" clId="{2F575B51-D660-499A-8BD9-B80436AA3D4F}" dt="2021-07-11T07:11:41.184" v="1381"/>
          <ac:spMkLst>
            <pc:docMk/>
            <pc:sldMk cId="3114201829" sldId="267"/>
            <ac:spMk id="50" creationId="{B6B195BF-B2D8-44C4-9201-360245A4F525}"/>
          </ac:spMkLst>
        </pc:spChg>
      </pc:sldChg>
      <pc:sldChg chg="addSp delSp modSp add mod">
        <pc:chgData name="김 승현" userId="11a90075256c3698" providerId="LiveId" clId="{2F575B51-D660-499A-8BD9-B80436AA3D4F}" dt="2021-07-11T07:56:24.665" v="2224" actId="20577"/>
        <pc:sldMkLst>
          <pc:docMk/>
          <pc:sldMk cId="3179105269" sldId="267"/>
        </pc:sldMkLst>
        <pc:spChg chg="mod topLvl">
          <ac:chgData name="김 승현" userId="11a90075256c3698" providerId="LiveId" clId="{2F575B51-D660-499A-8BD9-B80436AA3D4F}" dt="2021-07-11T07:26:24.279" v="1637" actId="20577"/>
          <ac:spMkLst>
            <pc:docMk/>
            <pc:sldMk cId="3179105269" sldId="267"/>
            <ac:spMk id="6" creationId="{C2ED618E-98DC-4053-8F08-B501A2285F55}"/>
          </ac:spMkLst>
        </pc:spChg>
        <pc:spChg chg="mod topLvl">
          <ac:chgData name="김 승현" userId="11a90075256c3698" providerId="LiveId" clId="{2F575B51-D660-499A-8BD9-B80436AA3D4F}" dt="2021-07-11T07:28:36.133" v="1756" actId="1076"/>
          <ac:spMkLst>
            <pc:docMk/>
            <pc:sldMk cId="3179105269" sldId="267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56:24.665" v="2224" actId="20577"/>
          <ac:spMkLst>
            <pc:docMk/>
            <pc:sldMk cId="3179105269" sldId="267"/>
            <ac:spMk id="24" creationId="{6C0B63A6-C17F-425E-8A50-6E2D344E5A90}"/>
          </ac:spMkLst>
        </pc:spChg>
        <pc:spChg chg="add mod">
          <ac:chgData name="김 승현" userId="11a90075256c3698" providerId="LiveId" clId="{2F575B51-D660-499A-8BD9-B80436AA3D4F}" dt="2021-07-11T07:56:22.274" v="2222" actId="20577"/>
          <ac:spMkLst>
            <pc:docMk/>
            <pc:sldMk cId="3179105269" sldId="267"/>
            <ac:spMk id="25" creationId="{0184C541-3643-47EA-BA08-D6AF15403FA4}"/>
          </ac:spMkLst>
        </pc:spChg>
        <pc:spChg chg="mod topLvl">
          <ac:chgData name="김 승현" userId="11a90075256c3698" providerId="LiveId" clId="{2F575B51-D660-499A-8BD9-B80436AA3D4F}" dt="2021-07-11T07:25:56.749" v="1629" actId="14100"/>
          <ac:spMkLst>
            <pc:docMk/>
            <pc:sldMk cId="3179105269" sldId="267"/>
            <ac:spMk id="27" creationId="{343C2F5C-77EE-491F-B116-A92C596300AA}"/>
          </ac:spMkLst>
        </pc:spChg>
        <pc:spChg chg="del">
          <ac:chgData name="김 승현" userId="11a90075256c3698" providerId="LiveId" clId="{2F575B51-D660-499A-8BD9-B80436AA3D4F}" dt="2021-07-11T07:25:02.126" v="1605" actId="478"/>
          <ac:spMkLst>
            <pc:docMk/>
            <pc:sldMk cId="3179105269" sldId="267"/>
            <ac:spMk id="35" creationId="{634F0CD2-197A-4A92-84ED-7605C4BD21E8}"/>
          </ac:spMkLst>
        </pc:spChg>
        <pc:spChg chg="del">
          <ac:chgData name="김 승현" userId="11a90075256c3698" providerId="LiveId" clId="{2F575B51-D660-499A-8BD9-B80436AA3D4F}" dt="2021-07-11T07:25:02.714" v="1606" actId="478"/>
          <ac:spMkLst>
            <pc:docMk/>
            <pc:sldMk cId="3179105269" sldId="267"/>
            <ac:spMk id="36" creationId="{12436FC8-D575-4AE1-ABA4-CF18FBB81B30}"/>
          </ac:spMkLst>
        </pc:spChg>
        <pc:spChg chg="mod topLvl">
          <ac:chgData name="김 승현" userId="11a90075256c3698" providerId="LiveId" clId="{2F575B51-D660-499A-8BD9-B80436AA3D4F}" dt="2021-07-11T07:28:02.339" v="1718" actId="1076"/>
          <ac:spMkLst>
            <pc:docMk/>
            <pc:sldMk cId="3179105269" sldId="267"/>
            <ac:spMk id="41" creationId="{19EEA1F8-8CBA-4836-B725-80A186938A8F}"/>
          </ac:spMkLst>
        </pc:spChg>
        <pc:spChg chg="add del mod">
          <ac:chgData name="김 승현" userId="11a90075256c3698" providerId="LiveId" clId="{2F575B51-D660-499A-8BD9-B80436AA3D4F}" dt="2021-07-11T07:29:48.894" v="1776" actId="22"/>
          <ac:spMkLst>
            <pc:docMk/>
            <pc:sldMk cId="3179105269" sldId="267"/>
            <ac:spMk id="42" creationId="{C3012A6C-CF18-410D-BC8F-694C0AFCB4DA}"/>
          </ac:spMkLst>
        </pc:spChg>
        <pc:spChg chg="del mod">
          <ac:chgData name="김 승현" userId="11a90075256c3698" providerId="LiveId" clId="{2F575B51-D660-499A-8BD9-B80436AA3D4F}" dt="2021-07-11T07:25:04.366" v="1608" actId="478"/>
          <ac:spMkLst>
            <pc:docMk/>
            <pc:sldMk cId="3179105269" sldId="267"/>
            <ac:spMk id="44" creationId="{950374AF-B292-4263-86BC-494846393C41}"/>
          </ac:spMkLst>
        </pc:spChg>
        <pc:spChg chg="del">
          <ac:chgData name="김 승현" userId="11a90075256c3698" providerId="LiveId" clId="{2F575B51-D660-499A-8BD9-B80436AA3D4F}" dt="2021-07-11T07:25:03.570" v="1607" actId="478"/>
          <ac:spMkLst>
            <pc:docMk/>
            <pc:sldMk cId="3179105269" sldId="267"/>
            <ac:spMk id="46" creationId="{7B088D04-7B0E-4230-9B76-5C0630BA35CA}"/>
          </ac:spMkLst>
        </pc:spChg>
        <pc:spChg chg="del mod topLvl">
          <ac:chgData name="김 승현" userId="11a90075256c3698" providerId="LiveId" clId="{2F575B51-D660-499A-8BD9-B80436AA3D4F}" dt="2021-07-11T07:25:52.910" v="1628" actId="478"/>
          <ac:spMkLst>
            <pc:docMk/>
            <pc:sldMk cId="3179105269" sldId="267"/>
            <ac:spMk id="48" creationId="{2D16C1DA-619D-47B9-A7CB-43FCCF2608B2}"/>
          </ac:spMkLst>
        </pc:spChg>
        <pc:spChg chg="mod">
          <ac:chgData name="김 승현" userId="11a90075256c3698" providerId="LiveId" clId="{2F575B51-D660-499A-8BD9-B80436AA3D4F}" dt="2021-07-11T07:22:26.120" v="1584"/>
          <ac:spMkLst>
            <pc:docMk/>
            <pc:sldMk cId="3179105269" sldId="267"/>
            <ac:spMk id="50" creationId="{B6B195BF-B2D8-44C4-9201-360245A4F525}"/>
          </ac:spMkLst>
        </pc:spChg>
        <pc:spChg chg="mod topLvl">
          <ac:chgData name="김 승현" userId="11a90075256c3698" providerId="LiveId" clId="{2F575B51-D660-499A-8BD9-B80436AA3D4F}" dt="2021-07-11T07:26:29.831" v="1645" actId="20577"/>
          <ac:spMkLst>
            <pc:docMk/>
            <pc:sldMk cId="3179105269" sldId="267"/>
            <ac:spMk id="64" creationId="{82B36BB6-79E8-4F2C-A9C5-529ACB2439E9}"/>
          </ac:spMkLst>
        </pc:spChg>
        <pc:grpChg chg="del">
          <ac:chgData name="김 승현" userId="11a90075256c3698" providerId="LiveId" clId="{2F575B51-D660-499A-8BD9-B80436AA3D4F}" dt="2021-07-11T07:25:49.858" v="1627" actId="165"/>
          <ac:grpSpMkLst>
            <pc:docMk/>
            <pc:sldMk cId="3179105269" sldId="267"/>
            <ac:grpSpMk id="34" creationId="{278F9E45-E991-4E68-90E7-F077516B06A7}"/>
          </ac:grpSpMkLst>
        </pc:grpChg>
        <pc:graphicFrameChg chg="del">
          <ac:chgData name="김 승현" userId="11a90075256c3698" providerId="LiveId" clId="{2F575B51-D660-499A-8BD9-B80436AA3D4F}" dt="2021-07-11T07:29:39.650" v="1769" actId="478"/>
          <ac:graphicFrameMkLst>
            <pc:docMk/>
            <pc:sldMk cId="3179105269" sldId="267"/>
            <ac:graphicFrameMk id="11" creationId="{EEFD8E3C-CFAA-4799-8260-98DDC60BC2BF}"/>
          </ac:graphicFrameMkLst>
        </pc:graphicFrameChg>
        <pc:graphicFrameChg chg="del">
          <ac:chgData name="김 승현" userId="11a90075256c3698" providerId="LiveId" clId="{2F575B51-D660-499A-8BD9-B80436AA3D4F}" dt="2021-07-11T07:29:38.786" v="1768" actId="478"/>
          <ac:graphicFrameMkLst>
            <pc:docMk/>
            <pc:sldMk cId="3179105269" sldId="267"/>
            <ac:graphicFrameMk id="12" creationId="{A5412CB3-2546-44AE-BE6B-0581FBA0BE7C}"/>
          </ac:graphicFrameMkLst>
        </pc:graphicFrameChg>
        <pc:graphicFrameChg chg="del">
          <ac:chgData name="김 승현" userId="11a90075256c3698" providerId="LiveId" clId="{2F575B51-D660-499A-8BD9-B80436AA3D4F}" dt="2021-07-11T07:29:40.539" v="1770" actId="478"/>
          <ac:graphicFrameMkLst>
            <pc:docMk/>
            <pc:sldMk cId="3179105269" sldId="267"/>
            <ac:graphicFrameMk id="38" creationId="{AC5C3302-9FED-4D49-9A54-4B8A8F3F64C6}"/>
          </ac:graphicFrameMkLst>
        </pc:graphicFrameChg>
        <pc:graphicFrameChg chg="del">
          <ac:chgData name="김 승현" userId="11a90075256c3698" providerId="LiveId" clId="{2F575B51-D660-499A-8BD9-B80436AA3D4F}" dt="2021-07-11T07:29:41.116" v="1771" actId="478"/>
          <ac:graphicFrameMkLst>
            <pc:docMk/>
            <pc:sldMk cId="3179105269" sldId="267"/>
            <ac:graphicFrameMk id="39" creationId="{41F716D6-6365-44FE-83B8-C95934BABE90}"/>
          </ac:graphicFrameMkLst>
        </pc:graphicFrameChg>
        <pc:graphicFrameChg chg="del">
          <ac:chgData name="김 승현" userId="11a90075256c3698" providerId="LiveId" clId="{2F575B51-D660-499A-8BD9-B80436AA3D4F}" dt="2021-07-11T07:29:41.978" v="1772" actId="478"/>
          <ac:graphicFrameMkLst>
            <pc:docMk/>
            <pc:sldMk cId="3179105269" sldId="267"/>
            <ac:graphicFrameMk id="40" creationId="{7BB7FC54-FA97-44AA-8B95-F52A280A4FA6}"/>
          </ac:graphicFrameMkLst>
        </pc:graphicFrameChg>
        <pc:graphicFrameChg chg="add mod">
          <ac:chgData name="김 승현" userId="11a90075256c3698" providerId="LiveId" clId="{2F575B51-D660-499A-8BD9-B80436AA3D4F}" dt="2021-07-11T07:29:51.783" v="177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del mod topLvl">
          <ac:chgData name="김 승현" userId="11a90075256c3698" providerId="LiveId" clId="{2F575B51-D660-499A-8BD9-B80436AA3D4F}" dt="2021-07-11T07:27:30.692" v="1710" actId="478"/>
          <ac:cxnSpMkLst>
            <pc:docMk/>
            <pc:sldMk cId="3179105269" sldId="267"/>
            <ac:cxnSpMk id="5" creationId="{F9ADC6E5-4AAA-4F8C-A4B4-725062EA6C42}"/>
          </ac:cxnSpMkLst>
        </pc:cxnChg>
        <pc:cxnChg chg="add mod">
          <ac:chgData name="김 승현" userId="11a90075256c3698" providerId="LiveId" clId="{2F575B51-D660-499A-8BD9-B80436AA3D4F}" dt="2021-07-11T07:27:55.524" v="1717" actId="1038"/>
          <ac:cxnSpMkLst>
            <pc:docMk/>
            <pc:sldMk cId="3179105269" sldId="267"/>
            <ac:cxnSpMk id="19" creationId="{D4BB02C7-0B59-4F22-A6FE-E7788A874982}"/>
          </ac:cxnSpMkLst>
        </pc:cxnChg>
        <pc:cxnChg chg="add del mod">
          <ac:chgData name="김 승현" userId="11a90075256c3698" providerId="LiveId" clId="{2F575B51-D660-499A-8BD9-B80436AA3D4F}" dt="2021-07-11T07:27:29.953" v="1709" actId="478"/>
          <ac:cxnSpMkLst>
            <pc:docMk/>
            <pc:sldMk cId="3179105269" sldId="267"/>
            <ac:cxnSpMk id="28" creationId="{91E9F338-FF63-4BB5-B69C-4F04C9D95FB9}"/>
          </ac:cxnSpMkLst>
        </pc:cxnChg>
        <pc:cxnChg chg="add mod">
          <ac:chgData name="김 승현" userId="11a90075256c3698" providerId="LiveId" clId="{2F575B51-D660-499A-8BD9-B80436AA3D4F}" dt="2021-07-11T07:27:52.514" v="1716" actId="14100"/>
          <ac:cxnSpMkLst>
            <pc:docMk/>
            <pc:sldMk cId="3179105269" sldId="267"/>
            <ac:cxnSpMk id="37" creationId="{16D0B1B0-7031-4E49-A327-B50830C69CC4}"/>
          </ac:cxnSpMkLst>
        </pc:cxnChg>
      </pc:sldChg>
      <pc:sldChg chg="addSp delSp modSp add del mod">
        <pc:chgData name="김 승현" userId="11a90075256c3698" providerId="LiveId" clId="{2F575B51-D660-499A-8BD9-B80436AA3D4F}" dt="2021-07-11T07:46:28.309" v="2071" actId="2696"/>
        <pc:sldMkLst>
          <pc:docMk/>
          <pc:sldMk cId="195743446" sldId="268"/>
        </pc:sldMkLst>
        <pc:spChg chg="mod">
          <ac:chgData name="김 승현" userId="11a90075256c3698" providerId="LiveId" clId="{2F575B51-D660-499A-8BD9-B80436AA3D4F}" dt="2021-07-11T07:39:40.405" v="1845" actId="20577"/>
          <ac:spMkLst>
            <pc:docMk/>
            <pc:sldMk cId="195743446" sldId="268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43:40.137" v="1977" actId="1076"/>
          <ac:spMkLst>
            <pc:docMk/>
            <pc:sldMk cId="195743446" sldId="268"/>
            <ac:spMk id="10" creationId="{36916954-D66B-4A9D-B933-5095AFA3C88A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3" creationId="{C7B7386D-0593-4D70-AC63-C9DD002E1856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4" creationId="{B723BDB3-C6EA-4ADD-8AE0-DFD1FCB5D949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5" creationId="{8F67783D-9A7D-4156-9518-48E15667B8F1}"/>
          </ac:spMkLst>
        </pc:spChg>
        <pc:spChg chg="add mod">
          <ac:chgData name="김 승현" userId="11a90075256c3698" providerId="LiveId" clId="{2F575B51-D660-499A-8BD9-B80436AA3D4F}" dt="2021-07-11T07:45:08.023" v="1982" actId="207"/>
          <ac:spMkLst>
            <pc:docMk/>
            <pc:sldMk cId="195743446" sldId="268"/>
            <ac:spMk id="16" creationId="{5BF2B737-0BE8-4B5D-B428-98612157234A}"/>
          </ac:spMkLst>
        </pc:spChg>
        <pc:spChg chg="add mod">
          <ac:chgData name="김 승현" userId="11a90075256c3698" providerId="LiveId" clId="{2F575B51-D660-499A-8BD9-B80436AA3D4F}" dt="2021-07-11T07:41:23.650" v="1884" actId="20577"/>
          <ac:spMkLst>
            <pc:docMk/>
            <pc:sldMk cId="195743446" sldId="268"/>
            <ac:spMk id="17" creationId="{36E3E4A6-4B2C-4E14-9CE1-90F39B609EE8}"/>
          </ac:spMkLst>
        </pc:spChg>
        <pc:spChg chg="del">
          <ac:chgData name="김 승현" userId="11a90075256c3698" providerId="LiveId" clId="{2F575B51-D660-499A-8BD9-B80436AA3D4F}" dt="2021-07-11T07:39:25.250" v="1840" actId="478"/>
          <ac:spMkLst>
            <pc:docMk/>
            <pc:sldMk cId="195743446" sldId="268"/>
            <ac:spMk id="24" creationId="{6C0B63A6-C17F-425E-8A50-6E2D344E5A90}"/>
          </ac:spMkLst>
        </pc:spChg>
        <pc:spChg chg="del">
          <ac:chgData name="김 승현" userId="11a90075256c3698" providerId="LiveId" clId="{2F575B51-D660-499A-8BD9-B80436AA3D4F}" dt="2021-07-11T07:39:28.391" v="1841" actId="478"/>
          <ac:spMkLst>
            <pc:docMk/>
            <pc:sldMk cId="195743446" sldId="268"/>
            <ac:spMk id="25" creationId="{0184C541-3643-47EA-BA08-D6AF15403FA4}"/>
          </ac:spMkLst>
        </pc:spChg>
        <pc:spChg chg="mod">
          <ac:chgData name="김 승현" userId="11a90075256c3698" providerId="LiveId" clId="{2F575B51-D660-499A-8BD9-B80436AA3D4F}" dt="2021-07-11T07:40:53.253" v="1862" actId="20577"/>
          <ac:spMkLst>
            <pc:docMk/>
            <pc:sldMk cId="195743446" sldId="268"/>
            <ac:spMk id="64" creationId="{82B36BB6-79E8-4F2C-A9C5-529ACB2439E9}"/>
          </ac:spMkLst>
        </pc:spChg>
        <pc:graphicFrameChg chg="mod">
          <ac:chgData name="김 승현" userId="11a90075256c3698" providerId="LiveId" clId="{2F575B51-D660-499A-8BD9-B80436AA3D4F}" dt="2021-07-11T07:43:58.312" v="1978" actId="1076"/>
          <ac:graphicFrameMkLst>
            <pc:docMk/>
            <pc:sldMk cId="195743446" sldId="268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1:55.520" v="1888" actId="478"/>
          <ac:cxnSpMkLst>
            <pc:docMk/>
            <pc:sldMk cId="195743446" sldId="268"/>
            <ac:cxnSpMk id="19" creationId="{D4BB02C7-0B59-4F22-A6FE-E7788A874982}"/>
          </ac:cxnSpMkLst>
        </pc:cxnChg>
        <pc:cxnChg chg="add mod">
          <ac:chgData name="김 승현" userId="11a90075256c3698" providerId="LiveId" clId="{2F575B51-D660-499A-8BD9-B80436AA3D4F}" dt="2021-07-11T07:42:02.642" v="1892" actId="14100"/>
          <ac:cxnSpMkLst>
            <pc:docMk/>
            <pc:sldMk cId="195743446" sldId="268"/>
            <ac:cxnSpMk id="21" creationId="{B8BAE5B9-87E7-4492-A636-738452D5B9F8}"/>
          </ac:cxnSpMkLst>
        </pc:cxnChg>
        <pc:cxnChg chg="add mod">
          <ac:chgData name="김 승현" userId="11a90075256c3698" providerId="LiveId" clId="{2F575B51-D660-499A-8BD9-B80436AA3D4F}" dt="2021-07-11T07:42:10.760" v="1896" actId="14100"/>
          <ac:cxnSpMkLst>
            <pc:docMk/>
            <pc:sldMk cId="195743446" sldId="268"/>
            <ac:cxnSpMk id="26" creationId="{C6CB924E-0489-44F5-A03C-E958A29EB66F}"/>
          </ac:cxnSpMkLst>
        </pc:cxnChg>
        <pc:cxnChg chg="add mod">
          <ac:chgData name="김 승현" userId="11a90075256c3698" providerId="LiveId" clId="{2F575B51-D660-499A-8BD9-B80436AA3D4F}" dt="2021-07-11T07:42:18.090" v="1900" actId="14100"/>
          <ac:cxnSpMkLst>
            <pc:docMk/>
            <pc:sldMk cId="195743446" sldId="268"/>
            <ac:cxnSpMk id="29" creationId="{3217E957-84A4-4FD5-BF85-CB2F17F4D628}"/>
          </ac:cxnSpMkLst>
        </pc:cxnChg>
        <pc:cxnChg chg="mod">
          <ac:chgData name="김 승현" userId="11a90075256c3698" providerId="LiveId" clId="{2F575B51-D660-499A-8BD9-B80436AA3D4F}" dt="2021-07-11T07:41:47.848" v="1886" actId="14100"/>
          <ac:cxnSpMkLst>
            <pc:docMk/>
            <pc:sldMk cId="195743446" sldId="268"/>
            <ac:cxnSpMk id="37" creationId="{16D0B1B0-7031-4E49-A327-B50830C69CC4}"/>
          </ac:cxnSpMkLst>
        </pc:cxnChg>
      </pc:sldChg>
      <pc:sldChg chg="modSp add del mod">
        <pc:chgData name="김 승현" userId="11a90075256c3698" providerId="LiveId" clId="{2F575B51-D660-499A-8BD9-B80436AA3D4F}" dt="2021-07-11T07:22:18.541" v="1574" actId="47"/>
        <pc:sldMkLst>
          <pc:docMk/>
          <pc:sldMk cId="222452111" sldId="268"/>
        </pc:sldMkLst>
        <pc:spChg chg="mod">
          <ac:chgData name="김 승현" userId="11a90075256c3698" providerId="LiveId" clId="{2F575B51-D660-499A-8BD9-B80436AA3D4F}" dt="2021-07-11T07:11:50.781" v="1389"/>
          <ac:spMkLst>
            <pc:docMk/>
            <pc:sldMk cId="222452111" sldId="268"/>
            <ac:spMk id="50" creationId="{B6B195BF-B2D8-44C4-9201-360245A4F525}"/>
          </ac:spMkLst>
        </pc:spChg>
      </pc:sldChg>
      <pc:sldChg chg="delSp modSp add mod">
        <pc:chgData name="김 승현" userId="11a90075256c3698" providerId="LiveId" clId="{2F575B51-D660-499A-8BD9-B80436AA3D4F}" dt="2021-07-11T08:04:32.420" v="2296" actId="20577"/>
        <pc:sldMkLst>
          <pc:docMk/>
          <pc:sldMk cId="231243646" sldId="269"/>
        </pc:sldMkLst>
        <pc:spChg chg="del mod">
          <ac:chgData name="김 승현" userId="11a90075256c3698" providerId="LiveId" clId="{2F575B51-D660-499A-8BD9-B80436AA3D4F}" dt="2021-07-11T07:56:55.969" v="2227" actId="478"/>
          <ac:spMkLst>
            <pc:docMk/>
            <pc:sldMk cId="231243646" sldId="269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5:39.642" v="2220" actId="14100"/>
          <ac:spMkLst>
            <pc:docMk/>
            <pc:sldMk cId="231243646" sldId="269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45:18.771" v="1983" actId="207"/>
          <ac:spMkLst>
            <pc:docMk/>
            <pc:sldMk cId="231243646" sldId="269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56:49.221" v="2226" actId="1076"/>
          <ac:spMkLst>
            <pc:docMk/>
            <pc:sldMk cId="231243646" sldId="269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2.420" v="2296" actId="20577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51.660" v="2191" actId="478"/>
          <ac:cxnSpMkLst>
            <pc:docMk/>
            <pc:sldMk cId="231243646" sldId="269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52.137" v="2192" actId="478"/>
          <ac:cxnSpMkLst>
            <pc:docMk/>
            <pc:sldMk cId="231243646" sldId="269"/>
            <ac:cxnSpMk id="26" creationId="{C6CB924E-0489-44F5-A03C-E958A29EB66F}"/>
          </ac:cxnSpMkLst>
        </pc:cxnChg>
        <pc:cxnChg chg="del mod">
          <ac:chgData name="김 승현" userId="11a90075256c3698" providerId="LiveId" clId="{2F575B51-D660-499A-8BD9-B80436AA3D4F}" dt="2021-07-11T07:52:52.742" v="2193" actId="478"/>
          <ac:cxnSpMkLst>
            <pc:docMk/>
            <pc:sldMk cId="231243646" sldId="269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52:53.598" v="2194" actId="478"/>
          <ac:cxnSpMkLst>
            <pc:docMk/>
            <pc:sldMk cId="231243646" sldId="269"/>
            <ac:cxnSpMk id="37" creationId="{16D0B1B0-7031-4E49-A327-B50830C69CC4}"/>
          </ac:cxnSpMkLst>
        </pc:cxnChg>
      </pc:sldChg>
      <pc:sldChg chg="addSp delSp modSp add mod">
        <pc:chgData name="김 승현" userId="11a90075256c3698" providerId="LiveId" clId="{2F575B51-D660-499A-8BD9-B80436AA3D4F}" dt="2021-07-11T08:11:15.742" v="2362" actId="1582"/>
        <pc:sldMkLst>
          <pc:docMk/>
          <pc:sldMk cId="2630323210" sldId="270"/>
        </pc:sldMkLst>
        <pc:spChg chg="del">
          <ac:chgData name="김 승현" userId="11a90075256c3698" providerId="LiveId" clId="{2F575B51-D660-499A-8BD9-B80436AA3D4F}" dt="2021-07-11T07:55:28.139" v="2218" actId="478"/>
          <ac:spMkLst>
            <pc:docMk/>
            <pc:sldMk cId="2630323210" sldId="270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3:19.043" v="2198" actId="14100"/>
          <ac:spMkLst>
            <pc:docMk/>
            <pc:sldMk cId="2630323210" sldId="270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9:49.974" v="2244" actId="207"/>
          <ac:spMkLst>
            <pc:docMk/>
            <pc:sldMk cId="2630323210" sldId="270"/>
            <ac:spMk id="16" creationId="{5BF2B737-0BE8-4B5D-B428-98612157234A}"/>
          </ac:spMkLst>
        </pc:spChg>
        <pc:spChg chg="mod">
          <ac:chgData name="김 승현" userId="11a90075256c3698" providerId="LiveId" clId="{2F575B51-D660-499A-8BD9-B80436AA3D4F}" dt="2021-07-11T07:47:16.283" v="2073" actId="1076"/>
          <ac:spMkLst>
            <pc:docMk/>
            <pc:sldMk cId="2630323210" sldId="270"/>
            <ac:spMk id="17" creationId="{36E3E4A6-4B2C-4E14-9CE1-90F39B609EE8}"/>
          </ac:spMkLst>
        </pc:spChg>
        <pc:spChg chg="add mod">
          <ac:chgData name="김 승현" userId="11a90075256c3698" providerId="LiveId" clId="{2F575B51-D660-499A-8BD9-B80436AA3D4F}" dt="2021-07-11T07:54:24.417" v="2214" actId="207"/>
          <ac:spMkLst>
            <pc:docMk/>
            <pc:sldMk cId="2630323210" sldId="270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8:04:09.250" v="2292" actId="1076"/>
          <ac:spMkLst>
            <pc:docMk/>
            <pc:sldMk cId="2630323210" sldId="270"/>
            <ac:spMk id="48" creationId="{0B986059-E539-43F9-A14E-AD68B526359D}"/>
          </ac:spMkLst>
        </pc:spChg>
        <pc:spChg chg="mod">
          <ac:chgData name="김 승현" userId="11a90075256c3698" providerId="LiveId" clId="{2F575B51-D660-499A-8BD9-B80436AA3D4F}" dt="2021-07-11T07:50:20.451" v="2156" actId="1076"/>
          <ac:spMkLst>
            <pc:docMk/>
            <pc:sldMk cId="2630323210" sldId="270"/>
            <ac:spMk id="64" creationId="{82B36BB6-79E8-4F2C-A9C5-529ACB2439E9}"/>
          </ac:spMkLst>
        </pc:spChg>
        <pc:graphicFrameChg chg="modGraphic">
          <ac:chgData name="김 승현" userId="11a90075256c3698" providerId="LiveId" clId="{2F575B51-D660-499A-8BD9-B80436AA3D4F}" dt="2021-07-11T08:04:34.985" v="2297" actId="20577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52:29.809" v="2189" actId="478"/>
          <ac:cxnSpMkLst>
            <pc:docMk/>
            <pc:sldMk cId="2630323210" sldId="270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52:28.868" v="2188" actId="478"/>
          <ac:cxnSpMkLst>
            <pc:docMk/>
            <pc:sldMk cId="2630323210" sldId="270"/>
            <ac:cxnSpMk id="26" creationId="{C6CB924E-0489-44F5-A03C-E958A29EB66F}"/>
          </ac:cxnSpMkLst>
        </pc:cxnChg>
        <pc:cxnChg chg="add del mod">
          <ac:chgData name="김 승현" userId="11a90075256c3698" providerId="LiveId" clId="{2F575B51-D660-499A-8BD9-B80436AA3D4F}" dt="2021-07-11T07:53:33.934" v="2202"/>
          <ac:cxnSpMkLst>
            <pc:docMk/>
            <pc:sldMk cId="2630323210" sldId="270"/>
            <ac:cxnSpMk id="28" creationId="{31CFB864-854E-4E58-A898-AE2F544B950E}"/>
          </ac:cxnSpMkLst>
        </pc:cxnChg>
        <pc:cxnChg chg="del mod">
          <ac:chgData name="김 승현" userId="11a90075256c3698" providerId="LiveId" clId="{2F575B51-D660-499A-8BD9-B80436AA3D4F}" dt="2021-07-11T07:52:30.744" v="2190" actId="478"/>
          <ac:cxnSpMkLst>
            <pc:docMk/>
            <pc:sldMk cId="2630323210" sldId="270"/>
            <ac:cxnSpMk id="29" creationId="{3217E957-84A4-4FD5-BF85-CB2F17F4D628}"/>
          </ac:cxnSpMkLst>
        </pc:cxnChg>
        <pc:cxnChg chg="add del mod">
          <ac:chgData name="김 승현" userId="11a90075256c3698" providerId="LiveId" clId="{2F575B51-D660-499A-8BD9-B80436AA3D4F}" dt="2021-07-11T08:00:30.307" v="2256" actId="478"/>
          <ac:cxnSpMkLst>
            <pc:docMk/>
            <pc:sldMk cId="2630323210" sldId="270"/>
            <ac:cxnSpMk id="30" creationId="{AF0DCE09-9A7C-45F0-A05C-C5CFADA75559}"/>
          </ac:cxnSpMkLst>
        </pc:cxnChg>
        <pc:cxnChg chg="add mod">
          <ac:chgData name="김 승현" userId="11a90075256c3698" providerId="LiveId" clId="{2F575B51-D660-499A-8BD9-B80436AA3D4F}" dt="2021-07-11T08:11:15.742" v="2362" actId="1582"/>
          <ac:cxnSpMkLst>
            <pc:docMk/>
            <pc:sldMk cId="2630323210" sldId="270"/>
            <ac:cxnSpMk id="35" creationId="{F54AAF1C-3BDD-443E-83AB-8F043760F97B}"/>
          </ac:cxnSpMkLst>
        </pc:cxnChg>
        <pc:cxnChg chg="mod">
          <ac:chgData name="김 승현" userId="11a90075256c3698" providerId="LiveId" clId="{2F575B51-D660-499A-8BD9-B80436AA3D4F}" dt="2021-07-11T07:54:13.064" v="2211" actId="14100"/>
          <ac:cxnSpMkLst>
            <pc:docMk/>
            <pc:sldMk cId="2630323210" sldId="270"/>
            <ac:cxnSpMk id="37" creationId="{16D0B1B0-7031-4E49-A327-B50830C69CC4}"/>
          </ac:cxnSpMkLst>
        </pc:cxnChg>
        <pc:cxnChg chg="add del">
          <ac:chgData name="김 승현" userId="11a90075256c3698" providerId="LiveId" clId="{2F575B51-D660-499A-8BD9-B80436AA3D4F}" dt="2021-07-11T08:04:10.661" v="2293" actId="478"/>
          <ac:cxnSpMkLst>
            <pc:docMk/>
            <pc:sldMk cId="2630323210" sldId="270"/>
            <ac:cxnSpMk id="39" creationId="{8DE8C1F7-4564-4229-A4D1-07E1A18609D1}"/>
          </ac:cxnSpMkLst>
        </pc:cxnChg>
        <pc:cxnChg chg="add del mod">
          <ac:chgData name="김 승현" userId="11a90075256c3698" providerId="LiveId" clId="{2F575B51-D660-499A-8BD9-B80436AA3D4F}" dt="2021-07-11T08:04:12.256" v="2294" actId="478"/>
          <ac:cxnSpMkLst>
            <pc:docMk/>
            <pc:sldMk cId="2630323210" sldId="270"/>
            <ac:cxnSpMk id="44" creationId="{605A1C21-768C-4378-ABD2-4975A8A436F4}"/>
          </ac:cxnSpMkLst>
        </pc:cxnChg>
      </pc:sldChg>
      <pc:sldChg chg="addSp delSp modSp add mod">
        <pc:chgData name="김 승현" userId="11a90075256c3698" providerId="LiveId" clId="{2F575B51-D660-499A-8BD9-B80436AA3D4F}" dt="2021-07-11T08:06:22.201" v="2311" actId="207"/>
        <pc:sldMkLst>
          <pc:docMk/>
          <pc:sldMk cId="2885924535" sldId="271"/>
        </pc:sldMkLst>
        <pc:spChg chg="mod">
          <ac:chgData name="김 승현" userId="11a90075256c3698" providerId="LiveId" clId="{2F575B51-D660-499A-8BD9-B80436AA3D4F}" dt="2021-07-11T07:52:25.011" v="2187" actId="14100"/>
          <ac:spMkLst>
            <pc:docMk/>
            <pc:sldMk cId="2885924535" sldId="271"/>
            <ac:spMk id="6" creationId="{C2ED618E-98DC-4053-8F08-B501A2285F55}"/>
          </ac:spMkLst>
        </pc:spChg>
        <pc:spChg chg="mod">
          <ac:chgData name="김 승현" userId="11a90075256c3698" providerId="LiveId" clId="{2F575B51-D660-499A-8BD9-B80436AA3D4F}" dt="2021-07-11T07:51:47.484" v="2177" actId="1076"/>
          <ac:spMkLst>
            <pc:docMk/>
            <pc:sldMk cId="2885924535" sldId="271"/>
            <ac:spMk id="10" creationId="{36916954-D66B-4A9D-B933-5095AFA3C88A}"/>
          </ac:spMkLst>
        </pc:spChg>
        <pc:spChg chg="mod">
          <ac:chgData name="김 승현" userId="11a90075256c3698" providerId="LiveId" clId="{2F575B51-D660-499A-8BD9-B80436AA3D4F}" dt="2021-07-11T07:52:05.979" v="2181" actId="1076"/>
          <ac:spMkLst>
            <pc:docMk/>
            <pc:sldMk cId="2885924535" sldId="271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7:53:15.585" v="2197" actId="14100"/>
          <ac:spMkLst>
            <pc:docMk/>
            <pc:sldMk cId="2885924535" sldId="271"/>
            <ac:spMk id="14" creationId="{B723BDB3-C6EA-4ADD-8AE0-DFD1FCB5D949}"/>
          </ac:spMkLst>
        </pc:spChg>
        <pc:spChg chg="mod">
          <ac:chgData name="김 승현" userId="11a90075256c3698" providerId="LiveId" clId="{2F575B51-D660-499A-8BD9-B80436AA3D4F}" dt="2021-07-11T07:52:03.553" v="2180" actId="1076"/>
          <ac:spMkLst>
            <pc:docMk/>
            <pc:sldMk cId="2885924535" sldId="271"/>
            <ac:spMk id="15" creationId="{8F67783D-9A7D-4156-9518-48E15667B8F1}"/>
          </ac:spMkLst>
        </pc:spChg>
        <pc:spChg chg="mod">
          <ac:chgData name="김 승현" userId="11a90075256c3698" providerId="LiveId" clId="{2F575B51-D660-499A-8BD9-B80436AA3D4F}" dt="2021-07-11T07:52:12.204" v="2183" actId="1076"/>
          <ac:spMkLst>
            <pc:docMk/>
            <pc:sldMk cId="2885924535" sldId="271"/>
            <ac:spMk id="16" creationId="{5BF2B737-0BE8-4B5D-B428-98612157234A}"/>
          </ac:spMkLst>
        </pc:spChg>
        <pc:spChg chg="del mod">
          <ac:chgData name="김 승현" userId="11a90075256c3698" providerId="LiveId" clId="{2F575B51-D660-499A-8BD9-B80436AA3D4F}" dt="2021-07-11T07:50:42.119" v="2159" actId="478"/>
          <ac:spMkLst>
            <pc:docMk/>
            <pc:sldMk cId="2885924535" sldId="271"/>
            <ac:spMk id="17" creationId="{36E3E4A6-4B2C-4E14-9CE1-90F39B609EE8}"/>
          </ac:spMkLst>
        </pc:spChg>
        <pc:spChg chg="del mod">
          <ac:chgData name="김 승현" userId="11a90075256c3698" providerId="LiveId" clId="{2F575B51-D660-499A-8BD9-B80436AA3D4F}" dt="2021-07-11T07:54:27.941" v="2215" actId="478"/>
          <ac:spMkLst>
            <pc:docMk/>
            <pc:sldMk cId="2885924535" sldId="271"/>
            <ac:spMk id="18" creationId="{EC12CFA7-162C-4EFE-B1F5-7CB0FB29F77E}"/>
          </ac:spMkLst>
        </pc:spChg>
        <pc:spChg chg="add mod">
          <ac:chgData name="김 승현" userId="11a90075256c3698" providerId="LiveId" clId="{2F575B51-D660-499A-8BD9-B80436AA3D4F}" dt="2021-07-11T07:53:26.089" v="2199" actId="1076"/>
          <ac:spMkLst>
            <pc:docMk/>
            <pc:sldMk cId="2885924535" sldId="271"/>
            <ac:spMk id="62" creationId="{7131B50F-F540-43C1-A2AD-40D4448EF50E}"/>
          </ac:spMkLst>
        </pc:spChg>
        <pc:spChg chg="add del mod">
          <ac:chgData name="김 승현" userId="11a90075256c3698" providerId="LiveId" clId="{2F575B51-D660-499A-8BD9-B80436AA3D4F}" dt="2021-07-11T07:52:23.077" v="2186" actId="1076"/>
          <ac:spMkLst>
            <pc:docMk/>
            <pc:sldMk cId="2885924535" sldId="271"/>
            <ac:spMk id="64" creationId="{82B36BB6-79E8-4F2C-A9C5-529ACB2439E9}"/>
          </ac:spMkLst>
        </pc:spChg>
        <pc:spChg chg="add mod">
          <ac:chgData name="김 승현" userId="11a90075256c3698" providerId="LiveId" clId="{2F575B51-D660-499A-8BD9-B80436AA3D4F}" dt="2021-07-11T07:55:24.658" v="2217" actId="1076"/>
          <ac:spMkLst>
            <pc:docMk/>
            <pc:sldMk cId="2885924535" sldId="271"/>
            <ac:spMk id="74" creationId="{5548219F-5C05-448D-9189-5A692C94AF48}"/>
          </ac:spMkLst>
        </pc:spChg>
        <pc:spChg chg="add del">
          <ac:chgData name="김 승현" userId="11a90075256c3698" providerId="LiveId" clId="{2F575B51-D660-499A-8BD9-B80436AA3D4F}" dt="2021-07-11T08:02:56.920" v="2276" actId="22"/>
          <ac:spMkLst>
            <pc:docMk/>
            <pc:sldMk cId="2885924535" sldId="271"/>
            <ac:spMk id="77" creationId="{0EC6C146-333D-4E48-8BCD-E2214BD51D21}"/>
          </ac:spMkLst>
        </pc:spChg>
        <pc:spChg chg="add mod">
          <ac:chgData name="김 승현" userId="11a90075256c3698" providerId="LiveId" clId="{2F575B51-D660-499A-8BD9-B80436AA3D4F}" dt="2021-07-11T08:04:21.818" v="2295" actId="1076"/>
          <ac:spMkLst>
            <pc:docMk/>
            <pc:sldMk cId="2885924535" sldId="271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6:22.201" v="2311" actId="207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 mod">
          <ac:chgData name="김 승현" userId="11a90075256c3698" providerId="LiveId" clId="{2F575B51-D660-499A-8BD9-B80436AA3D4F}" dt="2021-07-11T07:48:56.477" v="2121" actId="478"/>
          <ac:cxnSpMkLst>
            <pc:docMk/>
            <pc:sldMk cId="2885924535" sldId="271"/>
            <ac:cxnSpMk id="21" creationId="{B8BAE5B9-87E7-4492-A636-738452D5B9F8}"/>
          </ac:cxnSpMkLst>
        </pc:cxnChg>
        <pc:cxnChg chg="del mod">
          <ac:chgData name="김 승현" userId="11a90075256c3698" providerId="LiveId" clId="{2F575B51-D660-499A-8BD9-B80436AA3D4F}" dt="2021-07-11T07:48:57.266" v="2122" actId="478"/>
          <ac:cxnSpMkLst>
            <pc:docMk/>
            <pc:sldMk cId="2885924535" sldId="271"/>
            <ac:cxnSpMk id="26" creationId="{C6CB924E-0489-44F5-A03C-E958A29EB66F}"/>
          </ac:cxnSpMkLst>
        </pc:cxnChg>
        <pc:cxnChg chg="mod">
          <ac:chgData name="김 승현" userId="11a90075256c3698" providerId="LiveId" clId="{2F575B51-D660-499A-8BD9-B80436AA3D4F}" dt="2021-07-11T07:53:30.668" v="2200" actId="14100"/>
          <ac:cxnSpMkLst>
            <pc:docMk/>
            <pc:sldMk cId="2885924535" sldId="271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7:49:02.579" v="2125" actId="478"/>
          <ac:cxnSpMkLst>
            <pc:docMk/>
            <pc:sldMk cId="2885924535" sldId="271"/>
            <ac:cxnSpMk id="37" creationId="{16D0B1B0-7031-4E49-A327-B50830C69CC4}"/>
          </ac:cxnSpMkLst>
        </pc:cxnChg>
        <pc:cxnChg chg="add del mod">
          <ac:chgData name="김 승현" userId="11a90075256c3698" providerId="LiveId" clId="{2F575B51-D660-499A-8BD9-B80436AA3D4F}" dt="2021-07-11T07:49:48.933" v="2150" actId="478"/>
          <ac:cxnSpMkLst>
            <pc:docMk/>
            <pc:sldMk cId="2885924535" sldId="271"/>
            <ac:cxnSpMk id="55" creationId="{462029A3-6295-431B-B98E-5AF6CDB4A416}"/>
          </ac:cxnSpMkLst>
        </pc:cxnChg>
        <pc:cxnChg chg="add mod ord">
          <ac:chgData name="김 승현" userId="11a90075256c3698" providerId="LiveId" clId="{2F575B51-D660-499A-8BD9-B80436AA3D4F}" dt="2021-07-11T07:52:17.556" v="2185" actId="166"/>
          <ac:cxnSpMkLst>
            <pc:docMk/>
            <pc:sldMk cId="2885924535" sldId="271"/>
            <ac:cxnSpMk id="58" creationId="{638626F7-7C66-4ACF-A531-360D7EAF7753}"/>
          </ac:cxnSpMkLst>
        </pc:cxnChg>
        <pc:cxnChg chg="add mod">
          <ac:chgData name="김 승현" userId="11a90075256c3698" providerId="LiveId" clId="{2F575B51-D660-499A-8BD9-B80436AA3D4F}" dt="2021-07-11T07:53:59.408" v="2209" actId="1582"/>
          <ac:cxnSpMkLst>
            <pc:docMk/>
            <pc:sldMk cId="2885924535" sldId="271"/>
            <ac:cxnSpMk id="68" creationId="{65ED1861-C549-4746-B53D-BBC60FB5A528}"/>
          </ac:cxnSpMkLst>
        </pc:cxnChg>
        <pc:cxnChg chg="add mod">
          <ac:chgData name="김 승현" userId="11a90075256c3698" providerId="LiveId" clId="{2F575B51-D660-499A-8BD9-B80436AA3D4F}" dt="2021-07-11T08:01:56.504" v="2271" actId="1037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09:14.450" v="2349" actId="20577"/>
        <pc:sldMkLst>
          <pc:docMk/>
          <pc:sldMk cId="3525854951" sldId="272"/>
        </pc:sldMkLst>
        <pc:spChg chg="mod">
          <ac:chgData name="김 승현" userId="11a90075256c3698" providerId="LiveId" clId="{2F575B51-D660-499A-8BD9-B80436AA3D4F}" dt="2021-07-11T08:09:14.450" v="2349" actId="20577"/>
          <ac:spMkLst>
            <pc:docMk/>
            <pc:sldMk cId="3525854951" sldId="272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06:14.587" v="2310" actId="1076"/>
          <ac:spMkLst>
            <pc:docMk/>
            <pc:sldMk cId="3525854951" sldId="272"/>
            <ac:spMk id="79" creationId="{92DC7FCD-87F5-44F2-A450-FD59EDB02B82}"/>
          </ac:spMkLst>
        </pc:spChg>
        <pc:graphicFrameChg chg="mod modGraphic">
          <ac:chgData name="김 승현" userId="11a90075256c3698" providerId="LiveId" clId="{2F575B51-D660-499A-8BD9-B80436AA3D4F}" dt="2021-07-11T08:08:23.578" v="2334" actId="572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2F575B51-D660-499A-8BD9-B80436AA3D4F}" dt="2021-07-11T08:08:42.263" v="2336" actId="14100"/>
          <ac:cxnSpMkLst>
            <pc:docMk/>
            <pc:sldMk cId="3525854951" sldId="272"/>
            <ac:cxnSpMk id="20" creationId="{4DC76513-C3AE-4213-BEE0-84F1AB217DDB}"/>
          </ac:cxnSpMkLst>
        </pc:cxnChg>
        <pc:cxnChg chg="mod">
          <ac:chgData name="김 승현" userId="11a90075256c3698" providerId="LiveId" clId="{2F575B51-D660-499A-8BD9-B80436AA3D4F}" dt="2021-07-11T08:05:05.740" v="2302" actId="693"/>
          <ac:cxnSpMkLst>
            <pc:docMk/>
            <pc:sldMk cId="3525854951" sldId="272"/>
            <ac:cxnSpMk id="29" creationId="{3217E957-84A4-4FD5-BF85-CB2F17F4D628}"/>
          </ac:cxnSpMkLst>
        </pc:cxnChg>
        <pc:cxnChg chg="del mod">
          <ac:chgData name="김 승현" userId="11a90075256c3698" providerId="LiveId" clId="{2F575B51-D660-499A-8BD9-B80436AA3D4F}" dt="2021-07-11T08:05:47.090" v="2309" actId="478"/>
          <ac:cxnSpMkLst>
            <pc:docMk/>
            <pc:sldMk cId="3525854951" sldId="272"/>
            <ac:cxnSpMk id="58" creationId="{638626F7-7C66-4ACF-A531-360D7EAF7753}"/>
          </ac:cxnSpMkLst>
        </pc:cxnChg>
        <pc:cxnChg chg="del mod">
          <ac:chgData name="김 승현" userId="11a90075256c3698" providerId="LiveId" clId="{2F575B51-D660-499A-8BD9-B80436AA3D4F}" dt="2021-07-11T08:04:45.747" v="2300" actId="478"/>
          <ac:cxnSpMkLst>
            <pc:docMk/>
            <pc:sldMk cId="3525854951" sldId="272"/>
            <ac:cxnSpMk id="68" creationId="{65ED1861-C549-4746-B53D-BBC60FB5A528}"/>
          </ac:cxnSpMkLst>
        </pc:cxnChg>
        <pc:cxnChg chg="mod">
          <ac:chgData name="김 승현" userId="11a90075256c3698" providerId="LiveId" clId="{2F575B51-D660-499A-8BD9-B80436AA3D4F}" dt="2021-07-11T08:07:56.926" v="2328" actId="1076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addSp delSp modSp add mod">
        <pc:chgData name="김 승현" userId="11a90075256c3698" providerId="LiveId" clId="{2F575B51-D660-499A-8BD9-B80436AA3D4F}" dt="2021-07-11T08:14:33.470" v="2401" actId="20577"/>
        <pc:sldMkLst>
          <pc:docMk/>
          <pc:sldMk cId="3318725376" sldId="273"/>
        </pc:sldMkLst>
        <pc:spChg chg="mod">
          <ac:chgData name="김 승현" userId="11a90075256c3698" providerId="LiveId" clId="{2F575B51-D660-499A-8BD9-B80436AA3D4F}" dt="2021-07-11T08:09:30.376" v="2353" actId="1076"/>
          <ac:spMkLst>
            <pc:docMk/>
            <pc:sldMk cId="3318725376" sldId="273"/>
            <ac:spMk id="13" creationId="{C7B7386D-0593-4D70-AC63-C9DD002E1856}"/>
          </ac:spMkLst>
        </pc:spChg>
        <pc:spChg chg="mod">
          <ac:chgData name="김 승현" userId="11a90075256c3698" providerId="LiveId" clId="{2F575B51-D660-499A-8BD9-B80436AA3D4F}" dt="2021-07-11T08:09:33.806" v="2356" actId="20577"/>
          <ac:spMkLst>
            <pc:docMk/>
            <pc:sldMk cId="3318725376" sldId="273"/>
            <ac:spMk id="62" creationId="{7131B50F-F540-43C1-A2AD-40D4448EF50E}"/>
          </ac:spMkLst>
        </pc:spChg>
        <pc:spChg chg="mod">
          <ac:chgData name="김 승현" userId="11a90075256c3698" providerId="LiveId" clId="{2F575B51-D660-499A-8BD9-B80436AA3D4F}" dt="2021-07-11T08:14:33.470" v="2401" actId="20577"/>
          <ac:spMkLst>
            <pc:docMk/>
            <pc:sldMk cId="3318725376" sldId="273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0:43.784" v="2359" actId="1076"/>
          <ac:spMkLst>
            <pc:docMk/>
            <pc:sldMk cId="3318725376" sldId="273"/>
            <ac:spMk id="79" creationId="{92DC7FCD-87F5-44F2-A450-FD59EDB02B82}"/>
          </ac:spMkLst>
        </pc:spChg>
        <pc:graphicFrameChg chg="modGraphic">
          <ac:chgData name="김 승현" userId="11a90075256c3698" providerId="LiveId" clId="{2F575B51-D660-499A-8BD9-B80436AA3D4F}" dt="2021-07-11T08:10:53.203" v="2361" actId="20577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mod">
          <ac:chgData name="김 승현" userId="11a90075256c3698" providerId="LiveId" clId="{2F575B51-D660-499A-8BD9-B80436AA3D4F}" dt="2021-07-11T08:08:58.090" v="2341" actId="14100"/>
          <ac:cxnSpMkLst>
            <pc:docMk/>
            <pc:sldMk cId="3318725376" sldId="273"/>
            <ac:cxnSpMk id="20" creationId="{4DC76513-C3AE-4213-BEE0-84F1AB217DDB}"/>
          </ac:cxnSpMkLst>
        </pc:cxnChg>
        <pc:cxnChg chg="add mod">
          <ac:chgData name="김 승현" userId="11a90075256c3698" providerId="LiveId" clId="{2F575B51-D660-499A-8BD9-B80436AA3D4F}" dt="2021-07-11T08:09:44.767" v="2358" actId="1076"/>
          <ac:cxnSpMkLst>
            <pc:docMk/>
            <pc:sldMk cId="3318725376" sldId="273"/>
            <ac:cxnSpMk id="21" creationId="{D6B3D453-26DD-4E8C-9BAD-A7B393DE54C0}"/>
          </ac:cxnSpMkLst>
        </pc:cxnChg>
        <pc:cxnChg chg="add mod">
          <ac:chgData name="김 승현" userId="11a90075256c3698" providerId="LiveId" clId="{2F575B51-D660-499A-8BD9-B80436AA3D4F}" dt="2021-07-11T08:11:29.810" v="2365" actId="1038"/>
          <ac:cxnSpMkLst>
            <pc:docMk/>
            <pc:sldMk cId="3318725376" sldId="273"/>
            <ac:cxnSpMk id="22" creationId="{427E3FE0-779D-484F-9B73-00202DC8A6FE}"/>
          </ac:cxnSpMkLst>
        </pc:cxnChg>
        <pc:cxnChg chg="del mod">
          <ac:chgData name="김 승현" userId="11a90075256c3698" providerId="LiveId" clId="{2F575B51-D660-499A-8BD9-B80436AA3D4F}" dt="2021-07-11T08:08:55.430" v="2340" actId="478"/>
          <ac:cxnSpMkLst>
            <pc:docMk/>
            <pc:sldMk cId="3318725376" sldId="273"/>
            <ac:cxnSpMk id="29" creationId="{3217E957-84A4-4FD5-BF85-CB2F17F4D628}"/>
          </ac:cxnSpMkLst>
        </pc:cxnChg>
        <pc:cxnChg chg="del">
          <ac:chgData name="김 승현" userId="11a90075256c3698" providerId="LiveId" clId="{2F575B51-D660-499A-8BD9-B80436AA3D4F}" dt="2021-07-11T08:10:51.262" v="2360" actId="478"/>
          <ac:cxnSpMkLst>
            <pc:docMk/>
            <pc:sldMk cId="3318725376" sldId="273"/>
            <ac:cxnSpMk id="75" creationId="{0890B3D1-1F29-444D-8D59-63F545022963}"/>
          </ac:cxnSpMkLst>
        </pc:cxnChg>
      </pc:sldChg>
      <pc:sldChg chg="modSp add mod">
        <pc:chgData name="김 승현" userId="11a90075256c3698" providerId="LiveId" clId="{2F575B51-D660-499A-8BD9-B80436AA3D4F}" dt="2021-07-11T08:14:48.816" v="2446" actId="20577"/>
        <pc:sldMkLst>
          <pc:docMk/>
          <pc:sldMk cId="446263621" sldId="274"/>
        </pc:sldMkLst>
        <pc:spChg chg="mod">
          <ac:chgData name="김 승현" userId="11a90075256c3698" providerId="LiveId" clId="{2F575B51-D660-499A-8BD9-B80436AA3D4F}" dt="2021-07-11T08:14:48.816" v="2446" actId="20577"/>
          <ac:spMkLst>
            <pc:docMk/>
            <pc:sldMk cId="446263621" sldId="274"/>
            <ac:spMk id="74" creationId="{5548219F-5C05-448D-9189-5A692C94AF48}"/>
          </ac:spMkLst>
        </pc:spChg>
        <pc:spChg chg="mod">
          <ac:chgData name="김 승현" userId="11a90075256c3698" providerId="LiveId" clId="{2F575B51-D660-499A-8BD9-B80436AA3D4F}" dt="2021-07-11T08:11:53.042" v="2371" actId="1076"/>
          <ac:spMkLst>
            <pc:docMk/>
            <pc:sldMk cId="446263621" sldId="274"/>
            <ac:spMk id="79" creationId="{92DC7FCD-87F5-44F2-A450-FD59EDB02B82}"/>
          </ac:spMkLst>
        </pc:spChg>
        <pc:cxnChg chg="mod">
          <ac:chgData name="김 승현" userId="11a90075256c3698" providerId="LiveId" clId="{2F575B51-D660-499A-8BD9-B80436AA3D4F}" dt="2021-07-11T08:11:55.920" v="2372" actId="1076"/>
          <ac:cxnSpMkLst>
            <pc:docMk/>
            <pc:sldMk cId="446263621" sldId="274"/>
            <ac:cxnSpMk id="22" creationId="{427E3FE0-779D-484F-9B73-00202DC8A6FE}"/>
          </ac:cxnSpMkLst>
        </pc:cxnChg>
      </pc:sldChg>
    </pc:docChg>
  </pc:docChgLst>
  <pc:docChgLst>
    <pc:chgData name="김 승현" userId="11a90075256c3698" providerId="LiveId" clId="{11AA93FE-3002-41E2-8D26-EA6807A93381}"/>
    <pc:docChg chg="undo custSel addSld delSld modSld sldOrd">
      <pc:chgData name="김 승현" userId="11a90075256c3698" providerId="LiveId" clId="{11AA93FE-3002-41E2-8D26-EA6807A93381}" dt="2021-07-13T10:04:45.341" v="2837" actId="478"/>
      <pc:docMkLst>
        <pc:docMk/>
      </pc:docMkLst>
      <pc:sldChg chg="modSp mod">
        <pc:chgData name="김 승현" userId="11a90075256c3698" providerId="LiveId" clId="{11AA93FE-3002-41E2-8D26-EA6807A93381}" dt="2021-07-13T06:43:38.770" v="41"/>
        <pc:sldMkLst>
          <pc:docMk/>
          <pc:sldMk cId="2947150438" sldId="264"/>
        </pc:sldMkLst>
        <pc:spChg chg="mod">
          <ac:chgData name="김 승현" userId="11a90075256c3698" providerId="LiveId" clId="{11AA93FE-3002-41E2-8D26-EA6807A93381}" dt="2021-07-13T06:43:09.172" v="31" actId="207"/>
          <ac:spMkLst>
            <pc:docMk/>
            <pc:sldMk cId="2947150438" sldId="264"/>
            <ac:spMk id="66" creationId="{5E1F0137-6724-459B-B847-8EB3069305F0}"/>
          </ac:spMkLst>
        </pc:spChg>
        <pc:spChg chg="mod">
          <ac:chgData name="김 승현" userId="11a90075256c3698" providerId="LiveId" clId="{11AA93FE-3002-41E2-8D26-EA6807A93381}" dt="2021-07-13T06:43:38.770" v="41"/>
          <ac:spMkLst>
            <pc:docMk/>
            <pc:sldMk cId="2947150438" sldId="264"/>
            <ac:spMk id="68" creationId="{4C2FB2F3-F8B8-459F-A19E-1E10F0A48957}"/>
          </ac:spMkLst>
        </pc:spChg>
        <pc:graphicFrameChg chg="mod modGraphic">
          <ac:chgData name="김 승현" userId="11a90075256c3698" providerId="LiveId" clId="{11AA93FE-3002-41E2-8D26-EA6807A93381}" dt="2021-07-13T06:43:27.872" v="34"/>
          <ac:graphicFrameMkLst>
            <pc:docMk/>
            <pc:sldMk cId="2947150438" sldId="264"/>
            <ac:graphicFrameMk id="12" creationId="{A5412CB3-2546-44AE-BE6B-0581FBA0BE7C}"/>
          </ac:graphicFrameMkLst>
        </pc:graphicFrameChg>
      </pc:sldChg>
      <pc:sldChg chg="addSp modSp mod">
        <pc:chgData name="김 승현" userId="11a90075256c3698" providerId="LiveId" clId="{11AA93FE-3002-41E2-8D26-EA6807A93381}" dt="2021-07-13T07:19:07.698" v="255" actId="14100"/>
        <pc:sldMkLst>
          <pc:docMk/>
          <pc:sldMk cId="1441764401" sldId="266"/>
        </pc:sldMkLst>
        <pc:spChg chg="mod">
          <ac:chgData name="김 승현" userId="11a90075256c3698" providerId="LiveId" clId="{11AA93FE-3002-41E2-8D26-EA6807A93381}" dt="2021-07-13T06:50:44.535" v="67" actId="20577"/>
          <ac:spMkLst>
            <pc:docMk/>
            <pc:sldMk cId="1441764401" sldId="266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10" creationId="{36916954-D66B-4A9D-B933-5095AFA3C88A}"/>
          </ac:spMkLst>
        </pc:spChg>
        <pc:spChg chg="add mod">
          <ac:chgData name="김 승현" userId="11a90075256c3698" providerId="LiveId" clId="{11AA93FE-3002-41E2-8D26-EA6807A93381}" dt="2021-07-13T06:52:18.252" v="84" actId="1076"/>
          <ac:spMkLst>
            <pc:docMk/>
            <pc:sldMk cId="1441764401" sldId="266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6:52:43.648" v="95" actId="20577"/>
          <ac:spMkLst>
            <pc:docMk/>
            <pc:sldMk cId="1441764401" sldId="266"/>
            <ac:spMk id="17" creationId="{EC0FB09A-7B22-4063-8123-0FB38AC76958}"/>
          </ac:spMkLst>
        </pc:spChg>
        <pc:spChg chg="add mod">
          <ac:chgData name="김 승현" userId="11a90075256c3698" providerId="LiveId" clId="{11AA93FE-3002-41E2-8D26-EA6807A93381}" dt="2021-07-13T07:15:31.407" v="217" actId="20577"/>
          <ac:spMkLst>
            <pc:docMk/>
            <pc:sldMk cId="1441764401" sldId="266"/>
            <ac:spMk id="18" creationId="{ED3A28B6-4B82-4B02-901D-9A59F3394A01}"/>
          </ac:spMkLst>
        </pc:spChg>
        <pc:spChg chg="add mod">
          <ac:chgData name="김 승현" userId="11a90075256c3698" providerId="LiveId" clId="{11AA93FE-3002-41E2-8D26-EA6807A93381}" dt="2021-07-13T06:47:08.576" v="53" actId="5793"/>
          <ac:spMkLst>
            <pc:docMk/>
            <pc:sldMk cId="1441764401" sldId="266"/>
            <ac:spMk id="21" creationId="{1ECA6E64-D0C2-4436-9065-CC7B4BE34C92}"/>
          </ac:spMkLst>
        </pc:spChg>
        <pc:spChg chg="mod">
          <ac:chgData name="김 승현" userId="11a90075256c3698" providerId="LiveId" clId="{11AA93FE-3002-41E2-8D26-EA6807A93381}" dt="2021-07-13T06:48:05.132" v="57" actId="207"/>
          <ac:spMkLst>
            <pc:docMk/>
            <pc:sldMk cId="1441764401" sldId="266"/>
            <ac:spMk id="35" creationId="{634F0CD2-197A-4A92-84ED-7605C4BD21E8}"/>
          </ac:spMkLst>
        </pc:spChg>
        <pc:spChg chg="mod">
          <ac:chgData name="김 승현" userId="11a90075256c3698" providerId="LiveId" clId="{11AA93FE-3002-41E2-8D26-EA6807A93381}" dt="2021-07-13T06:47:35.172" v="54" actId="1076"/>
          <ac:spMkLst>
            <pc:docMk/>
            <pc:sldMk cId="1441764401" sldId="266"/>
            <ac:spMk id="36" creationId="{12436FC8-D575-4AE1-ABA4-CF18FBB81B30}"/>
          </ac:spMkLst>
        </pc:spChg>
        <pc:spChg chg="add mod">
          <ac:chgData name="김 승현" userId="11a90075256c3698" providerId="LiveId" clId="{11AA93FE-3002-41E2-8D26-EA6807A93381}" dt="2021-07-13T07:19:02.438" v="253" actId="1076"/>
          <ac:spMkLst>
            <pc:docMk/>
            <pc:sldMk cId="1441764401" sldId="266"/>
            <ac:spMk id="37" creationId="{3EFDB5AC-0B80-47C8-BEDC-D6AD98ECA223}"/>
          </ac:spMkLst>
        </pc:spChg>
        <pc:spChg chg="add mod">
          <ac:chgData name="김 승현" userId="11a90075256c3698" providerId="LiveId" clId="{11AA93FE-3002-41E2-8D26-EA6807A93381}" dt="2021-07-13T07:19:05.474" v="254" actId="1076"/>
          <ac:spMkLst>
            <pc:docMk/>
            <pc:sldMk cId="1441764401" sldId="266"/>
            <ac:spMk id="39" creationId="{6C9C0675-88D8-4B0F-AE29-D0BF360BBAA4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1" creationId="{19EEA1F8-8CBA-4836-B725-80A186938A8F}"/>
          </ac:spMkLst>
        </pc:spChg>
        <pc:spChg chg="mod">
          <ac:chgData name="김 승현" userId="11a90075256c3698" providerId="LiveId" clId="{11AA93FE-3002-41E2-8D26-EA6807A93381}" dt="2021-07-13T06:48:18.484" v="60" actId="207"/>
          <ac:spMkLst>
            <pc:docMk/>
            <pc:sldMk cId="1441764401" sldId="266"/>
            <ac:spMk id="44" creationId="{950374AF-B292-4263-86BC-494846393C41}"/>
          </ac:spMkLst>
        </pc:spChg>
        <pc:spChg chg="mod">
          <ac:chgData name="김 승현" userId="11a90075256c3698" providerId="LiveId" clId="{11AA93FE-3002-41E2-8D26-EA6807A93381}" dt="2021-07-13T06:47:03.161" v="46" actId="571"/>
          <ac:spMkLst>
            <pc:docMk/>
            <pc:sldMk cId="1441764401" sldId="266"/>
            <ac:spMk id="48" creationId="{2D16C1DA-619D-47B9-A7CB-43FCCF2608B2}"/>
          </ac:spMkLst>
        </pc:spChg>
        <pc:spChg chg="mod">
          <ac:chgData name="김 승현" userId="11a90075256c3698" providerId="LiveId" clId="{11AA93FE-3002-41E2-8D26-EA6807A93381}" dt="2021-07-13T06:47:05.648" v="48" actId="20577"/>
          <ac:spMkLst>
            <pc:docMk/>
            <pc:sldMk cId="1441764401" sldId="266"/>
            <ac:spMk id="64" creationId="{82B36BB6-79E8-4F2C-A9C5-529ACB2439E9}"/>
          </ac:spMkLst>
        </pc:spChg>
        <pc:grpChg chg="mod">
          <ac:chgData name="김 승현" userId="11a90075256c3698" providerId="LiveId" clId="{11AA93FE-3002-41E2-8D26-EA6807A93381}" dt="2021-07-13T06:47:03.161" v="46" actId="571"/>
          <ac:grpSpMkLst>
            <pc:docMk/>
            <pc:sldMk cId="1441764401" sldId="266"/>
            <ac:grpSpMk id="34" creationId="{278F9E45-E991-4E68-90E7-F077516B06A7}"/>
          </ac:grpSpMkLst>
        </pc:grpChg>
        <pc:graphicFrameChg chg="modGraphic">
          <ac:chgData name="김 승현" userId="11a90075256c3698" providerId="LiveId" clId="{11AA93FE-3002-41E2-8D26-EA6807A93381}" dt="2021-07-13T06:51:56.089" v="81" actId="207"/>
          <ac:graphicFrameMkLst>
            <pc:docMk/>
            <pc:sldMk cId="1441764401" sldId="266"/>
            <ac:graphicFrameMk id="47" creationId="{A05B95D5-CF6D-4B2F-A621-8EDD58CE8A4D}"/>
          </ac:graphicFrameMkLst>
        </pc:graphicFrameChg>
        <pc:cxnChg chg="add mod">
          <ac:chgData name="김 승현" userId="11a90075256c3698" providerId="LiveId" clId="{11AA93FE-3002-41E2-8D26-EA6807A93381}" dt="2021-07-13T06:51:24.620" v="77" actId="14100"/>
          <ac:cxnSpMkLst>
            <pc:docMk/>
            <pc:sldMk cId="1441764401" sldId="266"/>
            <ac:cxnSpMk id="4" creationId="{26929844-744C-4C42-8ED7-90A63DAF9B41}"/>
          </ac:cxnSpMkLst>
        </pc:cxnChg>
        <pc:cxnChg chg="mod">
          <ac:chgData name="김 승현" userId="11a90075256c3698" providerId="LiveId" clId="{11AA93FE-3002-41E2-8D26-EA6807A93381}" dt="2021-07-13T06:47:03.161" v="46" actId="571"/>
          <ac:cxnSpMkLst>
            <pc:docMk/>
            <pc:sldMk cId="1441764401" sldId="266"/>
            <ac:cxnSpMk id="5" creationId="{F9ADC6E5-4AAA-4F8C-A4B4-725062EA6C42}"/>
          </ac:cxnSpMkLst>
        </pc:cxnChg>
        <pc:cxnChg chg="add mod">
          <ac:chgData name="김 승현" userId="11a90075256c3698" providerId="LiveId" clId="{11AA93FE-3002-41E2-8D26-EA6807A93381}" dt="2021-07-13T07:19:07.698" v="255" actId="14100"/>
          <ac:cxnSpMkLst>
            <pc:docMk/>
            <pc:sldMk cId="1441764401" sldId="266"/>
            <ac:cxnSpMk id="20" creationId="{B71ADE79-B100-471E-9813-91823439267E}"/>
          </ac:cxnSpMkLst>
        </pc:cxnChg>
      </pc:sldChg>
      <pc:sldChg chg="addSp delSp modSp add del mod">
        <pc:chgData name="김 승현" userId="11a90075256c3698" providerId="LiveId" clId="{11AA93FE-3002-41E2-8D26-EA6807A93381}" dt="2021-07-13T07:30:14.799" v="329"/>
        <pc:sldMkLst>
          <pc:docMk/>
          <pc:sldMk cId="3179105269" sldId="267"/>
        </pc:sldMkLst>
        <pc:spChg chg="mod">
          <ac:chgData name="김 승현" userId="11a90075256c3698" providerId="LiveId" clId="{11AA93FE-3002-41E2-8D26-EA6807A93381}" dt="2021-07-13T06:46:48.080" v="45" actId="207"/>
          <ac:spMkLst>
            <pc:docMk/>
            <pc:sldMk cId="3179105269" sldId="267"/>
            <ac:spMk id="6" creationId="{C2ED618E-98DC-4053-8F08-B501A2285F55}"/>
          </ac:spMkLst>
        </pc:spChg>
        <pc:spChg chg="add del mod">
          <ac:chgData name="김 승현" userId="11a90075256c3698" providerId="LiveId" clId="{11AA93FE-3002-41E2-8D26-EA6807A93381}" dt="2021-07-13T07:22:08.858" v="291" actId="478"/>
          <ac:spMkLst>
            <pc:docMk/>
            <pc:sldMk cId="3179105269" sldId="267"/>
            <ac:spMk id="13" creationId="{FB5798EB-3AB0-4DCE-AE8F-90F288EFB691}"/>
          </ac:spMkLst>
        </pc:spChg>
        <pc:spChg chg="add del mod">
          <ac:chgData name="김 승현" userId="11a90075256c3698" providerId="LiveId" clId="{11AA93FE-3002-41E2-8D26-EA6807A93381}" dt="2021-07-13T07:22:07.240" v="289" actId="478"/>
          <ac:spMkLst>
            <pc:docMk/>
            <pc:sldMk cId="3179105269" sldId="267"/>
            <ac:spMk id="14" creationId="{39DE85A0-1C4A-4CF4-A993-7B8F0B802918}"/>
          </ac:spMkLst>
        </pc:spChg>
        <pc:spChg chg="add del mod">
          <ac:chgData name="김 승현" userId="11a90075256c3698" providerId="LiveId" clId="{11AA93FE-3002-41E2-8D26-EA6807A93381}" dt="2021-07-13T07:22:08.123" v="290" actId="478"/>
          <ac:spMkLst>
            <pc:docMk/>
            <pc:sldMk cId="3179105269" sldId="267"/>
            <ac:spMk id="16" creationId="{9912B1C1-E8E0-44D0-B2BB-3F295F6FC141}"/>
          </ac:spMkLst>
        </pc:spChg>
        <pc:spChg chg="add del mod">
          <ac:chgData name="김 승현" userId="11a90075256c3698" providerId="LiveId" clId="{11AA93FE-3002-41E2-8D26-EA6807A93381}" dt="2021-07-13T07:23:25.536" v="294" actId="478"/>
          <ac:spMkLst>
            <pc:docMk/>
            <pc:sldMk cId="3179105269" sldId="267"/>
            <ac:spMk id="17" creationId="{8787D38B-9F40-4DB7-AB94-7866A6B6D27A}"/>
          </ac:spMkLst>
        </pc:spChg>
        <pc:spChg chg="add del mod">
          <ac:chgData name="김 승현" userId="11a90075256c3698" providerId="LiveId" clId="{11AA93FE-3002-41E2-8D26-EA6807A93381}" dt="2021-07-13T07:23:24.893" v="293" actId="478"/>
          <ac:spMkLst>
            <pc:docMk/>
            <pc:sldMk cId="3179105269" sldId="267"/>
            <ac:spMk id="18" creationId="{20BFC6E0-FCE8-4F2C-A38C-8CFEA9146D46}"/>
          </ac:spMkLst>
        </pc:spChg>
        <pc:spChg chg="add del mod">
          <ac:chgData name="김 승현" userId="11a90075256c3698" providerId="LiveId" clId="{11AA93FE-3002-41E2-8D26-EA6807A93381}" dt="2021-07-13T07:23:26.128" v="295" actId="478"/>
          <ac:spMkLst>
            <pc:docMk/>
            <pc:sldMk cId="3179105269" sldId="267"/>
            <ac:spMk id="20" creationId="{48036D61-3DAF-4351-8076-E98F49E6B4B0}"/>
          </ac:spMkLst>
        </pc:spChg>
        <pc:spChg chg="add del mod">
          <ac:chgData name="김 승현" userId="11a90075256c3698" providerId="LiveId" clId="{11AA93FE-3002-41E2-8D26-EA6807A93381}" dt="2021-07-13T07:23:27.507" v="297" actId="478"/>
          <ac:spMkLst>
            <pc:docMk/>
            <pc:sldMk cId="3179105269" sldId="267"/>
            <ac:spMk id="21" creationId="{4027F68F-D0B0-4449-B895-753F5F3BFA23}"/>
          </ac:spMkLst>
        </pc:spChg>
        <pc:spChg chg="add del mod">
          <ac:chgData name="김 승현" userId="11a90075256c3698" providerId="LiveId" clId="{11AA93FE-3002-41E2-8D26-EA6807A93381}" dt="2021-07-13T07:23:28.649" v="298" actId="478"/>
          <ac:spMkLst>
            <pc:docMk/>
            <pc:sldMk cId="3179105269" sldId="267"/>
            <ac:spMk id="23" creationId="{6060B184-5B66-4F18-AA17-8BCD8C5EB48D}"/>
          </ac:spMkLst>
        </pc:spChg>
        <pc:graphicFrameChg chg="modGraphic">
          <ac:chgData name="김 승현" userId="11a90075256c3698" providerId="LiveId" clId="{11AA93FE-3002-41E2-8D26-EA6807A93381}" dt="2021-07-13T07:27:47.788" v="300" actId="207"/>
          <ac:graphicFrameMkLst>
            <pc:docMk/>
            <pc:sldMk cId="3179105269" sldId="267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22:04.926" v="288" actId="478"/>
          <ac:cxnSpMkLst>
            <pc:docMk/>
            <pc:sldMk cId="3179105269" sldId="267"/>
            <ac:cxnSpMk id="15" creationId="{838EA7CE-3006-4CE1-9D9B-6D77D26B53DF}"/>
          </ac:cxnSpMkLst>
        </pc:cxnChg>
        <pc:cxnChg chg="add del mod">
          <ac:chgData name="김 승현" userId="11a90075256c3698" providerId="LiveId" clId="{11AA93FE-3002-41E2-8D26-EA6807A93381}" dt="2021-07-13T07:23:26.940" v="296" actId="478"/>
          <ac:cxnSpMkLst>
            <pc:docMk/>
            <pc:sldMk cId="3179105269" sldId="267"/>
            <ac:cxnSpMk id="22" creationId="{9BD498BA-DD12-4991-8B48-600B8F1EFF52}"/>
          </ac:cxnSpMkLst>
        </pc:cxnChg>
        <pc:cxnChg chg="add del mod">
          <ac:chgData name="김 승현" userId="11a90075256c3698" providerId="LiveId" clId="{11AA93FE-3002-41E2-8D26-EA6807A93381}" dt="2021-07-13T07:30:14.799" v="329"/>
          <ac:cxnSpMkLst>
            <pc:docMk/>
            <pc:sldMk cId="3179105269" sldId="267"/>
            <ac:cxnSpMk id="26" creationId="{CBDCCC34-E287-4241-98CD-2AC51A1EAD34}"/>
          </ac:cxnSpMkLst>
        </pc:cxnChg>
      </pc:sldChg>
      <pc:sldChg chg="addSp delSp modSp del mod">
        <pc:chgData name="김 승현" userId="11a90075256c3698" providerId="LiveId" clId="{11AA93FE-3002-41E2-8D26-EA6807A93381}" dt="2021-07-13T07:49:54.075" v="592" actId="2696"/>
        <pc:sldMkLst>
          <pc:docMk/>
          <pc:sldMk cId="231243646" sldId="269"/>
        </pc:sldMkLst>
        <pc:spChg chg="mod">
          <ac:chgData name="김 승현" userId="11a90075256c3698" providerId="LiveId" clId="{11AA93FE-3002-41E2-8D26-EA6807A93381}" dt="2021-07-13T07:36:14.300" v="407" actId="208"/>
          <ac:spMkLst>
            <pc:docMk/>
            <pc:sldMk cId="231243646" sldId="269"/>
            <ac:spMk id="6" creationId="{C2ED618E-98DC-4053-8F08-B501A2285F55}"/>
          </ac:spMkLst>
        </pc:spChg>
        <pc:spChg chg="add mod">
          <ac:chgData name="김 승현" userId="11a90075256c3698" providerId="LiveId" clId="{11AA93FE-3002-41E2-8D26-EA6807A93381}" dt="2021-07-13T07:36:24.232" v="409" actId="1582"/>
          <ac:spMkLst>
            <pc:docMk/>
            <pc:sldMk cId="231243646" sldId="26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29:26.429" v="318" actId="20577"/>
          <ac:spMkLst>
            <pc:docMk/>
            <pc:sldMk cId="231243646" sldId="269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7:29:22.907" v="314" actId="20577"/>
          <ac:spMkLst>
            <pc:docMk/>
            <pc:sldMk cId="231243646" sldId="269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19" creationId="{825493D0-DB4D-4F21-BAF3-0949B07B3B32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0" creationId="{D996F852-C4AC-4A52-A9A3-F1E53653D7E7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32:13.749" v="346" actId="478"/>
          <ac:spMkLst>
            <pc:docMk/>
            <pc:sldMk cId="231243646" sldId="269"/>
            <ac:spMk id="23" creationId="{E7B61D34-9616-4E5E-98AA-DEC3E172780C}"/>
          </ac:spMkLst>
        </pc:spChg>
        <pc:spChg chg="add mod">
          <ac:chgData name="김 승현" userId="11a90075256c3698" providerId="LiveId" clId="{11AA93FE-3002-41E2-8D26-EA6807A93381}" dt="2021-07-13T07:34:31.898" v="400" actId="1035"/>
          <ac:spMkLst>
            <pc:docMk/>
            <pc:sldMk cId="231243646" sldId="269"/>
            <ac:spMk id="34" creationId="{219AA22D-12D7-4228-98DD-153432C6683F}"/>
          </ac:spMkLst>
        </pc:spChg>
        <pc:graphicFrameChg chg="add mod modGraphic">
          <ac:chgData name="김 승현" userId="11a90075256c3698" providerId="LiveId" clId="{11AA93FE-3002-41E2-8D26-EA6807A93381}" dt="2021-07-13T07:34:31.898" v="400" actId="1035"/>
          <ac:graphicFrameMkLst>
            <pc:docMk/>
            <pc:sldMk cId="231243646" sldId="269"/>
            <ac:graphicFrameMk id="24" creationId="{9786DA4A-29BD-41B4-B15B-8098CB14E94F}"/>
          </ac:graphicFrameMkLst>
        </pc:graphicFrameChg>
        <pc:graphicFrameChg chg="del">
          <ac:chgData name="김 승현" userId="11a90075256c3698" providerId="LiveId" clId="{11AA93FE-3002-41E2-8D26-EA6807A93381}" dt="2021-07-13T07:28:19.005" v="301" actId="478"/>
          <ac:graphicFrameMkLst>
            <pc:docMk/>
            <pc:sldMk cId="231243646" sldId="269"/>
            <ac:graphicFrameMk id="43" creationId="{99876A90-31F6-4F81-B14F-A5A5739083BC}"/>
          </ac:graphicFrameMkLst>
        </pc:graphicFrameChg>
        <pc:cxnChg chg="add del mod">
          <ac:chgData name="김 승현" userId="11a90075256c3698" providerId="LiveId" clId="{11AA93FE-3002-41E2-8D26-EA6807A93381}" dt="2021-07-13T07:31:22.760" v="345" actId="478"/>
          <ac:cxnSpMkLst>
            <pc:docMk/>
            <pc:sldMk cId="231243646" sldId="269"/>
            <ac:cxnSpMk id="22" creationId="{29B1A1E4-DB39-49BF-92AE-A880B74EACAC}"/>
          </ac:cxnSpMkLst>
        </pc:cxnChg>
        <pc:cxnChg chg="add mod">
          <ac:chgData name="김 승현" userId="11a90075256c3698" providerId="LiveId" clId="{11AA93FE-3002-41E2-8D26-EA6807A93381}" dt="2021-07-13T07:28:54.603" v="305" actId="14100"/>
          <ac:cxnSpMkLst>
            <pc:docMk/>
            <pc:sldMk cId="231243646" sldId="269"/>
            <ac:cxnSpMk id="25" creationId="{DC693A83-1FEE-40D2-908B-C7D197DC1A23}"/>
          </ac:cxnSpMkLst>
        </pc:cxnChg>
        <pc:cxnChg chg="add mod">
          <ac:chgData name="김 승현" userId="11a90075256c3698" providerId="LiveId" clId="{11AA93FE-3002-41E2-8D26-EA6807A93381}" dt="2021-07-13T07:30:32.599" v="334" actId="14100"/>
          <ac:cxnSpMkLst>
            <pc:docMk/>
            <pc:sldMk cId="231243646" sldId="269"/>
            <ac:cxnSpMk id="26" creationId="{14CE0B6F-2104-4F1C-9C1B-4170951023E1}"/>
          </ac:cxnSpMkLst>
        </pc:cxnChg>
        <pc:cxnChg chg="add del mod">
          <ac:chgData name="김 승현" userId="11a90075256c3698" providerId="LiveId" clId="{11AA93FE-3002-41E2-8D26-EA6807A93381}" dt="2021-07-13T07:30:59.650" v="339" actId="478"/>
          <ac:cxnSpMkLst>
            <pc:docMk/>
            <pc:sldMk cId="231243646" sldId="269"/>
            <ac:cxnSpMk id="28" creationId="{C64A3721-E47C-438C-BF98-E0031615C0AB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29" creationId="{428DD839-CE7C-4BF9-9A0B-486F8453DDE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0" creationId="{1B037736-DE42-4496-825A-74191A58CCD2}"/>
          </ac:cxnSpMkLst>
        </pc:cxnChg>
        <pc:cxnChg chg="add mod">
          <ac:chgData name="김 승현" userId="11a90075256c3698" providerId="LiveId" clId="{11AA93FE-3002-41E2-8D26-EA6807A93381}" dt="2021-07-13T07:34:31.898" v="400" actId="1035"/>
          <ac:cxnSpMkLst>
            <pc:docMk/>
            <pc:sldMk cId="231243646" sldId="269"/>
            <ac:cxnSpMk id="31" creationId="{BB3B4302-28FE-49B9-BB07-2D334BC7CD72}"/>
          </ac:cxnSpMkLst>
        </pc:cxnChg>
      </pc:sldChg>
      <pc:sldChg chg="delSp del mod">
        <pc:chgData name="김 승현" userId="11a90075256c3698" providerId="LiveId" clId="{11AA93FE-3002-41E2-8D26-EA6807A93381}" dt="2021-07-13T07:32:36.440" v="355" actId="47"/>
        <pc:sldMkLst>
          <pc:docMk/>
          <pc:sldMk cId="2630323210" sldId="270"/>
        </pc:sldMkLst>
        <pc:spChg chg="del">
          <ac:chgData name="김 승현" userId="11a90075256c3698" providerId="LiveId" clId="{11AA93FE-3002-41E2-8D26-EA6807A93381}" dt="2021-07-13T07:32:22.517" v="347" actId="478"/>
          <ac:spMkLst>
            <pc:docMk/>
            <pc:sldMk cId="2630323210" sldId="270"/>
            <ac:spMk id="48" creationId="{0B986059-E539-43F9-A14E-AD68B526359D}"/>
          </ac:spMkLst>
        </pc:spChg>
        <pc:graphicFrameChg chg="del">
          <ac:chgData name="김 승현" userId="11a90075256c3698" providerId="LiveId" clId="{11AA93FE-3002-41E2-8D26-EA6807A93381}" dt="2021-07-13T07:32:22.517" v="347" actId="478"/>
          <ac:graphicFrameMkLst>
            <pc:docMk/>
            <pc:sldMk cId="2630323210" sldId="270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2.517" v="347" actId="478"/>
          <ac:cxnSpMkLst>
            <pc:docMk/>
            <pc:sldMk cId="2630323210" sldId="270"/>
            <ac:cxnSpMk id="35" creationId="{F54AAF1C-3BDD-443E-83AB-8F043760F97B}"/>
          </ac:cxnSpMkLst>
        </pc:cxnChg>
      </pc:sldChg>
      <pc:sldChg chg="delSp del mod">
        <pc:chgData name="김 승현" userId="11a90075256c3698" providerId="LiveId" clId="{11AA93FE-3002-41E2-8D26-EA6807A93381}" dt="2021-07-13T07:32:35.606" v="354" actId="47"/>
        <pc:sldMkLst>
          <pc:docMk/>
          <pc:sldMk cId="2885924535" sldId="271"/>
        </pc:sldMkLst>
        <pc:spChg chg="del">
          <ac:chgData name="김 승현" userId="11a90075256c3698" providerId="LiveId" clId="{11AA93FE-3002-41E2-8D26-EA6807A93381}" dt="2021-07-13T07:32:24.773" v="348" actId="478"/>
          <ac:spMkLst>
            <pc:docMk/>
            <pc:sldMk cId="2885924535" sldId="271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4.773" v="348" actId="478"/>
          <ac:graphicFrameMkLst>
            <pc:docMk/>
            <pc:sldMk cId="2885924535" sldId="271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4.773" v="348" actId="478"/>
          <ac:cxnSpMkLst>
            <pc:docMk/>
            <pc:sldMk cId="2885924535" sldId="271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928" v="353" actId="47"/>
        <pc:sldMkLst>
          <pc:docMk/>
          <pc:sldMk cId="3525854951" sldId="272"/>
        </pc:sldMkLst>
        <pc:spChg chg="del">
          <ac:chgData name="김 승현" userId="11a90075256c3698" providerId="LiveId" clId="{11AA93FE-3002-41E2-8D26-EA6807A93381}" dt="2021-07-13T07:32:27.282" v="349" actId="478"/>
          <ac:spMkLst>
            <pc:docMk/>
            <pc:sldMk cId="3525854951" sldId="272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27.282" v="349" actId="478"/>
          <ac:graphicFrameMkLst>
            <pc:docMk/>
            <pc:sldMk cId="3525854951" sldId="272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27.282" v="349" actId="478"/>
          <ac:cxnSpMkLst>
            <pc:docMk/>
            <pc:sldMk cId="3525854951" sldId="272"/>
            <ac:cxnSpMk id="75" creationId="{0890B3D1-1F29-444D-8D59-63F545022963}"/>
          </ac:cxnSpMkLst>
        </pc:cxnChg>
      </pc:sldChg>
      <pc:sldChg chg="delSp del mod">
        <pc:chgData name="김 승현" userId="11a90075256c3698" providerId="LiveId" clId="{11AA93FE-3002-41E2-8D26-EA6807A93381}" dt="2021-07-13T07:32:34.077" v="352" actId="47"/>
        <pc:sldMkLst>
          <pc:docMk/>
          <pc:sldMk cId="3318725376" sldId="273"/>
        </pc:sldMkLst>
        <pc:spChg chg="del">
          <ac:chgData name="김 승현" userId="11a90075256c3698" providerId="LiveId" clId="{11AA93FE-3002-41E2-8D26-EA6807A93381}" dt="2021-07-13T07:32:30.109" v="350" actId="478"/>
          <ac:spMkLst>
            <pc:docMk/>
            <pc:sldMk cId="3318725376" sldId="273"/>
            <ac:spMk id="79" creationId="{92DC7FCD-87F5-44F2-A450-FD59EDB02B82}"/>
          </ac:spMkLst>
        </pc:spChg>
        <pc:graphicFrameChg chg="del">
          <ac:chgData name="김 승현" userId="11a90075256c3698" providerId="LiveId" clId="{11AA93FE-3002-41E2-8D26-EA6807A93381}" dt="2021-07-13T07:32:30.109" v="350" actId="478"/>
          <ac:graphicFrameMkLst>
            <pc:docMk/>
            <pc:sldMk cId="3318725376" sldId="273"/>
            <ac:graphicFrameMk id="43" creationId="{99876A90-31F6-4F81-B14F-A5A5739083BC}"/>
          </ac:graphicFrameMkLst>
        </pc:graphicFrameChg>
        <pc:cxnChg chg="del">
          <ac:chgData name="김 승현" userId="11a90075256c3698" providerId="LiveId" clId="{11AA93FE-3002-41E2-8D26-EA6807A93381}" dt="2021-07-13T07:32:30.109" v="350" actId="478"/>
          <ac:cxnSpMkLst>
            <pc:docMk/>
            <pc:sldMk cId="3318725376" sldId="273"/>
            <ac:cxnSpMk id="22" creationId="{427E3FE0-779D-484F-9B73-00202DC8A6FE}"/>
          </ac:cxnSpMkLst>
        </pc:cxnChg>
      </pc:sldChg>
      <pc:sldChg chg="del">
        <pc:chgData name="김 승현" userId="11a90075256c3698" providerId="LiveId" clId="{11AA93FE-3002-41E2-8D26-EA6807A93381}" dt="2021-07-13T07:32:33.068" v="351" actId="47"/>
        <pc:sldMkLst>
          <pc:docMk/>
          <pc:sldMk cId="446263621" sldId="274"/>
        </pc:sldMkLst>
      </pc:sldChg>
      <pc:sldChg chg="new del">
        <pc:chgData name="김 승현" userId="11a90075256c3698" providerId="LiveId" clId="{11AA93FE-3002-41E2-8D26-EA6807A93381}" dt="2021-07-13T06:12:22.015" v="2" actId="2696"/>
        <pc:sldMkLst>
          <pc:docMk/>
          <pc:sldMk cId="939605663" sldId="275"/>
        </pc:sldMkLst>
      </pc:sldChg>
      <pc:sldChg chg="addSp delSp modSp add mod">
        <pc:chgData name="김 승현" userId="11a90075256c3698" providerId="LiveId" clId="{11AA93FE-3002-41E2-8D26-EA6807A93381}" dt="2021-07-13T08:12:39.257" v="963" actId="1076"/>
        <pc:sldMkLst>
          <pc:docMk/>
          <pc:sldMk cId="835427619" sldId="276"/>
        </pc:sldMkLst>
        <pc:spChg chg="del">
          <ac:chgData name="김 승현" userId="11a90075256c3698" providerId="LiveId" clId="{11AA93FE-3002-41E2-8D26-EA6807A93381}" dt="2021-07-13T06:32:05.848" v="27" actId="478"/>
          <ac:spMkLst>
            <pc:docMk/>
            <pc:sldMk cId="835427619" sldId="276"/>
            <ac:spMk id="6" creationId="{C2ED618E-98DC-4053-8F08-B501A2285F55}"/>
          </ac:spMkLst>
        </pc:spChg>
        <pc:spChg chg="del">
          <ac:chgData name="김 승현" userId="11a90075256c3698" providerId="LiveId" clId="{11AA93FE-3002-41E2-8D26-EA6807A93381}" dt="2021-07-13T06:32:00.501" v="23" actId="478"/>
          <ac:spMkLst>
            <pc:docMk/>
            <pc:sldMk cId="835427619" sldId="276"/>
            <ac:spMk id="10" creationId="{36916954-D66B-4A9D-B933-5095AFA3C88A}"/>
          </ac:spMkLst>
        </pc:spChg>
        <pc:spChg chg="mod">
          <ac:chgData name="김 승현" userId="11a90075256c3698" providerId="LiveId" clId="{11AA93FE-3002-41E2-8D26-EA6807A93381}" dt="2021-07-13T08:04:53.134" v="812" actId="5793"/>
          <ac:spMkLst>
            <pc:docMk/>
            <pc:sldMk cId="835427619" sldId="276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02:58.494" v="786" actId="1076"/>
          <ac:spMkLst>
            <pc:docMk/>
            <pc:sldMk cId="835427619" sldId="276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05:05.984" v="840" actId="20577"/>
          <ac:spMkLst>
            <pc:docMk/>
            <pc:sldMk cId="835427619" sldId="276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05:02.546" v="833" actId="20577"/>
          <ac:spMkLst>
            <pc:docMk/>
            <pc:sldMk cId="835427619" sldId="276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04:55.564" v="816" actId="5793"/>
          <ac:spMkLst>
            <pc:docMk/>
            <pc:sldMk cId="835427619" sldId="276"/>
            <ac:spMk id="23" creationId="{A6B52F25-A5FB-4205-BB9E-3ACEDC6D6798}"/>
          </ac:spMkLst>
        </pc:spChg>
        <pc:spChg chg="add mod">
          <ac:chgData name="김 승현" userId="11a90075256c3698" providerId="LiveId" clId="{11AA93FE-3002-41E2-8D26-EA6807A93381}" dt="2021-07-13T08:03:25.213" v="794" actId="20577"/>
          <ac:spMkLst>
            <pc:docMk/>
            <pc:sldMk cId="835427619" sldId="276"/>
            <ac:spMk id="24" creationId="{CD13886E-CD98-4A08-9805-EA4E783BA0E2}"/>
          </ac:spMkLst>
        </pc:spChg>
        <pc:spChg chg="add mod">
          <ac:chgData name="김 승현" userId="11a90075256c3698" providerId="LiveId" clId="{11AA93FE-3002-41E2-8D26-EA6807A93381}" dt="2021-07-13T08:12:39.257" v="963" actId="1076"/>
          <ac:spMkLst>
            <pc:docMk/>
            <pc:sldMk cId="835427619" sldId="276"/>
            <ac:spMk id="34" creationId="{944B0953-D1FD-43A0-A49B-4CE63F6CCEF4}"/>
          </ac:spMkLst>
        </pc:spChg>
        <pc:spChg chg="mod">
          <ac:chgData name="김 승현" userId="11a90075256c3698" providerId="LiveId" clId="{11AA93FE-3002-41E2-8D26-EA6807A93381}" dt="2021-07-13T06:29:25.491" v="11"/>
          <ac:spMkLst>
            <pc:docMk/>
            <pc:sldMk cId="835427619" sldId="276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6:32:06.862" v="28" actId="478"/>
          <ac:spMkLst>
            <pc:docMk/>
            <pc:sldMk cId="835427619" sldId="276"/>
            <ac:spMk id="62" creationId="{7131B50F-F540-43C1-A2AD-40D4448EF50E}"/>
          </ac:spMkLst>
        </pc:spChg>
        <pc:spChg chg="del mod">
          <ac:chgData name="김 승현" userId="11a90075256c3698" providerId="LiveId" clId="{11AA93FE-3002-41E2-8D26-EA6807A93381}" dt="2021-07-13T06:32:05.047" v="26" actId="478"/>
          <ac:spMkLst>
            <pc:docMk/>
            <pc:sldMk cId="835427619" sldId="276"/>
            <ac:spMk id="64" creationId="{82B36BB6-79E8-4F2C-A9C5-529ACB2439E9}"/>
          </ac:spMkLst>
        </pc:spChg>
        <pc:spChg chg="del">
          <ac:chgData name="김 승현" userId="11a90075256c3698" providerId="LiveId" clId="{11AA93FE-3002-41E2-8D26-EA6807A93381}" dt="2021-07-13T06:32:01.459" v="24" actId="478"/>
          <ac:spMkLst>
            <pc:docMk/>
            <pc:sldMk cId="835427619" sldId="276"/>
            <ac:spMk id="74" creationId="{5548219F-5C05-448D-9189-5A692C94AF48}"/>
          </ac:spMkLst>
        </pc:spChg>
        <pc:spChg chg="del">
          <ac:chgData name="김 승현" userId="11a90075256c3698" providerId="LiveId" clId="{11AA93FE-3002-41E2-8D26-EA6807A93381}" dt="2021-07-13T06:31:20.425" v="12" actId="478"/>
          <ac:spMkLst>
            <pc:docMk/>
            <pc:sldMk cId="835427619" sldId="276"/>
            <ac:spMk id="79" creationId="{92DC7FCD-87F5-44F2-A450-FD59EDB02B82}"/>
          </ac:spMkLst>
        </pc:spChg>
        <pc:graphicFrameChg chg="add mod modGraphic">
          <ac:chgData name="김 승현" userId="11a90075256c3698" providerId="LiveId" clId="{11AA93FE-3002-41E2-8D26-EA6807A93381}" dt="2021-07-13T07:57:16.223" v="690" actId="20577"/>
          <ac:graphicFrameMkLst>
            <pc:docMk/>
            <pc:sldMk cId="835427619" sldId="276"/>
            <ac:graphicFrameMk id="19" creationId="{70FEB81E-56E4-4DB3-BC43-57E1080F2286}"/>
          </ac:graphicFrameMkLst>
        </pc:graphicFrameChg>
        <pc:graphicFrameChg chg="del modGraphic">
          <ac:chgData name="김 승현" userId="11a90075256c3698" providerId="LiveId" clId="{11AA93FE-3002-41E2-8D26-EA6807A93381}" dt="2021-07-13T06:31:51.554" v="20" actId="478"/>
          <ac:graphicFrameMkLst>
            <pc:docMk/>
            <pc:sldMk cId="835427619" sldId="276"/>
            <ac:graphicFrameMk id="43" creationId="{99876A90-31F6-4F81-B14F-A5A5739083BC}"/>
          </ac:graphicFrameMkLst>
        </pc:graphicFrameChg>
        <pc:cxnChg chg="add mod">
          <ac:chgData name="김 승현" userId="11a90075256c3698" providerId="LiveId" clId="{11AA93FE-3002-41E2-8D26-EA6807A93381}" dt="2021-07-13T08:11:17.454" v="842" actId="14100"/>
          <ac:cxnSpMkLst>
            <pc:docMk/>
            <pc:sldMk cId="835427619" sldId="276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6:31:59.858" v="22" actId="478"/>
          <ac:cxnSpMkLst>
            <pc:docMk/>
            <pc:sldMk cId="835427619" sldId="276"/>
            <ac:cxnSpMk id="20" creationId="{4DC76513-C3AE-4213-BEE0-84F1AB217DDB}"/>
          </ac:cxnSpMkLst>
        </pc:cxnChg>
        <pc:cxnChg chg="del">
          <ac:chgData name="김 승현" userId="11a90075256c3698" providerId="LiveId" clId="{11AA93FE-3002-41E2-8D26-EA6807A93381}" dt="2021-07-13T06:32:07.477" v="29" actId="478"/>
          <ac:cxnSpMkLst>
            <pc:docMk/>
            <pc:sldMk cId="835427619" sldId="276"/>
            <ac:cxnSpMk id="21" creationId="{D6B3D453-26DD-4E8C-9BAD-A7B393DE54C0}"/>
          </ac:cxnSpMkLst>
        </pc:cxnChg>
        <pc:cxnChg chg="del">
          <ac:chgData name="김 승현" userId="11a90075256c3698" providerId="LiveId" clId="{11AA93FE-3002-41E2-8D26-EA6807A93381}" dt="2021-07-13T06:31:21.190" v="13" actId="478"/>
          <ac:cxnSpMkLst>
            <pc:docMk/>
            <pc:sldMk cId="835427619" sldId="276"/>
            <ac:cxnSpMk id="22" creationId="{427E3FE0-779D-484F-9B73-00202DC8A6FE}"/>
          </ac:cxnSpMkLst>
        </pc:cxnChg>
        <pc:cxnChg chg="add mod">
          <ac:chgData name="김 승현" userId="11a90075256c3698" providerId="LiveId" clId="{11AA93FE-3002-41E2-8D26-EA6807A93381}" dt="2021-07-13T08:11:51.396" v="858" actId="14100"/>
          <ac:cxnSpMkLst>
            <pc:docMk/>
            <pc:sldMk cId="835427619" sldId="276"/>
            <ac:cxnSpMk id="25" creationId="{BA2CE204-3431-46F8-A717-67CDB4415714}"/>
          </ac:cxnSpMkLst>
        </pc:cxnChg>
        <pc:cxnChg chg="add mod">
          <ac:chgData name="김 승현" userId="11a90075256c3698" providerId="LiveId" clId="{11AA93FE-3002-41E2-8D26-EA6807A93381}" dt="2021-07-13T08:11:46.359" v="855" actId="14100"/>
          <ac:cxnSpMkLst>
            <pc:docMk/>
            <pc:sldMk cId="835427619" sldId="276"/>
            <ac:cxnSpMk id="26" creationId="{4D1E3E95-0C9F-4782-9F3C-820156F49AE9}"/>
          </ac:cxnSpMkLst>
        </pc:cxnChg>
        <pc:cxnChg chg="add mod">
          <ac:chgData name="김 승현" userId="11a90075256c3698" providerId="LiveId" clId="{11AA93FE-3002-41E2-8D26-EA6807A93381}" dt="2021-07-13T08:11:38.189" v="852" actId="14100"/>
          <ac:cxnSpMkLst>
            <pc:docMk/>
            <pc:sldMk cId="835427619" sldId="276"/>
            <ac:cxnSpMk id="28" creationId="{7CD7F25A-9E3F-46AB-BAC2-102185C30430}"/>
          </ac:cxnSpMkLst>
        </pc:cxnChg>
        <pc:cxnChg chg="add mod">
          <ac:chgData name="김 승현" userId="11a90075256c3698" providerId="LiveId" clId="{11AA93FE-3002-41E2-8D26-EA6807A93381}" dt="2021-07-13T08:11:32.976" v="849" actId="14100"/>
          <ac:cxnSpMkLst>
            <pc:docMk/>
            <pc:sldMk cId="835427619" sldId="276"/>
            <ac:cxnSpMk id="29" creationId="{944CF320-23D0-434F-87B3-90358286D6F6}"/>
          </ac:cxnSpMkLst>
        </pc:cxnChg>
      </pc:sldChg>
      <pc:sldChg chg="modSp add del mod">
        <pc:chgData name="김 승현" userId="11a90075256c3698" providerId="LiveId" clId="{11AA93FE-3002-41E2-8D26-EA6807A93381}" dt="2021-07-13T06:54:05.482" v="97" actId="47"/>
        <pc:sldMkLst>
          <pc:docMk/>
          <pc:sldMk cId="682857171" sldId="277"/>
        </pc:sldMkLst>
        <pc:graphicFrameChg chg="modGraphic">
          <ac:chgData name="김 승현" userId="11a90075256c3698" providerId="LiveId" clId="{11AA93FE-3002-41E2-8D26-EA6807A93381}" dt="2021-07-13T06:51:41.635" v="80" actId="20577"/>
          <ac:graphicFrameMkLst>
            <pc:docMk/>
            <pc:sldMk cId="682857171" sldId="277"/>
            <ac:graphicFrameMk id="47" creationId="{A05B95D5-CF6D-4B2F-A621-8EDD58CE8A4D}"/>
          </ac:graphicFrameMkLst>
        </pc:graphicFrameChg>
      </pc:sldChg>
      <pc:sldChg chg="addSp modSp add mod">
        <pc:chgData name="김 승현" userId="11a90075256c3698" providerId="LiveId" clId="{11AA93FE-3002-41E2-8D26-EA6807A93381}" dt="2021-07-13T07:19:19.575" v="260" actId="1076"/>
        <pc:sldMkLst>
          <pc:docMk/>
          <pc:sldMk cId="3379986721" sldId="278"/>
        </pc:sldMkLst>
        <pc:spChg chg="mod">
          <ac:chgData name="김 승현" userId="11a90075256c3698" providerId="LiveId" clId="{11AA93FE-3002-41E2-8D26-EA6807A93381}" dt="2021-07-13T06:57:28.215" v="157" actId="20577"/>
          <ac:spMkLst>
            <pc:docMk/>
            <pc:sldMk cId="3379986721" sldId="278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4:12.859" v="100" actId="1076"/>
          <ac:spMkLst>
            <pc:docMk/>
            <pc:sldMk cId="3379986721" sldId="278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6.934" v="225"/>
          <ac:spMkLst>
            <pc:docMk/>
            <pc:sldMk cId="3379986721" sldId="278"/>
            <ac:spMk id="24" creationId="{18D42A3D-CA3A-4745-AC6C-23B343EA7405}"/>
          </ac:spMkLst>
        </pc:spChg>
        <pc:spChg chg="add mod">
          <ac:chgData name="김 승현" userId="11a90075256c3698" providerId="LiveId" clId="{11AA93FE-3002-41E2-8D26-EA6807A93381}" dt="2021-07-13T07:19:13.720" v="258" actId="1076"/>
          <ac:spMkLst>
            <pc:docMk/>
            <pc:sldMk cId="3379986721" sldId="278"/>
            <ac:spMk id="25" creationId="{CDD7950C-35BB-41F2-B734-56D375939565}"/>
          </ac:spMkLst>
        </pc:spChg>
        <pc:spChg chg="add mod">
          <ac:chgData name="김 승현" userId="11a90075256c3698" providerId="LiveId" clId="{11AA93FE-3002-41E2-8D26-EA6807A93381}" dt="2021-07-13T07:19:19.575" v="260" actId="1076"/>
          <ac:spMkLst>
            <pc:docMk/>
            <pc:sldMk cId="3379986721" sldId="278"/>
            <ac:spMk id="27" creationId="{C8456768-9978-4197-86CE-EB0994AD3864}"/>
          </ac:spMkLst>
        </pc:spChg>
        <pc:graphicFrameChg chg="modGraphic">
          <ac:chgData name="김 승현" userId="11a90075256c3698" providerId="LiveId" clId="{11AA93FE-3002-41E2-8D26-EA6807A93381}" dt="2021-07-13T06:54:44.399" v="107" actId="207"/>
          <ac:graphicFrameMkLst>
            <pc:docMk/>
            <pc:sldMk cId="3379986721" sldId="278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4:37.475" v="105" actId="1076"/>
          <ac:cxnSpMkLst>
            <pc:docMk/>
            <pc:sldMk cId="3379986721" sldId="278"/>
            <ac:cxnSpMk id="4" creationId="{26929844-744C-4C42-8ED7-90A63DAF9B41}"/>
          </ac:cxnSpMkLst>
        </pc:cxnChg>
        <pc:cxnChg chg="add mod">
          <ac:chgData name="김 승현" userId="11a90075256c3698" providerId="LiveId" clId="{11AA93FE-3002-41E2-8D26-EA6807A93381}" dt="2021-07-13T07:19:17.184" v="259" actId="14100"/>
          <ac:cxnSpMkLst>
            <pc:docMk/>
            <pc:sldMk cId="3379986721" sldId="278"/>
            <ac:cxnSpMk id="26" creationId="{2D2462E6-B999-4E9F-A3B2-B01B9F2465C0}"/>
          </ac:cxnSpMkLst>
        </pc:cxnChg>
      </pc:sldChg>
      <pc:sldChg chg="addSp delSp modSp add mod">
        <pc:chgData name="김 승현" userId="11a90075256c3698" providerId="LiveId" clId="{11AA93FE-3002-41E2-8D26-EA6807A93381}" dt="2021-07-13T07:19:36.185" v="266" actId="1076"/>
        <pc:sldMkLst>
          <pc:docMk/>
          <pc:sldMk cId="1321817219" sldId="279"/>
        </pc:sldMkLst>
        <pc:spChg chg="mod">
          <ac:chgData name="김 승현" userId="11a90075256c3698" providerId="LiveId" clId="{11AA93FE-3002-41E2-8D26-EA6807A93381}" dt="2021-07-13T06:57:26.089" v="155" actId="20577"/>
          <ac:spMkLst>
            <pc:docMk/>
            <pc:sldMk cId="1321817219" sldId="279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6:04.989" v="137" actId="1037"/>
          <ac:spMkLst>
            <pc:docMk/>
            <pc:sldMk cId="1321817219" sldId="279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166" v="226"/>
          <ac:spMkLst>
            <pc:docMk/>
            <pc:sldMk cId="1321817219" sldId="279"/>
            <ac:spMk id="38" creationId="{BA12FF1A-D052-44A6-8378-88755CB4BD32}"/>
          </ac:spMkLst>
        </pc:spChg>
        <pc:spChg chg="add mod">
          <ac:chgData name="김 승현" userId="11a90075256c3698" providerId="LiveId" clId="{11AA93FE-3002-41E2-8D26-EA6807A93381}" dt="2021-07-13T07:19:30.239" v="264" actId="20577"/>
          <ac:spMkLst>
            <pc:docMk/>
            <pc:sldMk cId="1321817219" sldId="279"/>
            <ac:spMk id="39" creationId="{84AB293C-9B5D-466B-9D1C-3ADF6709903F}"/>
          </ac:spMkLst>
        </pc:spChg>
        <pc:spChg chg="add mod">
          <ac:chgData name="김 승현" userId="11a90075256c3698" providerId="LiveId" clId="{11AA93FE-3002-41E2-8D26-EA6807A93381}" dt="2021-07-13T07:19:36.185" v="266" actId="1076"/>
          <ac:spMkLst>
            <pc:docMk/>
            <pc:sldMk cId="1321817219" sldId="279"/>
            <ac:spMk id="42" creationId="{B7F68C0B-D0E1-49B8-BB60-9123F40E123F}"/>
          </ac:spMkLst>
        </pc:spChg>
        <pc:graphicFrameChg chg="modGraphic">
          <ac:chgData name="김 승현" userId="11a90075256c3698" providerId="LiveId" clId="{11AA93FE-3002-41E2-8D26-EA6807A93381}" dt="2021-07-13T06:55:12.345" v="119" actId="20577"/>
          <ac:graphicFrameMkLst>
            <pc:docMk/>
            <pc:sldMk cId="1321817219" sldId="279"/>
            <ac:graphicFrameMk id="47" creationId="{A05B95D5-CF6D-4B2F-A621-8EDD58CE8A4D}"/>
          </ac:graphicFrameMkLst>
        </pc:graphicFrameChg>
        <pc:cxnChg chg="del mod">
          <ac:chgData name="김 승현" userId="11a90075256c3698" providerId="LiveId" clId="{11AA93FE-3002-41E2-8D26-EA6807A93381}" dt="2021-07-13T06:55:45.711" v="130" actId="478"/>
          <ac:cxnSpMkLst>
            <pc:docMk/>
            <pc:sldMk cId="1321817219" sldId="279"/>
            <ac:cxnSpMk id="4" creationId="{26929844-744C-4C42-8ED7-90A63DAF9B41}"/>
          </ac:cxnSpMkLst>
        </pc:cxnChg>
        <pc:cxnChg chg="add">
          <ac:chgData name="김 승현" userId="11a90075256c3698" providerId="LiveId" clId="{11AA93FE-3002-41E2-8D26-EA6807A93381}" dt="2021-07-13T06:55:50.704" v="131" actId="11529"/>
          <ac:cxnSpMkLst>
            <pc:docMk/>
            <pc:sldMk cId="1321817219" sldId="279"/>
            <ac:cxnSpMk id="15" creationId="{FFAE542B-42F3-445F-8AE2-1B2443FD4EEA}"/>
          </ac:cxnSpMkLst>
        </pc:cxnChg>
        <pc:cxnChg chg="add">
          <ac:chgData name="김 승현" userId="11a90075256c3698" providerId="LiveId" clId="{11AA93FE-3002-41E2-8D26-EA6807A93381}" dt="2021-07-13T06:55:58.858" v="133" actId="11529"/>
          <ac:cxnSpMkLst>
            <pc:docMk/>
            <pc:sldMk cId="1321817219" sldId="279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6:55:52.945" v="132" actId="571"/>
          <ac:cxnSpMkLst>
            <pc:docMk/>
            <pc:sldMk cId="1321817219" sldId="279"/>
            <ac:cxnSpMk id="37" creationId="{C3608B5A-0723-4CCD-B04D-A29F1BF95C6B}"/>
          </ac:cxnSpMkLst>
        </pc:cxnChg>
        <pc:cxnChg chg="add mod">
          <ac:chgData name="김 승현" userId="11a90075256c3698" providerId="LiveId" clId="{11AA93FE-3002-41E2-8D26-EA6807A93381}" dt="2021-07-13T07:19:34.458" v="265" actId="14100"/>
          <ac:cxnSpMkLst>
            <pc:docMk/>
            <pc:sldMk cId="1321817219" sldId="279"/>
            <ac:cxnSpMk id="40" creationId="{46219295-9454-42BA-A0F3-5B3A98CF5AEF}"/>
          </ac:cxnSpMkLst>
        </pc:cxnChg>
      </pc:sldChg>
      <pc:sldChg chg="addSp modSp add mod">
        <pc:chgData name="김 승현" userId="11a90075256c3698" providerId="LiveId" clId="{11AA93FE-3002-41E2-8D26-EA6807A93381}" dt="2021-07-13T07:19:49.984" v="270" actId="1076"/>
        <pc:sldMkLst>
          <pc:docMk/>
          <pc:sldMk cId="2551419065" sldId="280"/>
        </pc:sldMkLst>
        <pc:spChg chg="mod">
          <ac:chgData name="김 승현" userId="11a90075256c3698" providerId="LiveId" clId="{11AA93FE-3002-41E2-8D26-EA6807A93381}" dt="2021-07-13T06:57:23.988" v="153" actId="20577"/>
          <ac:spMkLst>
            <pc:docMk/>
            <pc:sldMk cId="2551419065" sldId="280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6:57:13.724" v="151" actId="1038"/>
          <ac:spMkLst>
            <pc:docMk/>
            <pc:sldMk cId="2551419065" sldId="280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8.949" v="227"/>
          <ac:spMkLst>
            <pc:docMk/>
            <pc:sldMk cId="2551419065" sldId="280"/>
            <ac:spMk id="27" creationId="{C2237EB0-371D-4C77-B47F-6768060CC9CD}"/>
          </ac:spMkLst>
        </pc:spChg>
        <pc:spChg chg="add mod">
          <ac:chgData name="김 승현" userId="11a90075256c3698" providerId="LiveId" clId="{11AA93FE-3002-41E2-8D26-EA6807A93381}" dt="2021-07-13T07:19:45.367" v="268" actId="1076"/>
          <ac:spMkLst>
            <pc:docMk/>
            <pc:sldMk cId="2551419065" sldId="280"/>
            <ac:spMk id="28" creationId="{BB01F978-8FEC-4D96-B168-AA9E73570571}"/>
          </ac:spMkLst>
        </pc:spChg>
        <pc:spChg chg="add mod">
          <ac:chgData name="김 승현" userId="11a90075256c3698" providerId="LiveId" clId="{11AA93FE-3002-41E2-8D26-EA6807A93381}" dt="2021-07-13T07:19:49.984" v="270" actId="1076"/>
          <ac:spMkLst>
            <pc:docMk/>
            <pc:sldMk cId="2551419065" sldId="280"/>
            <ac:spMk id="30" creationId="{EFA3878B-2FCF-4C13-94C7-951EBA1D7A17}"/>
          </ac:spMkLst>
        </pc:spChg>
        <pc:graphicFrameChg chg="modGraphic">
          <ac:chgData name="김 승현" userId="11a90075256c3698" providerId="LiveId" clId="{11AA93FE-3002-41E2-8D26-EA6807A93381}" dt="2021-07-13T06:57:04.492" v="147" actId="207"/>
          <ac:graphicFrameMkLst>
            <pc:docMk/>
            <pc:sldMk cId="2551419065" sldId="280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6:56:38.599" v="140" actId="1076"/>
          <ac:cxnSpMkLst>
            <pc:docMk/>
            <pc:sldMk cId="2551419065" sldId="280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6:56:44.719" v="143" actId="14100"/>
          <ac:cxnSpMkLst>
            <pc:docMk/>
            <pc:sldMk cId="2551419065" sldId="280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19:47.437" v="269" actId="14100"/>
          <ac:cxnSpMkLst>
            <pc:docMk/>
            <pc:sldMk cId="2551419065" sldId="280"/>
            <ac:cxnSpMk id="29" creationId="{265B70B2-DEDE-4DBB-BEAA-E7954BE06107}"/>
          </ac:cxnSpMkLst>
        </pc:cxnChg>
        <pc:cxnChg chg="mod">
          <ac:chgData name="김 승현" userId="11a90075256c3698" providerId="LiveId" clId="{11AA93FE-3002-41E2-8D26-EA6807A93381}" dt="2021-07-13T06:56:42.326" v="142" actId="1076"/>
          <ac:cxnSpMkLst>
            <pc:docMk/>
            <pc:sldMk cId="2551419065" sldId="280"/>
            <ac:cxnSpMk id="37" creationId="{C3608B5A-0723-4CCD-B04D-A29F1BF95C6B}"/>
          </ac:cxnSpMkLst>
        </pc:cxnChg>
      </pc:sldChg>
      <pc:sldChg chg="addSp modSp add mod">
        <pc:chgData name="김 승현" userId="11a90075256c3698" providerId="LiveId" clId="{11AA93FE-3002-41E2-8D26-EA6807A93381}" dt="2021-07-13T07:20:03.629" v="275" actId="1076"/>
        <pc:sldMkLst>
          <pc:docMk/>
          <pc:sldMk cId="2297194447" sldId="281"/>
        </pc:sldMkLst>
        <pc:spChg chg="mod">
          <ac:chgData name="김 승현" userId="11a90075256c3698" providerId="LiveId" clId="{11AA93FE-3002-41E2-8D26-EA6807A93381}" dt="2021-07-13T07:11:33.098" v="162" actId="20577"/>
          <ac:spMkLst>
            <pc:docMk/>
            <pc:sldMk cId="2297194447" sldId="281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1:31.457" v="160" actId="1076"/>
          <ac:spMkLst>
            <pc:docMk/>
            <pc:sldMk cId="2297194447" sldId="281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7:59.600" v="228"/>
          <ac:spMkLst>
            <pc:docMk/>
            <pc:sldMk cId="2297194447" sldId="281"/>
            <ac:spMk id="27" creationId="{CDDEAA44-F93B-4F21-93BF-838F16B22F30}"/>
          </ac:spMkLst>
        </pc:spChg>
        <pc:spChg chg="add mod">
          <ac:chgData name="김 승현" userId="11a90075256c3698" providerId="LiveId" clId="{11AA93FE-3002-41E2-8D26-EA6807A93381}" dt="2021-07-13T07:19:57.197" v="273" actId="1076"/>
          <ac:spMkLst>
            <pc:docMk/>
            <pc:sldMk cId="2297194447" sldId="281"/>
            <ac:spMk id="28" creationId="{048FD293-819B-4119-A597-CBE24A0F61B7}"/>
          </ac:spMkLst>
        </pc:spChg>
        <pc:spChg chg="add mod">
          <ac:chgData name="김 승현" userId="11a90075256c3698" providerId="LiveId" clId="{11AA93FE-3002-41E2-8D26-EA6807A93381}" dt="2021-07-13T07:20:03.629" v="275" actId="1076"/>
          <ac:spMkLst>
            <pc:docMk/>
            <pc:sldMk cId="2297194447" sldId="281"/>
            <ac:spMk id="30" creationId="{C431D297-B290-4119-A92A-7DEFF9B59EFE}"/>
          </ac:spMkLst>
        </pc:spChg>
        <pc:graphicFrameChg chg="modGraphic">
          <ac:chgData name="김 승현" userId="11a90075256c3698" providerId="LiveId" clId="{11AA93FE-3002-41E2-8D26-EA6807A93381}" dt="2021-07-13T07:11:37.729" v="166" actId="20577"/>
          <ac:graphicFrameMkLst>
            <pc:docMk/>
            <pc:sldMk cId="2297194447" sldId="281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1:45.141" v="171" actId="1038"/>
          <ac:cxnSpMkLst>
            <pc:docMk/>
            <pc:sldMk cId="2297194447" sldId="281"/>
            <ac:cxnSpMk id="15" creationId="{FFAE542B-42F3-445F-8AE2-1B2443FD4EEA}"/>
          </ac:cxnSpMkLst>
        </pc:cxnChg>
        <pc:cxnChg chg="mod">
          <ac:chgData name="김 승현" userId="11a90075256c3698" providerId="LiveId" clId="{11AA93FE-3002-41E2-8D26-EA6807A93381}" dt="2021-07-13T07:11:47.561" v="172" actId="14100"/>
          <ac:cxnSpMkLst>
            <pc:docMk/>
            <pc:sldMk cId="2297194447" sldId="281"/>
            <ac:cxnSpMk id="19" creationId="{12A8EDAA-6230-4EC4-BA89-BCFD3BC669FA}"/>
          </ac:cxnSpMkLst>
        </pc:cxnChg>
        <pc:cxnChg chg="add mod">
          <ac:chgData name="김 승현" userId="11a90075256c3698" providerId="LiveId" clId="{11AA93FE-3002-41E2-8D26-EA6807A93381}" dt="2021-07-13T07:20:00.186" v="274" actId="14100"/>
          <ac:cxnSpMkLst>
            <pc:docMk/>
            <pc:sldMk cId="2297194447" sldId="281"/>
            <ac:cxnSpMk id="29" creationId="{6499230B-9EC2-4C17-A9CE-026879B8EED9}"/>
          </ac:cxnSpMkLst>
        </pc:cxnChg>
      </pc:sldChg>
      <pc:sldChg chg="addSp delSp modSp add mod">
        <pc:chgData name="김 승현" userId="11a90075256c3698" providerId="LiveId" clId="{11AA93FE-3002-41E2-8D26-EA6807A93381}" dt="2021-07-13T07:20:18.277" v="280" actId="1076"/>
        <pc:sldMkLst>
          <pc:docMk/>
          <pc:sldMk cId="4023135864" sldId="282"/>
        </pc:sldMkLst>
        <pc:spChg chg="mod">
          <ac:chgData name="김 승현" userId="11a90075256c3698" providerId="LiveId" clId="{11AA93FE-3002-41E2-8D26-EA6807A93381}" dt="2021-07-13T07:12:51.406" v="182" actId="20577"/>
          <ac:spMkLst>
            <pc:docMk/>
            <pc:sldMk cId="4023135864" sldId="282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2:43.436" v="178" actId="1076"/>
          <ac:spMkLst>
            <pc:docMk/>
            <pc:sldMk cId="4023135864" sldId="282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328" v="229"/>
          <ac:spMkLst>
            <pc:docMk/>
            <pc:sldMk cId="4023135864" sldId="282"/>
            <ac:spMk id="27" creationId="{FD78A64F-ECED-43ED-9B27-37B492A718EE}"/>
          </ac:spMkLst>
        </pc:spChg>
        <pc:spChg chg="add mod">
          <ac:chgData name="김 승현" userId="11a90075256c3698" providerId="LiveId" clId="{11AA93FE-3002-41E2-8D26-EA6807A93381}" dt="2021-07-13T07:20:14.699" v="278" actId="1076"/>
          <ac:spMkLst>
            <pc:docMk/>
            <pc:sldMk cId="4023135864" sldId="282"/>
            <ac:spMk id="28" creationId="{44766B66-5DEF-4953-8B8C-0B49779076FF}"/>
          </ac:spMkLst>
        </pc:spChg>
        <pc:spChg chg="add mod">
          <ac:chgData name="김 승현" userId="11a90075256c3698" providerId="LiveId" clId="{11AA93FE-3002-41E2-8D26-EA6807A93381}" dt="2021-07-13T07:20:18.277" v="280" actId="1076"/>
          <ac:spMkLst>
            <pc:docMk/>
            <pc:sldMk cId="4023135864" sldId="282"/>
            <ac:spMk id="30" creationId="{506F18C6-FB5A-405E-AA39-FC16F7F7380D}"/>
          </ac:spMkLst>
        </pc:spChg>
        <pc:graphicFrameChg chg="mod modGraphic">
          <ac:chgData name="김 승현" userId="11a90075256c3698" providerId="LiveId" clId="{11AA93FE-3002-41E2-8D26-EA6807A93381}" dt="2021-07-13T07:13:22.713" v="189" actId="207"/>
          <ac:graphicFrameMkLst>
            <pc:docMk/>
            <pc:sldMk cId="4023135864" sldId="282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2:49.777" v="180" actId="1076"/>
          <ac:cxnSpMkLst>
            <pc:docMk/>
            <pc:sldMk cId="4023135864" sldId="282"/>
            <ac:cxnSpMk id="15" creationId="{FFAE542B-42F3-445F-8AE2-1B2443FD4EEA}"/>
          </ac:cxnSpMkLst>
        </pc:cxnChg>
        <pc:cxnChg chg="del mod">
          <ac:chgData name="김 승현" userId="11a90075256c3698" providerId="LiveId" clId="{11AA93FE-3002-41E2-8D26-EA6807A93381}" dt="2021-07-13T07:13:06.103" v="186" actId="478"/>
          <ac:cxnSpMkLst>
            <pc:docMk/>
            <pc:sldMk cId="4023135864" sldId="282"/>
            <ac:cxnSpMk id="19" creationId="{12A8EDAA-6230-4EC4-BA89-BCFD3BC669FA}"/>
          </ac:cxnSpMkLst>
        </pc:cxnChg>
        <pc:cxnChg chg="add del mod">
          <ac:chgData name="김 승현" userId="11a90075256c3698" providerId="LiveId" clId="{11AA93FE-3002-41E2-8D26-EA6807A93381}" dt="2021-07-13T07:20:15.928" v="279" actId="478"/>
          <ac:cxnSpMkLst>
            <pc:docMk/>
            <pc:sldMk cId="4023135864" sldId="282"/>
            <ac:cxnSpMk id="29" creationId="{12789F63-816B-4D08-A2A7-A21BE87CFC99}"/>
          </ac:cxnSpMkLst>
        </pc:cxnChg>
        <pc:cxnChg chg="del">
          <ac:chgData name="김 승현" userId="11a90075256c3698" providerId="LiveId" clId="{11AA93FE-3002-41E2-8D26-EA6807A93381}" dt="2021-07-13T07:13:05.442" v="185" actId="478"/>
          <ac:cxnSpMkLst>
            <pc:docMk/>
            <pc:sldMk cId="4023135864" sldId="282"/>
            <ac:cxnSpMk id="37" creationId="{C3608B5A-0723-4CCD-B04D-A29F1BF95C6B}"/>
          </ac:cxnSpMkLst>
        </pc:cxnChg>
      </pc:sldChg>
      <pc:sldChg chg="addSp delSp modSp add mod">
        <pc:chgData name="김 승현" userId="11a90075256c3698" providerId="LiveId" clId="{11AA93FE-3002-41E2-8D26-EA6807A93381}" dt="2021-07-13T07:20:35.981" v="285" actId="478"/>
        <pc:sldMkLst>
          <pc:docMk/>
          <pc:sldMk cId="4097506877" sldId="283"/>
        </pc:sldMkLst>
        <pc:spChg chg="mod">
          <ac:chgData name="김 승현" userId="11a90075256c3698" providerId="LiveId" clId="{11AA93FE-3002-41E2-8D26-EA6807A93381}" dt="2021-07-13T07:14:32.477" v="201" actId="20577"/>
          <ac:spMkLst>
            <pc:docMk/>
            <pc:sldMk cId="4097506877" sldId="283"/>
            <ac:spMk id="6" creationId="{C2ED618E-98DC-4053-8F08-B501A2285F55}"/>
          </ac:spMkLst>
        </pc:spChg>
        <pc:spChg chg="mod">
          <ac:chgData name="김 승현" userId="11a90075256c3698" providerId="LiveId" clId="{11AA93FE-3002-41E2-8D26-EA6807A93381}" dt="2021-07-13T07:14:30.165" v="199" actId="20577"/>
          <ac:spMkLst>
            <pc:docMk/>
            <pc:sldMk cId="4097506877" sldId="283"/>
            <ac:spMk id="16" creationId="{09EC681C-87F9-42DA-9D8D-8B373A9BFF36}"/>
          </ac:spMkLst>
        </pc:spChg>
        <pc:spChg chg="add mod">
          <ac:chgData name="김 승현" userId="11a90075256c3698" providerId="LiveId" clId="{11AA93FE-3002-41E2-8D26-EA6807A93381}" dt="2021-07-13T07:18:00.972" v="230"/>
          <ac:spMkLst>
            <pc:docMk/>
            <pc:sldMk cId="4097506877" sldId="283"/>
            <ac:spMk id="24" creationId="{29E8C52B-95EC-4AB1-9C28-732A718FF417}"/>
          </ac:spMkLst>
        </pc:spChg>
        <pc:spChg chg="add del mod">
          <ac:chgData name="김 승현" userId="11a90075256c3698" providerId="LiveId" clId="{11AA93FE-3002-41E2-8D26-EA6807A93381}" dt="2021-07-13T07:20:34.686" v="284" actId="478"/>
          <ac:spMkLst>
            <pc:docMk/>
            <pc:sldMk cId="4097506877" sldId="283"/>
            <ac:spMk id="25" creationId="{46E126BC-345E-4B36-B1FB-C2BB6737F85C}"/>
          </ac:spMkLst>
        </pc:spChg>
        <pc:spChg chg="add del mod">
          <ac:chgData name="김 승현" userId="11a90075256c3698" providerId="LiveId" clId="{11AA93FE-3002-41E2-8D26-EA6807A93381}" dt="2021-07-13T07:20:35.981" v="285" actId="478"/>
          <ac:spMkLst>
            <pc:docMk/>
            <pc:sldMk cId="4097506877" sldId="283"/>
            <ac:spMk id="27" creationId="{4961C448-5DC9-44B1-B018-FB33D04588FA}"/>
          </ac:spMkLst>
        </pc:spChg>
        <pc:graphicFrameChg chg="modGraphic">
          <ac:chgData name="김 승현" userId="11a90075256c3698" providerId="LiveId" clId="{11AA93FE-3002-41E2-8D26-EA6807A93381}" dt="2021-07-13T07:14:20.320" v="195" actId="207"/>
          <ac:graphicFrameMkLst>
            <pc:docMk/>
            <pc:sldMk cId="4097506877" sldId="283"/>
            <ac:graphicFrameMk id="47" creationId="{A05B95D5-CF6D-4B2F-A621-8EDD58CE8A4D}"/>
          </ac:graphicFrameMkLst>
        </pc:graphicFrameChg>
        <pc:cxnChg chg="mod">
          <ac:chgData name="김 승현" userId="11a90075256c3698" providerId="LiveId" clId="{11AA93FE-3002-41E2-8D26-EA6807A93381}" dt="2021-07-13T07:13:58.951" v="191" actId="1076"/>
          <ac:cxnSpMkLst>
            <pc:docMk/>
            <pc:sldMk cId="4097506877" sldId="283"/>
            <ac:cxnSpMk id="15" creationId="{FFAE542B-42F3-445F-8AE2-1B2443FD4EEA}"/>
          </ac:cxnSpMkLst>
        </pc:cxnChg>
        <pc:cxnChg chg="add del mod">
          <ac:chgData name="김 승현" userId="11a90075256c3698" providerId="LiveId" clId="{11AA93FE-3002-41E2-8D26-EA6807A93381}" dt="2021-07-13T07:20:32.792" v="283" actId="478"/>
          <ac:cxnSpMkLst>
            <pc:docMk/>
            <pc:sldMk cId="4097506877" sldId="283"/>
            <ac:cxnSpMk id="26" creationId="{A73780B4-B800-4C36-9F71-5363A5EB4AFE}"/>
          </ac:cxnSpMkLst>
        </pc:cxnChg>
      </pc:sldChg>
      <pc:sldChg chg="modSp add del mod">
        <pc:chgData name="김 승현" userId="11a90075256c3698" providerId="LiveId" clId="{11AA93FE-3002-41E2-8D26-EA6807A93381}" dt="2021-07-13T07:39:30.843" v="436" actId="2696"/>
        <pc:sldMkLst>
          <pc:docMk/>
          <pc:sldMk cId="74586786" sldId="284"/>
        </pc:sldMkLst>
        <pc:graphicFrameChg chg="modGraphic">
          <ac:chgData name="김 승현" userId="11a90075256c3698" providerId="LiveId" clId="{11AA93FE-3002-41E2-8D26-EA6807A93381}" dt="2021-07-13T07:32:58.912" v="360" actId="20577"/>
          <ac:graphicFrameMkLst>
            <pc:docMk/>
            <pc:sldMk cId="74586786" sldId="284"/>
            <ac:graphicFrameMk id="24" creationId="{9786DA4A-29BD-41B4-B15B-8098CB14E94F}"/>
          </ac:graphicFrameMkLst>
        </pc:graphicFrameChg>
      </pc:sldChg>
      <pc:sldChg chg="addSp delSp modSp add mod">
        <pc:chgData name="김 승현" userId="11a90075256c3698" providerId="LiveId" clId="{11AA93FE-3002-41E2-8D26-EA6807A93381}" dt="2021-07-13T07:55:36.907" v="663" actId="20577"/>
        <pc:sldMkLst>
          <pc:docMk/>
          <pc:sldMk cId="3553345842" sldId="285"/>
        </pc:sldMkLst>
        <pc:spChg chg="add mod">
          <ac:chgData name="김 승현" userId="11a90075256c3698" providerId="LiveId" clId="{11AA93FE-3002-41E2-8D26-EA6807A93381}" dt="2021-07-13T07:51:50.063" v="611" actId="1037"/>
          <ac:spMkLst>
            <pc:docMk/>
            <pc:sldMk cId="3553345842" sldId="285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2:02.995" v="473" actId="14100"/>
          <ac:spMkLst>
            <pc:docMk/>
            <pc:sldMk cId="3553345842" sldId="285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1:21.330" v="603" actId="1076"/>
          <ac:spMkLst>
            <pc:docMk/>
            <pc:sldMk cId="3553345842" sldId="285"/>
            <ac:spMk id="19" creationId="{825493D0-DB4D-4F21-BAF3-0949B07B3B32}"/>
          </ac:spMkLst>
        </pc:spChg>
        <pc:spChg chg="mod">
          <ac:chgData name="김 승현" userId="11a90075256c3698" providerId="LiveId" clId="{11AA93FE-3002-41E2-8D26-EA6807A93381}" dt="2021-07-13T07:55:36.907" v="663" actId="20577"/>
          <ac:spMkLst>
            <pc:docMk/>
            <pc:sldMk cId="3553345842" sldId="285"/>
            <ac:spMk id="34" creationId="{219AA22D-12D7-4228-98DD-153432C6683F}"/>
          </ac:spMkLst>
        </pc:spChg>
        <pc:graphicFrameChg chg="mod modGraphic">
          <ac:chgData name="김 승현" userId="11a90075256c3698" providerId="LiveId" clId="{11AA93FE-3002-41E2-8D26-EA6807A93381}" dt="2021-07-13T07:51:43.632" v="609" actId="1076"/>
          <ac:graphicFrameMkLst>
            <pc:docMk/>
            <pc:sldMk cId="3553345842" sldId="285"/>
            <ac:graphicFrameMk id="24" creationId="{9786DA4A-29BD-41B4-B15B-8098CB14E94F}"/>
          </ac:graphicFrameMkLst>
        </pc:graphicFrameChg>
        <pc:cxnChg chg="add del mod">
          <ac:chgData name="김 승현" userId="11a90075256c3698" providerId="LiveId" clId="{11AA93FE-3002-41E2-8D26-EA6807A93381}" dt="2021-07-13T07:52:04.816" v="614" actId="478"/>
          <ac:cxnSpMkLst>
            <pc:docMk/>
            <pc:sldMk cId="3553345842" sldId="285"/>
            <ac:cxnSpMk id="3" creationId="{90793800-CA70-43D5-B2AE-1122DA3464A3}"/>
          </ac:cxnSpMkLst>
        </pc:cxnChg>
        <pc:cxnChg chg="add mod">
          <ac:chgData name="김 승현" userId="11a90075256c3698" providerId="LiveId" clId="{11AA93FE-3002-41E2-8D26-EA6807A93381}" dt="2021-07-13T07:52:23.025" v="617" actId="1582"/>
          <ac:cxnSpMkLst>
            <pc:docMk/>
            <pc:sldMk cId="3553345842" sldId="285"/>
            <ac:cxnSpMk id="5" creationId="{1571F596-2286-493A-9EDD-9667491D86B4}"/>
          </ac:cxnSpMkLst>
        </pc:cxnChg>
        <pc:cxnChg chg="add mod">
          <ac:chgData name="김 승현" userId="11a90075256c3698" providerId="LiveId" clId="{11AA93FE-3002-41E2-8D26-EA6807A93381}" dt="2021-07-13T07:52:41.907" v="620" actId="208"/>
          <ac:cxnSpMkLst>
            <pc:docMk/>
            <pc:sldMk cId="3553345842" sldId="285"/>
            <ac:cxnSpMk id="32" creationId="{6E336B0A-040B-4486-90C5-735EC6D2652D}"/>
          </ac:cxnSpMkLst>
        </pc:cxnChg>
      </pc:sldChg>
      <pc:sldChg chg="addSp delSp modSp add mod">
        <pc:chgData name="김 승현" userId="11a90075256c3698" providerId="LiveId" clId="{11AA93FE-3002-41E2-8D26-EA6807A93381}" dt="2021-07-13T07:55:42.494" v="667" actId="20577"/>
        <pc:sldMkLst>
          <pc:docMk/>
          <pc:sldMk cId="3874032531" sldId="286"/>
        </pc:sldMkLst>
        <pc:spChg chg="del mod">
          <ac:chgData name="김 승현" userId="11a90075256c3698" providerId="LiveId" clId="{11AA93FE-3002-41E2-8D26-EA6807A93381}" dt="2021-07-13T07:52:52.872" v="621" actId="478"/>
          <ac:spMkLst>
            <pc:docMk/>
            <pc:sldMk cId="3874032531" sldId="286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1:52.613" v="471" actId="14100"/>
          <ac:spMkLst>
            <pc:docMk/>
            <pc:sldMk cId="3874032531" sldId="286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39:43.946" v="442" actId="1037"/>
          <ac:spMkLst>
            <pc:docMk/>
            <pc:sldMk cId="3874032531" sldId="286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39:56.764" v="447" actId="20577"/>
          <ac:spMkLst>
            <pc:docMk/>
            <pc:sldMk cId="3874032531" sldId="286"/>
            <ac:spMk id="21" creationId="{AA3458D0-F6CC-41F5-804F-059C5F276D7F}"/>
          </ac:spMkLst>
        </pc:spChg>
        <pc:spChg chg="add del mod">
          <ac:chgData name="김 승현" userId="11a90075256c3698" providerId="LiveId" clId="{11AA93FE-3002-41E2-8D26-EA6807A93381}" dt="2021-07-13T07:43:31.731" v="477" actId="478"/>
          <ac:spMkLst>
            <pc:docMk/>
            <pc:sldMk cId="3874032531" sldId="286"/>
            <ac:spMk id="28" creationId="{F782FC25-C6EB-414C-B932-B9A32285BD0A}"/>
          </ac:spMkLst>
        </pc:spChg>
        <pc:spChg chg="mod">
          <ac:chgData name="김 승현" userId="11a90075256c3698" providerId="LiveId" clId="{11AA93FE-3002-41E2-8D26-EA6807A93381}" dt="2021-07-13T07:55:42.494" v="667" actId="20577"/>
          <ac:spMkLst>
            <pc:docMk/>
            <pc:sldMk cId="3874032531" sldId="286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53:00.535" v="623" actId="1076"/>
          <ac:spMkLst>
            <pc:docMk/>
            <pc:sldMk cId="3874032531" sldId="286"/>
            <ac:spMk id="39" creationId="{8462A550-D18D-453A-8FBE-19DC356F843E}"/>
          </ac:spMkLst>
        </pc:spChg>
        <pc:graphicFrameChg chg="modGraphic">
          <ac:chgData name="김 승현" userId="11a90075256c3698" providerId="LiveId" clId="{11AA93FE-3002-41E2-8D26-EA6807A93381}" dt="2021-07-13T07:43:42.541" v="483" actId="20577"/>
          <ac:graphicFrameMkLst>
            <pc:docMk/>
            <pc:sldMk cId="3874032531" sldId="286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3:21.116" v="626" actId="14100"/>
          <ac:cxnSpMkLst>
            <pc:docMk/>
            <pc:sldMk cId="3874032531" sldId="286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3:26.085" v="628" actId="1037"/>
          <ac:cxnSpMkLst>
            <pc:docMk/>
            <pc:sldMk cId="3874032531" sldId="286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5:13.800" v="539" actId="14100"/>
          <ac:cxnSpMkLst>
            <pc:docMk/>
            <pc:sldMk cId="3874032531" sldId="286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0:22.397" v="452" actId="1076"/>
          <ac:cxnSpMkLst>
            <pc:docMk/>
            <pc:sldMk cId="3874032531" sldId="286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5:07.568" v="538" actId="14100"/>
          <ac:cxnSpMkLst>
            <pc:docMk/>
            <pc:sldMk cId="3874032531" sldId="286"/>
            <ac:cxnSpMk id="31" creationId="{BB3B4302-28FE-49B9-BB07-2D334BC7CD72}"/>
          </ac:cxnSpMkLst>
        </pc:cxnChg>
        <pc:cxnChg chg="add del mod">
          <ac:chgData name="김 승현" userId="11a90075256c3698" providerId="LiveId" clId="{11AA93FE-3002-41E2-8D26-EA6807A93381}" dt="2021-07-13T07:43:29.814" v="476" actId="478"/>
          <ac:cxnSpMkLst>
            <pc:docMk/>
            <pc:sldMk cId="3874032531" sldId="286"/>
            <ac:cxnSpMk id="32" creationId="{E577F5AC-2A71-4E64-B5E8-B7F158708751}"/>
          </ac:cxnSpMkLst>
        </pc:cxnChg>
        <pc:cxnChg chg="add del mod">
          <ac:chgData name="김 승현" userId="11a90075256c3698" providerId="LiveId" clId="{11AA93FE-3002-41E2-8D26-EA6807A93381}" dt="2021-07-13T07:50:55.425" v="596" actId="478"/>
          <ac:cxnSpMkLst>
            <pc:docMk/>
            <pc:sldMk cId="3874032531" sldId="286"/>
            <ac:cxnSpMk id="35" creationId="{9628DEA7-37C4-44F2-9752-F8005CE29FE2}"/>
          </ac:cxnSpMkLst>
        </pc:cxnChg>
      </pc:sldChg>
      <pc:sldChg chg="addSp modSp add mod">
        <pc:chgData name="김 승현" userId="11a90075256c3698" providerId="LiveId" clId="{11AA93FE-3002-41E2-8D26-EA6807A93381}" dt="2021-07-13T07:55:49.567" v="671" actId="20577"/>
        <pc:sldMkLst>
          <pc:docMk/>
          <pc:sldMk cId="3793385412" sldId="287"/>
        </pc:sldMkLst>
        <pc:spChg chg="mod">
          <ac:chgData name="김 승현" userId="11a90075256c3698" providerId="LiveId" clId="{11AA93FE-3002-41E2-8D26-EA6807A93381}" dt="2021-07-13T07:53:46.427" v="630" actId="1582"/>
          <ac:spMkLst>
            <pc:docMk/>
            <pc:sldMk cId="3793385412" sldId="287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45:34.857" v="545" actId="1038"/>
          <ac:spMkLst>
            <pc:docMk/>
            <pc:sldMk cId="3793385412" sldId="287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48:16.234" v="579" actId="20577"/>
          <ac:spMkLst>
            <pc:docMk/>
            <pc:sldMk cId="3793385412" sldId="287"/>
            <ac:spMk id="18" creationId="{06BDEEB0-7A57-41FD-BBE5-F5BB48D34E71}"/>
          </ac:spMkLst>
        </pc:spChg>
        <pc:spChg chg="mod">
          <ac:chgData name="김 승현" userId="11a90075256c3698" providerId="LiveId" clId="{11AA93FE-3002-41E2-8D26-EA6807A93381}" dt="2021-07-13T07:48:27.103" v="584" actId="1076"/>
          <ac:spMkLst>
            <pc:docMk/>
            <pc:sldMk cId="3793385412" sldId="287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5:49.567" v="671" actId="20577"/>
          <ac:spMkLst>
            <pc:docMk/>
            <pc:sldMk cId="3793385412" sldId="287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7:48:41.960" v="589" actId="20577"/>
          <ac:spMkLst>
            <pc:docMk/>
            <pc:sldMk cId="3793385412" sldId="287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48:40.420" v="588" actId="20577"/>
          <ac:spMkLst>
            <pc:docMk/>
            <pc:sldMk cId="3793385412" sldId="287"/>
            <ac:spMk id="36" creationId="{B8957151-A74E-4562-BBDD-C343F558E080}"/>
          </ac:spMkLst>
        </pc:spChg>
        <pc:graphicFrameChg chg="mod modGraphic">
          <ac:chgData name="김 승현" userId="11a90075256c3698" providerId="LiveId" clId="{11AA93FE-3002-41E2-8D26-EA6807A93381}" dt="2021-07-13T07:45:26.979" v="542" actId="207"/>
          <ac:graphicFrameMkLst>
            <pc:docMk/>
            <pc:sldMk cId="3793385412" sldId="287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4:00.936" v="634" actId="1582"/>
          <ac:cxnSpMkLst>
            <pc:docMk/>
            <pc:sldMk cId="3793385412" sldId="287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4:04.518" v="636" actId="1038"/>
          <ac:cxnSpMkLst>
            <pc:docMk/>
            <pc:sldMk cId="3793385412" sldId="287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46:49.048" v="560" actId="1076"/>
          <ac:cxnSpMkLst>
            <pc:docMk/>
            <pc:sldMk cId="3793385412" sldId="287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46:39.921" v="558" actId="1076"/>
          <ac:cxnSpMkLst>
            <pc:docMk/>
            <pc:sldMk cId="3793385412" sldId="287"/>
            <ac:cxnSpMk id="30" creationId="{1B037736-DE42-4496-825A-74191A58CCD2}"/>
          </ac:cxnSpMkLst>
        </pc:cxnChg>
        <pc:cxnChg chg="mod">
          <ac:chgData name="김 승현" userId="11a90075256c3698" providerId="LiveId" clId="{11AA93FE-3002-41E2-8D26-EA6807A93381}" dt="2021-07-13T07:47:48.183" v="568" actId="1035"/>
          <ac:cxnSpMkLst>
            <pc:docMk/>
            <pc:sldMk cId="3793385412" sldId="287"/>
            <ac:cxnSpMk id="31" creationId="{BB3B4302-28FE-49B9-BB07-2D334BC7CD72}"/>
          </ac:cxnSpMkLst>
        </pc:cxnChg>
        <pc:cxnChg chg="add mod">
          <ac:chgData name="김 승현" userId="11a90075256c3698" providerId="LiveId" clId="{11AA93FE-3002-41E2-8D26-EA6807A93381}" dt="2021-07-13T07:47:53.440" v="573" actId="1035"/>
          <ac:cxnSpMkLst>
            <pc:docMk/>
            <pc:sldMk cId="3793385412" sldId="287"/>
            <ac:cxnSpMk id="32" creationId="{3B3E14D8-9CCF-408C-A55C-D251ED0A6D28}"/>
          </ac:cxnSpMkLst>
        </pc:cxnChg>
        <pc:cxnChg chg="add mod">
          <ac:chgData name="김 승현" userId="11a90075256c3698" providerId="LiveId" clId="{11AA93FE-3002-41E2-8D26-EA6807A93381}" dt="2021-07-13T07:47:55.433" v="574" actId="1035"/>
          <ac:cxnSpMkLst>
            <pc:docMk/>
            <pc:sldMk cId="3793385412" sldId="287"/>
            <ac:cxnSpMk id="33" creationId="{C118653F-BEFC-4FFF-A8DD-141CCB89A770}"/>
          </ac:cxnSpMkLst>
        </pc:cxnChg>
        <pc:cxnChg chg="add mod">
          <ac:chgData name="김 승현" userId="11a90075256c3698" providerId="LiveId" clId="{11AA93FE-3002-41E2-8D26-EA6807A93381}" dt="2021-07-13T07:48:51.846" v="591" actId="14100"/>
          <ac:cxnSpMkLst>
            <pc:docMk/>
            <pc:sldMk cId="3793385412" sldId="287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7:54:13.468" v="637"/>
          <ac:cxnSpMkLst>
            <pc:docMk/>
            <pc:sldMk cId="3793385412" sldId="287"/>
            <ac:cxnSpMk id="40" creationId="{0FA24060-2719-43F9-BC5D-5220ABED0C53}"/>
          </ac:cxnSpMkLst>
        </pc:cxnChg>
        <pc:cxnChg chg="add mod">
          <ac:chgData name="김 승현" userId="11a90075256c3698" providerId="LiveId" clId="{11AA93FE-3002-41E2-8D26-EA6807A93381}" dt="2021-07-13T07:54:17.563" v="639" actId="1076"/>
          <ac:cxnSpMkLst>
            <pc:docMk/>
            <pc:sldMk cId="3793385412" sldId="287"/>
            <ac:cxnSpMk id="42" creationId="{41EE194B-E5F0-4AA6-AE29-CBA208E6C4F5}"/>
          </ac:cxnSpMkLst>
        </pc:cxnChg>
        <pc:cxnChg chg="add mod">
          <ac:chgData name="김 승현" userId="11a90075256c3698" providerId="LiveId" clId="{11AA93FE-3002-41E2-8D26-EA6807A93381}" dt="2021-07-13T07:54:22.496" v="640" actId="571"/>
          <ac:cxnSpMkLst>
            <pc:docMk/>
            <pc:sldMk cId="3793385412" sldId="287"/>
            <ac:cxnSpMk id="43" creationId="{F338E5CF-75A7-47EA-91B9-9FE61C5394F6}"/>
          </ac:cxnSpMkLst>
        </pc:cxnChg>
      </pc:sldChg>
      <pc:sldChg chg="addSp delSp modSp add mod">
        <pc:chgData name="김 승현" userId="11a90075256c3698" providerId="LiveId" clId="{11AA93FE-3002-41E2-8D26-EA6807A93381}" dt="2021-07-13T07:56:49.683" v="686" actId="20577"/>
        <pc:sldMkLst>
          <pc:docMk/>
          <pc:sldMk cId="1503270646" sldId="288"/>
        </pc:sldMkLst>
        <pc:spChg chg="mod">
          <ac:chgData name="김 승현" userId="11a90075256c3698" providerId="LiveId" clId="{11AA93FE-3002-41E2-8D26-EA6807A93381}" dt="2021-07-13T07:56:02.716" v="672" actId="1076"/>
          <ac:spMkLst>
            <pc:docMk/>
            <pc:sldMk cId="1503270646" sldId="288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5:12.432" v="652" actId="14100"/>
          <ac:spMkLst>
            <pc:docMk/>
            <pc:sldMk cId="1503270646" sldId="288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6:33.041" v="683" actId="20577"/>
          <ac:spMkLst>
            <pc:docMk/>
            <pc:sldMk cId="1503270646" sldId="288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5:31.767" v="659" actId="20577"/>
          <ac:spMkLst>
            <pc:docMk/>
            <pc:sldMk cId="1503270646" sldId="288"/>
            <ac:spMk id="35" creationId="{1AE6519A-143D-4C36-A34E-4B3AB75DB1E6}"/>
          </ac:spMkLst>
        </pc:spChg>
        <pc:spChg chg="add mod">
          <ac:chgData name="김 승현" userId="11a90075256c3698" providerId="LiveId" clId="{11AA93FE-3002-41E2-8D26-EA6807A93381}" dt="2021-07-13T07:56:49.683" v="686" actId="20577"/>
          <ac:spMkLst>
            <pc:docMk/>
            <pc:sldMk cId="1503270646" sldId="288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5:03.742" v="650" actId="207"/>
          <ac:graphicFrameMkLst>
            <pc:docMk/>
            <pc:sldMk cId="1503270646" sldId="288"/>
            <ac:graphicFrameMk id="24" creationId="{9786DA4A-29BD-41B4-B15B-8098CB14E94F}"/>
          </ac:graphicFrameMkLst>
        </pc:graphicFrameChg>
        <pc:cxnChg chg="del mod">
          <ac:chgData name="김 승현" userId="11a90075256c3698" providerId="LiveId" clId="{11AA93FE-3002-41E2-8D26-EA6807A93381}" dt="2021-07-13T07:56:13.834" v="675" actId="478"/>
          <ac:cxnSpMkLst>
            <pc:docMk/>
            <pc:sldMk cId="1503270646" sldId="288"/>
            <ac:cxnSpMk id="3" creationId="{90793800-CA70-43D5-B2AE-1122DA3464A3}"/>
          </ac:cxnSpMkLst>
        </pc:cxnChg>
        <pc:cxnChg chg="mod">
          <ac:chgData name="김 승현" userId="11a90075256c3698" providerId="LiveId" clId="{11AA93FE-3002-41E2-8D26-EA6807A93381}" dt="2021-07-13T07:56:11.966" v="674" actId="14100"/>
          <ac:cxnSpMkLst>
            <pc:docMk/>
            <pc:sldMk cId="1503270646" sldId="288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5:19.880" v="653" actId="1076"/>
          <ac:cxnSpMkLst>
            <pc:docMk/>
            <pc:sldMk cId="1503270646" sldId="288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5:25.396" v="656" actId="1038"/>
          <ac:cxnSpMkLst>
            <pc:docMk/>
            <pc:sldMk cId="1503270646" sldId="288"/>
            <ac:cxnSpMk id="32" creationId="{3B3E14D8-9CCF-408C-A55C-D251ED0A6D28}"/>
          </ac:cxnSpMkLst>
        </pc:cxnChg>
        <pc:cxnChg chg="mod">
          <ac:chgData name="김 승현" userId="11a90075256c3698" providerId="LiveId" clId="{11AA93FE-3002-41E2-8D26-EA6807A93381}" dt="2021-07-13T07:55:09.831" v="651" actId="1076"/>
          <ac:cxnSpMkLst>
            <pc:docMk/>
            <pc:sldMk cId="1503270646" sldId="288"/>
            <ac:cxnSpMk id="40" creationId="{0FA24060-2719-43F9-BC5D-5220ABED0C53}"/>
          </ac:cxnSpMkLst>
        </pc:cxnChg>
      </pc:sldChg>
      <pc:sldChg chg="add del">
        <pc:chgData name="김 승현" userId="11a90075256c3698" providerId="LiveId" clId="{11AA93FE-3002-41E2-8D26-EA6807A93381}" dt="2021-07-13T07:54:41.527" v="641" actId="2696"/>
        <pc:sldMkLst>
          <pc:docMk/>
          <pc:sldMk cId="2028696884" sldId="288"/>
        </pc:sldMkLst>
      </pc:sldChg>
      <pc:sldChg chg="delSp modSp add mod">
        <pc:chgData name="김 승현" userId="11a90075256c3698" providerId="LiveId" clId="{11AA93FE-3002-41E2-8D26-EA6807A93381}" dt="2021-07-13T07:59:26.382" v="733" actId="1036"/>
        <pc:sldMkLst>
          <pc:docMk/>
          <pc:sldMk cId="1886678704" sldId="289"/>
        </pc:sldMkLst>
        <pc:spChg chg="mod">
          <ac:chgData name="김 승현" userId="11a90075256c3698" providerId="LiveId" clId="{11AA93FE-3002-41E2-8D26-EA6807A93381}" dt="2021-07-13T07:58:24.239" v="710" actId="1076"/>
          <ac:spMkLst>
            <pc:docMk/>
            <pc:sldMk cId="1886678704" sldId="289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7:58:03.461" v="704" actId="1076"/>
          <ac:spMkLst>
            <pc:docMk/>
            <pc:sldMk cId="1886678704" sldId="289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7:58:56.364" v="721" actId="20577"/>
          <ac:spMkLst>
            <pc:docMk/>
            <pc:sldMk cId="1886678704" sldId="289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7:59:18.768" v="731" actId="478"/>
          <ac:spMkLst>
            <pc:docMk/>
            <pc:sldMk cId="1886678704" sldId="289"/>
            <ac:spMk id="21" creationId="{AA3458D0-F6CC-41F5-804F-059C5F276D7F}"/>
          </ac:spMkLst>
        </pc:spChg>
        <pc:spChg chg="mod">
          <ac:chgData name="김 승현" userId="11a90075256c3698" providerId="LiveId" clId="{11AA93FE-3002-41E2-8D26-EA6807A93381}" dt="2021-07-13T07:58:49.462" v="719" actId="20577"/>
          <ac:spMkLst>
            <pc:docMk/>
            <pc:sldMk cId="1886678704" sldId="289"/>
            <ac:spMk id="34" creationId="{219AA22D-12D7-4228-98DD-153432C6683F}"/>
          </ac:spMkLst>
        </pc:spChg>
        <pc:spChg chg="mod">
          <ac:chgData name="김 승현" userId="11a90075256c3698" providerId="LiveId" clId="{11AA93FE-3002-41E2-8D26-EA6807A93381}" dt="2021-07-13T07:59:17.608" v="730" actId="1076"/>
          <ac:spMkLst>
            <pc:docMk/>
            <pc:sldMk cId="1886678704" sldId="289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7:59:19.222" v="732" actId="478"/>
          <ac:spMkLst>
            <pc:docMk/>
            <pc:sldMk cId="1886678704" sldId="289"/>
            <ac:spMk id="38" creationId="{BD939D70-635E-47B4-B856-2BDB414C5F17}"/>
          </ac:spMkLst>
        </pc:spChg>
        <pc:graphicFrameChg chg="modGraphic">
          <ac:chgData name="김 승현" userId="11a90075256c3698" providerId="LiveId" clId="{11AA93FE-3002-41E2-8D26-EA6807A93381}" dt="2021-07-13T07:57:47.507" v="701" actId="207"/>
          <ac:graphicFrameMkLst>
            <pc:docMk/>
            <pc:sldMk cId="1886678704" sldId="289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7:58:34.656" v="712" actId="1076"/>
          <ac:cxnSpMkLst>
            <pc:docMk/>
            <pc:sldMk cId="1886678704" sldId="289"/>
            <ac:cxnSpMk id="5" creationId="{1571F596-2286-493A-9EDD-9667491D86B4}"/>
          </ac:cxnSpMkLst>
        </pc:cxnChg>
        <pc:cxnChg chg="mod">
          <ac:chgData name="김 승현" userId="11a90075256c3698" providerId="LiveId" clId="{11AA93FE-3002-41E2-8D26-EA6807A93381}" dt="2021-07-13T07:59:26.382" v="733" actId="1036"/>
          <ac:cxnSpMkLst>
            <pc:docMk/>
            <pc:sldMk cId="1886678704" sldId="289"/>
            <ac:cxnSpMk id="29" creationId="{428DD839-CE7C-4BF9-9A0B-486F8453DDE2}"/>
          </ac:cxnSpMkLst>
        </pc:cxnChg>
        <pc:cxnChg chg="mod">
          <ac:chgData name="김 승현" userId="11a90075256c3698" providerId="LiveId" clId="{11AA93FE-3002-41E2-8D26-EA6807A93381}" dt="2021-07-13T07:58:12.170" v="706" actId="14100"/>
          <ac:cxnSpMkLst>
            <pc:docMk/>
            <pc:sldMk cId="1886678704" sldId="289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7:57:57.150" v="702" actId="1076"/>
          <ac:cxnSpMkLst>
            <pc:docMk/>
            <pc:sldMk cId="1886678704" sldId="289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7:58:39.159" v="713" actId="478"/>
          <ac:cxnSpMkLst>
            <pc:docMk/>
            <pc:sldMk cId="1886678704" sldId="289"/>
            <ac:cxnSpMk id="33" creationId="{C118653F-BEFC-4FFF-A8DD-141CCB89A770}"/>
          </ac:cxnSpMkLst>
        </pc:cxnChg>
        <pc:cxnChg chg="mod">
          <ac:chgData name="김 승현" userId="11a90075256c3698" providerId="LiveId" clId="{11AA93FE-3002-41E2-8D26-EA6807A93381}" dt="2021-07-13T07:59:10.061" v="728" actId="1035"/>
          <ac:cxnSpMkLst>
            <pc:docMk/>
            <pc:sldMk cId="1886678704" sldId="289"/>
            <ac:cxnSpMk id="37" creationId="{69412FA7-FD96-4071-B8E5-402DFA81B183}"/>
          </ac:cxnSpMkLst>
        </pc:cxnChg>
        <pc:cxnChg chg="mod">
          <ac:chgData name="김 승현" userId="11a90075256c3698" providerId="LiveId" clId="{11AA93FE-3002-41E2-8D26-EA6807A93381}" dt="2021-07-13T07:58:18.291" v="708" actId="1076"/>
          <ac:cxnSpMkLst>
            <pc:docMk/>
            <pc:sldMk cId="1886678704" sldId="289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7:58:19.422" v="709" actId="478"/>
          <ac:cxnSpMkLst>
            <pc:docMk/>
            <pc:sldMk cId="1886678704" sldId="289"/>
            <ac:cxnSpMk id="42" creationId="{41EE194B-E5F0-4AA6-AE29-CBA208E6C4F5}"/>
          </ac:cxnSpMkLst>
        </pc:cxnChg>
        <pc:cxnChg chg="del">
          <ac:chgData name="김 승현" userId="11a90075256c3698" providerId="LiveId" clId="{11AA93FE-3002-41E2-8D26-EA6807A93381}" dt="2021-07-13T07:58:17.008" v="707" actId="478"/>
          <ac:cxnSpMkLst>
            <pc:docMk/>
            <pc:sldMk cId="1886678704" sldId="289"/>
            <ac:cxnSpMk id="43" creationId="{F338E5CF-75A7-47EA-91B9-9FE61C5394F6}"/>
          </ac:cxnSpMkLst>
        </pc:cxnChg>
      </pc:sldChg>
      <pc:sldChg chg="addSp modSp add mod">
        <pc:chgData name="김 승현" userId="11a90075256c3698" providerId="LiveId" clId="{11AA93FE-3002-41E2-8D26-EA6807A93381}" dt="2021-07-13T08:43:12.751" v="1578" actId="14100"/>
        <pc:sldMkLst>
          <pc:docMk/>
          <pc:sldMk cId="1213495460" sldId="290"/>
        </pc:sldMkLst>
        <pc:spChg chg="mod">
          <ac:chgData name="김 승현" userId="11a90075256c3698" providerId="LiveId" clId="{11AA93FE-3002-41E2-8D26-EA6807A93381}" dt="2021-07-13T08:00:46.973" v="755" actId="1076"/>
          <ac:spMkLst>
            <pc:docMk/>
            <pc:sldMk cId="1213495460" sldId="290"/>
            <ac:spMk id="9" creationId="{9F3F8A2A-0E4F-4212-A38D-02EEAB56B29A}"/>
          </ac:spMkLst>
        </pc:spChg>
        <pc:spChg chg="mod">
          <ac:chgData name="김 승현" userId="11a90075256c3698" providerId="LiveId" clId="{11AA93FE-3002-41E2-8D26-EA6807A93381}" dt="2021-07-13T08:42:59.089" v="1576" actId="14100"/>
          <ac:spMkLst>
            <pc:docMk/>
            <pc:sldMk cId="1213495460" sldId="290"/>
            <ac:spMk id="11" creationId="{BD8225E0-0A32-4033-ACBF-407E7B020A5B}"/>
          </ac:spMkLst>
        </pc:spChg>
        <pc:spChg chg="mod">
          <ac:chgData name="김 승현" userId="11a90075256c3698" providerId="LiveId" clId="{11AA93FE-3002-41E2-8D26-EA6807A93381}" dt="2021-07-13T08:00:27.880" v="750" actId="20577"/>
          <ac:spMkLst>
            <pc:docMk/>
            <pc:sldMk cId="1213495460" sldId="290"/>
            <ac:spMk id="18" creationId="{06BDEEB0-7A57-41FD-BBE5-F5BB48D34E71}"/>
          </ac:spMkLst>
        </pc:spChg>
        <pc:spChg chg="add mod">
          <ac:chgData name="김 승현" userId="11a90075256c3698" providerId="LiveId" clId="{11AA93FE-3002-41E2-8D26-EA6807A93381}" dt="2021-07-13T08:00:16.402" v="745" actId="20577"/>
          <ac:spMkLst>
            <pc:docMk/>
            <pc:sldMk cId="1213495460" sldId="290"/>
            <ac:spMk id="33" creationId="{FF8AB7C9-215B-44A3-A32F-E0015088F0C6}"/>
          </ac:spMkLst>
        </pc:spChg>
        <pc:spChg chg="mod">
          <ac:chgData name="김 승현" userId="11a90075256c3698" providerId="LiveId" clId="{11AA93FE-3002-41E2-8D26-EA6807A93381}" dt="2021-07-13T08:00:09.482" v="743" actId="20577"/>
          <ac:spMkLst>
            <pc:docMk/>
            <pc:sldMk cId="1213495460" sldId="290"/>
            <ac:spMk id="34" creationId="{219AA22D-12D7-4228-98DD-153432C6683F}"/>
          </ac:spMkLst>
        </pc:spChg>
        <pc:spChg chg="add mod">
          <ac:chgData name="김 승현" userId="11a90075256c3698" providerId="LiveId" clId="{11AA93FE-3002-41E2-8D26-EA6807A93381}" dt="2021-07-13T08:00:34.711" v="754" actId="20577"/>
          <ac:spMkLst>
            <pc:docMk/>
            <pc:sldMk cId="1213495460" sldId="290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0:02.229" v="740" actId="207"/>
          <ac:graphicFrameMkLst>
            <pc:docMk/>
            <pc:sldMk cId="1213495460" sldId="290"/>
            <ac:graphicFrameMk id="24" creationId="{9786DA4A-29BD-41B4-B15B-8098CB14E94F}"/>
          </ac:graphicFrameMkLst>
        </pc:graphicFrameChg>
        <pc:cxnChg chg="mod">
          <ac:chgData name="김 승현" userId="11a90075256c3698" providerId="LiveId" clId="{11AA93FE-3002-41E2-8D26-EA6807A93381}" dt="2021-07-13T08:43:12.751" v="1578" actId="14100"/>
          <ac:cxnSpMkLst>
            <pc:docMk/>
            <pc:sldMk cId="1213495460" sldId="290"/>
            <ac:cxnSpMk id="31" creationId="{BB3B4302-28FE-49B9-BB07-2D334BC7CD72}"/>
          </ac:cxnSpMkLst>
        </pc:cxnChg>
        <pc:cxnChg chg="mod">
          <ac:chgData name="김 승현" userId="11a90075256c3698" providerId="LiveId" clId="{11AA93FE-3002-41E2-8D26-EA6807A93381}" dt="2021-07-13T08:00:21.344" v="747" actId="14100"/>
          <ac:cxnSpMkLst>
            <pc:docMk/>
            <pc:sldMk cId="1213495460" sldId="290"/>
            <ac:cxnSpMk id="37" creationId="{69412FA7-FD96-4071-B8E5-402DFA81B183}"/>
          </ac:cxnSpMkLst>
        </pc:cxnChg>
        <pc:cxnChg chg="add mod">
          <ac:chgData name="김 승현" userId="11a90075256c3698" providerId="LiveId" clId="{11AA93FE-3002-41E2-8D26-EA6807A93381}" dt="2021-07-13T08:00:53.104" v="757" actId="1076"/>
          <ac:cxnSpMkLst>
            <pc:docMk/>
            <pc:sldMk cId="1213495460" sldId="290"/>
            <ac:cxnSpMk id="39" creationId="{618D5404-0D1D-4F2A-9600-E29E7FDFA340}"/>
          </ac:cxnSpMkLst>
        </pc:cxnChg>
        <pc:cxnChg chg="add mod">
          <ac:chgData name="김 승현" userId="11a90075256c3698" providerId="LiveId" clId="{11AA93FE-3002-41E2-8D26-EA6807A93381}" dt="2021-07-13T08:00:55.226" v="759" actId="1076"/>
          <ac:cxnSpMkLst>
            <pc:docMk/>
            <pc:sldMk cId="1213495460" sldId="290"/>
            <ac:cxnSpMk id="42" creationId="{51A4A60F-B4D3-4AA6-A660-A8C6A9900850}"/>
          </ac:cxnSpMkLst>
        </pc:cxnChg>
        <pc:cxnChg chg="add mod">
          <ac:chgData name="김 승현" userId="11a90075256c3698" providerId="LiveId" clId="{11AA93FE-3002-41E2-8D26-EA6807A93381}" dt="2021-07-13T08:43:07.083" v="1577" actId="571"/>
          <ac:cxnSpMkLst>
            <pc:docMk/>
            <pc:sldMk cId="1213495460" sldId="290"/>
            <ac:cxnSpMk id="43" creationId="{AB17A5E7-13CF-46C4-A7FF-190EB577E5D0}"/>
          </ac:cxnSpMkLst>
        </pc:cxnChg>
      </pc:sldChg>
      <pc:sldChg chg="delSp modSp add mod">
        <pc:chgData name="김 승현" userId="11a90075256c3698" providerId="LiveId" clId="{11AA93FE-3002-41E2-8D26-EA6807A93381}" dt="2021-07-13T08:01:53.352" v="781" actId="478"/>
        <pc:sldMkLst>
          <pc:docMk/>
          <pc:sldMk cId="2126414240" sldId="291"/>
        </pc:sldMkLst>
        <pc:spChg chg="del">
          <ac:chgData name="김 승현" userId="11a90075256c3698" providerId="LiveId" clId="{11AA93FE-3002-41E2-8D26-EA6807A93381}" dt="2021-07-13T08:01:42.889" v="770" actId="478"/>
          <ac:spMkLst>
            <pc:docMk/>
            <pc:sldMk cId="2126414240" sldId="291"/>
            <ac:spMk id="9" creationId="{9F3F8A2A-0E4F-4212-A38D-02EEAB56B29A}"/>
          </ac:spMkLst>
        </pc:spChg>
        <pc:spChg chg="del">
          <ac:chgData name="김 승현" userId="11a90075256c3698" providerId="LiveId" clId="{11AA93FE-3002-41E2-8D26-EA6807A93381}" dt="2021-07-13T08:01:42.194" v="769" actId="478"/>
          <ac:spMkLst>
            <pc:docMk/>
            <pc:sldMk cId="2126414240" sldId="291"/>
            <ac:spMk id="11" creationId="{BD8225E0-0A32-4033-ACBF-407E7B020A5B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8" creationId="{06BDEEB0-7A57-41FD-BBE5-F5BB48D34E71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19" creationId="{825493D0-DB4D-4F21-BAF3-0949B07B3B32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20" creationId="{D996F852-C4AC-4A52-A9A3-F1E53653D7E7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3" creationId="{FF8AB7C9-215B-44A3-A32F-E0015088F0C6}"/>
          </ac:spMkLst>
        </pc:spChg>
        <pc:spChg chg="del">
          <ac:chgData name="김 승현" userId="11a90075256c3698" providerId="LiveId" clId="{11AA93FE-3002-41E2-8D26-EA6807A93381}" dt="2021-07-13T08:01:45.699" v="775" actId="478"/>
          <ac:spMkLst>
            <pc:docMk/>
            <pc:sldMk cId="2126414240" sldId="291"/>
            <ac:spMk id="34" creationId="{219AA22D-12D7-4228-98DD-153432C6683F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5" creationId="{1AE6519A-143D-4C36-A34E-4B3AB75DB1E6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6" creationId="{B8957151-A74E-4562-BBDD-C343F558E080}"/>
          </ac:spMkLst>
        </pc:spChg>
        <pc:spChg chg="del">
          <ac:chgData name="김 승현" userId="11a90075256c3698" providerId="LiveId" clId="{11AA93FE-3002-41E2-8D26-EA6807A93381}" dt="2021-07-13T08:01:53.352" v="781" actId="478"/>
          <ac:spMkLst>
            <pc:docMk/>
            <pc:sldMk cId="2126414240" sldId="291"/>
            <ac:spMk id="38" creationId="{822C174A-55DE-4455-9789-502E2B4B77C8}"/>
          </ac:spMkLst>
        </pc:spChg>
        <pc:graphicFrameChg chg="modGraphic">
          <ac:chgData name="김 승현" userId="11a90075256c3698" providerId="LiveId" clId="{11AA93FE-3002-41E2-8D26-EA6807A93381}" dt="2021-07-13T08:01:51.607" v="780" actId="207"/>
          <ac:graphicFrameMkLst>
            <pc:docMk/>
            <pc:sldMk cId="2126414240" sldId="291"/>
            <ac:graphicFrameMk id="24" creationId="{9786DA4A-29BD-41B4-B15B-8098CB14E94F}"/>
          </ac:graphicFrameMkLst>
        </pc:graphicFrameChg>
        <pc:cxnChg chg="del">
          <ac:chgData name="김 승현" userId="11a90075256c3698" providerId="LiveId" clId="{11AA93FE-3002-41E2-8D26-EA6807A93381}" dt="2021-07-13T08:01:45.256" v="774" actId="478"/>
          <ac:cxnSpMkLst>
            <pc:docMk/>
            <pc:sldMk cId="2126414240" sldId="291"/>
            <ac:cxnSpMk id="5" creationId="{1571F596-2286-493A-9EDD-9667491D86B4}"/>
          </ac:cxnSpMkLst>
        </pc:cxnChg>
        <pc:cxnChg chg="del">
          <ac:chgData name="김 승현" userId="11a90075256c3698" providerId="LiveId" clId="{11AA93FE-3002-41E2-8D26-EA6807A93381}" dt="2021-07-13T08:01:44.069" v="772" actId="478"/>
          <ac:cxnSpMkLst>
            <pc:docMk/>
            <pc:sldMk cId="2126414240" sldId="291"/>
            <ac:cxnSpMk id="29" creationId="{428DD839-CE7C-4BF9-9A0B-486F8453DDE2}"/>
          </ac:cxnSpMkLst>
        </pc:cxnChg>
        <pc:cxnChg chg="del">
          <ac:chgData name="김 승현" userId="11a90075256c3698" providerId="LiveId" clId="{11AA93FE-3002-41E2-8D26-EA6807A93381}" dt="2021-07-13T08:01:44.769" v="773" actId="478"/>
          <ac:cxnSpMkLst>
            <pc:docMk/>
            <pc:sldMk cId="2126414240" sldId="291"/>
            <ac:cxnSpMk id="30" creationId="{1B037736-DE42-4496-825A-74191A58CCD2}"/>
          </ac:cxnSpMkLst>
        </pc:cxnChg>
        <pc:cxnChg chg="del">
          <ac:chgData name="김 승현" userId="11a90075256c3698" providerId="LiveId" clId="{11AA93FE-3002-41E2-8D26-EA6807A93381}" dt="2021-07-13T08:01:43.626" v="771" actId="478"/>
          <ac:cxnSpMkLst>
            <pc:docMk/>
            <pc:sldMk cId="2126414240" sldId="291"/>
            <ac:cxnSpMk id="31" creationId="{BB3B4302-28FE-49B9-BB07-2D334BC7CD72}"/>
          </ac:cxnSpMkLst>
        </pc:cxnChg>
        <pc:cxnChg chg="del">
          <ac:chgData name="김 승현" userId="11a90075256c3698" providerId="LiveId" clId="{11AA93FE-3002-41E2-8D26-EA6807A93381}" dt="2021-07-13T08:01:46.158" v="776" actId="478"/>
          <ac:cxnSpMkLst>
            <pc:docMk/>
            <pc:sldMk cId="2126414240" sldId="291"/>
            <ac:cxnSpMk id="32" creationId="{3B3E14D8-9CCF-408C-A55C-D251ED0A6D28}"/>
          </ac:cxnSpMkLst>
        </pc:cxnChg>
        <pc:cxnChg chg="del">
          <ac:chgData name="김 승현" userId="11a90075256c3698" providerId="LiveId" clId="{11AA93FE-3002-41E2-8D26-EA6807A93381}" dt="2021-07-13T08:01:53.352" v="781" actId="478"/>
          <ac:cxnSpMkLst>
            <pc:docMk/>
            <pc:sldMk cId="2126414240" sldId="291"/>
            <ac:cxnSpMk id="37" creationId="{69412FA7-FD96-4071-B8E5-402DFA81B183}"/>
          </ac:cxnSpMkLst>
        </pc:cxnChg>
        <pc:cxnChg chg="del">
          <ac:chgData name="김 승현" userId="11a90075256c3698" providerId="LiveId" clId="{11AA93FE-3002-41E2-8D26-EA6807A93381}" dt="2021-07-13T08:01:46.801" v="777" actId="478"/>
          <ac:cxnSpMkLst>
            <pc:docMk/>
            <pc:sldMk cId="2126414240" sldId="291"/>
            <ac:cxnSpMk id="39" creationId="{618D5404-0D1D-4F2A-9600-E29E7FDFA340}"/>
          </ac:cxnSpMkLst>
        </pc:cxnChg>
        <pc:cxnChg chg="del">
          <ac:chgData name="김 승현" userId="11a90075256c3698" providerId="LiveId" clId="{11AA93FE-3002-41E2-8D26-EA6807A93381}" dt="2021-07-13T08:01:47.321" v="778" actId="478"/>
          <ac:cxnSpMkLst>
            <pc:docMk/>
            <pc:sldMk cId="2126414240" sldId="291"/>
            <ac:cxnSpMk id="40" creationId="{0FA24060-2719-43F9-BC5D-5220ABED0C53}"/>
          </ac:cxnSpMkLst>
        </pc:cxnChg>
        <pc:cxnChg chg="del">
          <ac:chgData name="김 승현" userId="11a90075256c3698" providerId="LiveId" clId="{11AA93FE-3002-41E2-8D26-EA6807A93381}" dt="2021-07-13T08:01:47.860" v="779" actId="478"/>
          <ac:cxnSpMkLst>
            <pc:docMk/>
            <pc:sldMk cId="2126414240" sldId="291"/>
            <ac:cxnSpMk id="42" creationId="{51A4A60F-B4D3-4AA6-A660-A8C6A9900850}"/>
          </ac:cxnSpMkLst>
        </pc:cxnChg>
      </pc:sldChg>
      <pc:sldChg chg="addSp delSp modSp add mod">
        <pc:chgData name="김 승현" userId="11a90075256c3698" providerId="LiveId" clId="{11AA93FE-3002-41E2-8D26-EA6807A93381}" dt="2021-07-13T08:33:18.008" v="1463" actId="20577"/>
        <pc:sldMkLst>
          <pc:docMk/>
          <pc:sldMk cId="25798069" sldId="292"/>
        </pc:sldMkLst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" creationId="{ED030F3F-3682-4D42-91AE-9D6EA2B2F9A1}"/>
          </ac:spMkLst>
        </pc:spChg>
        <pc:spChg chg="add mod">
          <ac:chgData name="김 승현" userId="11a90075256c3698" providerId="LiveId" clId="{11AA93FE-3002-41E2-8D26-EA6807A93381}" dt="2021-07-13T08:32:56.745" v="1452" actId="1076"/>
          <ac:spMkLst>
            <pc:docMk/>
            <pc:sldMk cId="25798069" sldId="292"/>
            <ac:spMk id="5" creationId="{46E75A2E-8A97-4E48-A31B-F3991A13BD6E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5" creationId="{8F67783D-9A7D-4156-9518-48E15667B8F1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6" creationId="{5BF2B737-0BE8-4B5D-B428-98612157234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18" creationId="{64D53035-93F5-49BF-878A-1B6389E6025A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0" creationId="{DFA55135-7313-46CC-9E16-AEE36E12E78B}"/>
          </ac:spMkLst>
        </pc:spChg>
        <pc:spChg chg="add 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3" creationId="{A6B52F25-A5FB-4205-BB9E-3ACEDC6D6798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29:25.519" v="1333" actId="1076"/>
          <ac:spMkLst>
            <pc:docMk/>
            <pc:sldMk cId="25798069" sldId="292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8:32:59.353" v="1453" actId="1076"/>
          <ac:spMkLst>
            <pc:docMk/>
            <pc:sldMk cId="25798069" sldId="292"/>
            <ac:spMk id="30" creationId="{30C5085C-1B94-4C9E-B082-328DE5960C8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1" creationId="{B881F437-413A-48EA-9E33-0115FA5839F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3" creationId="{3432CBF2-C7F2-48A4-807F-CB8A791764AD}"/>
          </ac:spMkLst>
        </pc:spChg>
        <pc:spChg chg="del mod">
          <ac:chgData name="김 승현" userId="11a90075256c3698" providerId="LiveId" clId="{11AA93FE-3002-41E2-8D26-EA6807A93381}" dt="2021-07-13T08:14:30.411" v="976" actId="478"/>
          <ac:spMkLst>
            <pc:docMk/>
            <pc:sldMk cId="25798069" sldId="292"/>
            <ac:spMk id="34" creationId="{944B0953-D1FD-43A0-A49B-4CE63F6CCEF4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5" creationId="{15065728-3F6E-4E2A-92CA-99ADD4189172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6" creationId="{A4C431F4-C274-4E14-8839-91797A95F736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7" creationId="{E0E72D58-C211-4250-8924-AF9590F34658}"/>
          </ac:spMkLst>
        </pc:spChg>
        <pc:spChg chg="add mod">
          <ac:chgData name="김 승현" userId="11a90075256c3698" providerId="LiveId" clId="{11AA93FE-3002-41E2-8D26-EA6807A93381}" dt="2021-07-13T08:32:52.042" v="1451" actId="1037"/>
          <ac:spMkLst>
            <pc:docMk/>
            <pc:sldMk cId="25798069" sldId="292"/>
            <ac:spMk id="38" creationId="{4A59BEEC-5816-47F6-BCE9-783878DDCCF3}"/>
          </ac:spMkLst>
        </pc:spChg>
        <pc:spChg chg="add del mod">
          <ac:chgData name="김 승현" userId="11a90075256c3698" providerId="LiveId" clId="{11AA93FE-3002-41E2-8D26-EA6807A93381}" dt="2021-07-13T08:24:50.579" v="1248" actId="478"/>
          <ac:spMkLst>
            <pc:docMk/>
            <pc:sldMk cId="25798069" sldId="292"/>
            <ac:spMk id="39" creationId="{23F3CC46-258E-41E5-A154-A95B05C04A50}"/>
          </ac:spMkLst>
        </pc:spChg>
        <pc:spChg chg="del mod">
          <ac:chgData name="김 승현" userId="11a90075256c3698" providerId="LiveId" clId="{11AA93FE-3002-41E2-8D26-EA6807A93381}" dt="2021-07-13T08:18:02.370" v="1110" actId="478"/>
          <ac:spMkLst>
            <pc:docMk/>
            <pc:sldMk cId="25798069" sldId="292"/>
            <ac:spMk id="41" creationId="{19EEA1F8-8CBA-4836-B725-80A186938A8F}"/>
          </ac:spMkLst>
        </pc:spChg>
        <pc:grpChg chg="add mod">
          <ac:chgData name="김 승현" userId="11a90075256c3698" providerId="LiveId" clId="{11AA93FE-3002-41E2-8D26-EA6807A93381}" dt="2021-07-13T08:32:52.042" v="1451" actId="1037"/>
          <ac:grpSpMkLst>
            <pc:docMk/>
            <pc:sldMk cId="25798069" sldId="292"/>
            <ac:grpSpMk id="47" creationId="{714DD3BB-00E6-4FEE-9448-BA2F7D2ACFF2}"/>
          </ac:grpSpMkLst>
        </pc:grpChg>
        <pc:grpChg chg="add del mod">
          <ac:chgData name="김 승현" userId="11a90075256c3698" providerId="LiveId" clId="{11AA93FE-3002-41E2-8D26-EA6807A93381}" dt="2021-07-13T08:32:34.671" v="1406" actId="478"/>
          <ac:grpSpMkLst>
            <pc:docMk/>
            <pc:sldMk cId="25798069" sldId="292"/>
            <ac:grpSpMk id="51" creationId="{4F3CEAF4-7D92-4262-9D19-CA4006A1F7D4}"/>
          </ac:grpSpMkLst>
        </pc:grpChg>
        <pc:grpChg chg="add del mod">
          <ac:chgData name="김 승현" userId="11a90075256c3698" providerId="LiveId" clId="{11AA93FE-3002-41E2-8D26-EA6807A93381}" dt="2021-07-13T08:28:06.825" v="1313" actId="165"/>
          <ac:grpSpMkLst>
            <pc:docMk/>
            <pc:sldMk cId="25798069" sldId="292"/>
            <ac:grpSpMk id="55" creationId="{FC0E9224-0F15-4DAA-AE78-E44DCD0ADBDE}"/>
          </ac:grpSpMkLst>
        </pc:grpChg>
        <pc:graphicFrameChg chg="mod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19" creationId="{70FEB81E-56E4-4DB3-BC43-57E1080F2286}"/>
          </ac:graphicFrameMkLst>
        </pc:graphicFrameChg>
        <pc:graphicFrameChg chg="add del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48" creationId="{FAB0E9D6-C5F9-4368-9F90-5FC26660F6DB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64" creationId="{720DCD56-FF3F-401B-8D35-E2688B2F8179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70" creationId="{4553DD5C-805E-4C8F-A3F3-34A5470416C5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1" creationId="{06C7F3D9-7ABC-4751-9F3F-4495BB0DED7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86" creationId="{0D1A72D2-20E8-4E58-871A-2B8EA065F1B7}"/>
          </ac:graphicFrameMkLst>
        </pc:graphicFrameChg>
        <pc:graphicFrameChg chg="add mod modGraphic">
          <ac:chgData name="김 승현" userId="11a90075256c3698" providerId="LiveId" clId="{11AA93FE-3002-41E2-8D26-EA6807A93381}" dt="2021-07-13T08:32:52.042" v="1451" actId="1037"/>
          <ac:graphicFrameMkLst>
            <pc:docMk/>
            <pc:sldMk cId="25798069" sldId="292"/>
            <ac:graphicFrameMk id="90" creationId="{D849F146-179A-4C0B-BD67-3B0D4250D053}"/>
          </ac:graphicFrameMkLst>
        </pc:graphicFrameChg>
        <pc:graphicFrameChg chg="add mod modGraphic">
          <ac:chgData name="김 승현" userId="11a90075256c3698" providerId="LiveId" clId="{11AA93FE-3002-41E2-8D26-EA6807A93381}" dt="2021-07-13T08:33:18.008" v="1463" actId="20577"/>
          <ac:graphicFrameMkLst>
            <pc:docMk/>
            <pc:sldMk cId="25798069" sldId="292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3" creationId="{2BD63B95-F67F-4B35-8D19-BA0EC92D6F93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5" creationId="{BA2CE204-3431-46F8-A717-67CDB4415714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6" creationId="{4D1E3E95-0C9F-4782-9F3C-820156F49AE9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8" creationId="{7CD7F25A-9E3F-46AB-BAC2-102185C30430}"/>
          </ac:cxnSpMkLst>
        </pc:cxnChg>
        <pc:cxnChg chg="mod">
          <ac:chgData name="김 승현" userId="11a90075256c3698" providerId="LiveId" clId="{11AA93FE-3002-41E2-8D26-EA6807A93381}" dt="2021-07-13T08:29:25.519" v="1333" actId="1076"/>
          <ac:cxnSpMkLst>
            <pc:docMk/>
            <pc:sldMk cId="25798069" sldId="292"/>
            <ac:cxnSpMk id="29" creationId="{944CF320-23D0-434F-87B3-90358286D6F6}"/>
          </ac:cxnSpMkLst>
        </pc:cxnChg>
        <pc:cxnChg chg="add del mod">
          <ac:chgData name="김 승현" userId="11a90075256c3698" providerId="LiveId" clId="{11AA93FE-3002-41E2-8D26-EA6807A93381}" dt="2021-07-13T08:24:11.171" v="1247" actId="478"/>
          <ac:cxnSpMkLst>
            <pc:docMk/>
            <pc:sldMk cId="25798069" sldId="292"/>
            <ac:cxnSpMk id="40" creationId="{ABC5448A-C962-4A1C-907D-316B73314A0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2" creationId="{87B96E48-79F2-4FA1-85BB-968DAA4EC8C7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3" creationId="{1728D82F-4D4A-4814-AAD4-B8CC663EBB28}"/>
          </ac:cxnSpMkLst>
        </pc:cxnChg>
        <pc:cxnChg chg="add mod">
          <ac:chgData name="김 승현" userId="11a90075256c3698" providerId="LiveId" clId="{11AA93FE-3002-41E2-8D26-EA6807A93381}" dt="2021-07-13T08:26:46.726" v="1296" actId="164"/>
          <ac:cxnSpMkLst>
            <pc:docMk/>
            <pc:sldMk cId="25798069" sldId="292"/>
            <ac:cxnSpMk id="44" creationId="{3980853E-5678-4774-9598-27344F464CBB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2" creationId="{2B449652-0926-42ED-8B45-F69216258936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3" creationId="{BD837D66-7D2B-4113-B44A-7E8A306C4789}"/>
          </ac:cxnSpMkLst>
        </pc:cxnChg>
        <pc:cxnChg chg="mod">
          <ac:chgData name="김 승현" userId="11a90075256c3698" providerId="LiveId" clId="{11AA93FE-3002-41E2-8D26-EA6807A93381}" dt="2021-07-13T08:26:50.103" v="1297" actId="571"/>
          <ac:cxnSpMkLst>
            <pc:docMk/>
            <pc:sldMk cId="25798069" sldId="292"/>
            <ac:cxnSpMk id="54" creationId="{D197E4B6-6971-488D-95FF-95FF884D9B3B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6" creationId="{6155EFB9-FFBE-4C90-A068-1E3B43EEBE9F}"/>
          </ac:cxnSpMkLst>
        </pc:cxnChg>
        <pc:cxnChg chg="mod topLvl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57" creationId="{31BE5786-B859-4CA7-8A7F-ADD5B9296402}"/>
          </ac:cxnSpMkLst>
        </pc:cxnChg>
        <pc:cxnChg chg="del mod topLvl">
          <ac:chgData name="김 승현" userId="11a90075256c3698" providerId="LiveId" clId="{11AA93FE-3002-41E2-8D26-EA6807A93381}" dt="2021-07-13T08:28:28.669" v="1322" actId="478"/>
          <ac:cxnSpMkLst>
            <pc:docMk/>
            <pc:sldMk cId="25798069" sldId="292"/>
            <ac:cxnSpMk id="58" creationId="{59159377-7367-45DB-8337-FA996043396F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5" creationId="{E64598D2-5A80-4AD5-999F-A1471186FB2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66" creationId="{E7138059-E4CB-4210-ADC2-36922CAF2A86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1" creationId="{1B45F589-3690-4A49-B694-C5D48E2C21CD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72" creationId="{5DF7AC74-C3EE-488F-9E44-BEE45203147A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3" creationId="{D2254298-F732-4992-B07C-5AD6A297336B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4" creationId="{4906C5BB-9C2A-4811-B7B2-BDB673D6DB82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7" creationId="{DF68991B-6AF8-40CB-B40C-A67BED92C279}"/>
          </ac:cxnSpMkLst>
        </pc:cxnChg>
        <pc:cxnChg chg="add mod">
          <ac:chgData name="김 승현" userId="11a90075256c3698" providerId="LiveId" clId="{11AA93FE-3002-41E2-8D26-EA6807A93381}" dt="2021-07-13T08:32:52.042" v="1451" actId="1037"/>
          <ac:cxnSpMkLst>
            <pc:docMk/>
            <pc:sldMk cId="25798069" sldId="292"/>
            <ac:cxnSpMk id="89" creationId="{308F2256-E515-4737-B407-870794D08AD2}"/>
          </ac:cxnSpMkLst>
        </pc:cxnChg>
      </pc:sldChg>
      <pc:sldChg chg="addSp delSp modSp add mod">
        <pc:chgData name="김 승현" userId="11a90075256c3698" providerId="LiveId" clId="{11AA93FE-3002-41E2-8D26-EA6807A93381}" dt="2021-07-13T08:35:14.485" v="1491" actId="20577"/>
        <pc:sldMkLst>
          <pc:docMk/>
          <pc:sldMk cId="2577148246" sldId="293"/>
        </pc:sldMkLst>
        <pc:spChg chg="mod">
          <ac:chgData name="김 승현" userId="11a90075256c3698" providerId="LiveId" clId="{11AA93FE-3002-41E2-8D26-EA6807A93381}" dt="2021-07-13T08:34:03.790" v="1466" actId="20577"/>
          <ac:spMkLst>
            <pc:docMk/>
            <pc:sldMk cId="2577148246" sldId="293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4:33.095" v="1474" actId="478"/>
          <ac:spMkLst>
            <pc:docMk/>
            <pc:sldMk cId="2577148246" sldId="293"/>
            <ac:spMk id="38" creationId="{4A59BEEC-5816-47F6-BCE9-783878DDCCF3}"/>
          </ac:spMkLst>
        </pc:spChg>
        <pc:graphicFrameChg chg="del">
          <ac:chgData name="김 승현" userId="11a90075256c3698" providerId="LiveId" clId="{11AA93FE-3002-41E2-8D26-EA6807A93381}" dt="2021-07-13T08:34:10.969" v="1467" actId="478"/>
          <ac:graphicFrameMkLst>
            <pc:docMk/>
            <pc:sldMk cId="2577148246" sldId="293"/>
            <ac:graphicFrameMk id="19" creationId="{70FEB81E-56E4-4DB3-BC43-57E1080F2286}"/>
          </ac:graphicFrameMkLst>
        </pc:graphicFrameChg>
        <pc:graphicFrameChg chg="add mod modGraphic">
          <ac:chgData name="김 승현" userId="11a90075256c3698" providerId="LiveId" clId="{11AA93FE-3002-41E2-8D26-EA6807A93381}" dt="2021-07-13T08:35:14.485" v="1491" actId="20577"/>
          <ac:graphicFrameMkLst>
            <pc:docMk/>
            <pc:sldMk cId="2577148246" sldId="293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4:43.143" v="1477" actId="20577"/>
          <ac:graphicFrameMkLst>
            <pc:docMk/>
            <pc:sldMk cId="2577148246" sldId="293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4:48.243" v="1479" actId="20577"/>
          <ac:graphicFrameMkLst>
            <pc:docMk/>
            <pc:sldMk cId="2577148246" sldId="293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4:51.227" v="1481" actId="20577"/>
          <ac:graphicFrameMkLst>
            <pc:docMk/>
            <pc:sldMk cId="2577148246" sldId="293"/>
            <ac:graphicFrameMk id="81" creationId="{06C7F3D9-7ABC-4751-9F3F-4495BB0DED77}"/>
          </ac:graphicFrameMkLst>
        </pc:graphicFrameChg>
        <pc:graphicFrameChg chg="modGraphic">
          <ac:chgData name="김 승현" userId="11a90075256c3698" providerId="LiveId" clId="{11AA93FE-3002-41E2-8D26-EA6807A93381}" dt="2021-07-13T08:34:54.833" v="1483" actId="20577"/>
          <ac:graphicFrameMkLst>
            <pc:docMk/>
            <pc:sldMk cId="2577148246" sldId="293"/>
            <ac:graphicFrameMk id="86" creationId="{0D1A72D2-20E8-4E58-871A-2B8EA065F1B7}"/>
          </ac:graphicFrameMkLst>
        </pc:graphicFrameChg>
        <pc:graphicFrameChg chg="del">
          <ac:chgData name="김 승현" userId="11a90075256c3698" providerId="LiveId" clId="{11AA93FE-3002-41E2-8D26-EA6807A93381}" dt="2021-07-13T08:34:33.884" v="1475" actId="478"/>
          <ac:graphicFrameMkLst>
            <pc:docMk/>
            <pc:sldMk cId="2577148246" sldId="293"/>
            <ac:graphicFrameMk id="90" creationId="{D849F146-179A-4C0B-BD67-3B0D4250D053}"/>
          </ac:graphicFrameMkLst>
        </pc:graphicFrameChg>
        <pc:graphicFrameChg chg="mod modGraphic">
          <ac:chgData name="김 승현" userId="11a90075256c3698" providerId="LiveId" clId="{11AA93FE-3002-41E2-8D26-EA6807A93381}" dt="2021-07-13T08:34:29.116" v="1471" actId="207"/>
          <ac:graphicFrameMkLst>
            <pc:docMk/>
            <pc:sldMk cId="2577148246" sldId="293"/>
            <ac:graphicFrameMk id="91" creationId="{F7BFF50C-D6A3-462F-8C84-361AA7CC8102}"/>
          </ac:graphicFrameMkLst>
        </pc:graphicFrameChg>
        <pc:cxnChg chg="mod">
          <ac:chgData name="김 승현" userId="11a90075256c3698" providerId="LiveId" clId="{11AA93FE-3002-41E2-8D26-EA6807A93381}" dt="2021-07-13T08:34:10.969" v="1467" actId="478"/>
          <ac:cxnSpMkLst>
            <pc:docMk/>
            <pc:sldMk cId="2577148246" sldId="293"/>
            <ac:cxnSpMk id="66" creationId="{E7138059-E4CB-4210-ADC2-36922CAF2A86}"/>
          </ac:cxnSpMkLst>
        </pc:cxnChg>
        <pc:cxnChg chg="del">
          <ac:chgData name="김 승현" userId="11a90075256c3698" providerId="LiveId" clId="{11AA93FE-3002-41E2-8D26-EA6807A93381}" dt="2021-07-13T08:34:31.851" v="1472" actId="478"/>
          <ac:cxnSpMkLst>
            <pc:docMk/>
            <pc:sldMk cId="2577148246" sldId="293"/>
            <ac:cxnSpMk id="87" creationId="{DF68991B-6AF8-40CB-B40C-A67BED92C279}"/>
          </ac:cxnSpMkLst>
        </pc:cxnChg>
        <pc:cxnChg chg="del">
          <ac:chgData name="김 승현" userId="11a90075256c3698" providerId="LiveId" clId="{11AA93FE-3002-41E2-8D26-EA6807A93381}" dt="2021-07-13T08:34:32.354" v="1473" actId="478"/>
          <ac:cxnSpMkLst>
            <pc:docMk/>
            <pc:sldMk cId="2577148246" sldId="293"/>
            <ac:cxnSpMk id="89" creationId="{308F2256-E515-4737-B407-870794D08AD2}"/>
          </ac:cxnSpMkLst>
        </pc:cxnChg>
      </pc:sldChg>
      <pc:sldChg chg="delSp modSp add mod">
        <pc:chgData name="김 승현" userId="11a90075256c3698" providerId="LiveId" clId="{11AA93FE-3002-41E2-8D26-EA6807A93381}" dt="2021-07-13T08:36:45.602" v="1537" actId="20577"/>
        <pc:sldMkLst>
          <pc:docMk/>
          <pc:sldMk cId="218921707" sldId="294"/>
        </pc:sldMkLst>
        <pc:spChg chg="mod">
          <ac:chgData name="김 승현" userId="11a90075256c3698" providerId="LiveId" clId="{11AA93FE-3002-41E2-8D26-EA6807A93381}" dt="2021-07-13T08:35:29.413" v="1501" actId="20577"/>
          <ac:spMkLst>
            <pc:docMk/>
            <pc:sldMk cId="218921707" sldId="294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8:35:32.469" v="1503" actId="20577"/>
          <ac:spMkLst>
            <pc:docMk/>
            <pc:sldMk cId="218921707" sldId="294"/>
            <ac:spMk id="16" creationId="{5BF2B737-0BE8-4B5D-B428-98612157234A}"/>
          </ac:spMkLst>
        </pc:spChg>
        <pc:spChg chg="mod">
          <ac:chgData name="김 승현" userId="11a90075256c3698" providerId="LiveId" clId="{11AA93FE-3002-41E2-8D26-EA6807A93381}" dt="2021-07-13T08:35:39.703" v="1508" actId="20577"/>
          <ac:spMkLst>
            <pc:docMk/>
            <pc:sldMk cId="218921707" sldId="294"/>
            <ac:spMk id="22" creationId="{D6F7932E-18D2-41E7-AD04-53E31A669F93}"/>
          </ac:spMkLst>
        </pc:spChg>
        <pc:spChg chg="mod">
          <ac:chgData name="김 승현" userId="11a90075256c3698" providerId="LiveId" clId="{11AA93FE-3002-41E2-8D26-EA6807A93381}" dt="2021-07-13T08:35:42.723" v="1509" actId="207"/>
          <ac:spMkLst>
            <pc:docMk/>
            <pc:sldMk cId="218921707" sldId="294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8:36:45.602" v="1537" actId="20577"/>
          <ac:spMkLst>
            <pc:docMk/>
            <pc:sldMk cId="218921707" sldId="294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6:11.137" v="1518" actId="478"/>
          <ac:spMkLst>
            <pc:docMk/>
            <pc:sldMk cId="218921707" sldId="294"/>
            <ac:spMk id="37" creationId="{E0E72D58-C211-4250-8924-AF9590F34658}"/>
          </ac:spMkLst>
        </pc:spChg>
        <pc:graphicFrameChg chg="modGraphic">
          <ac:chgData name="김 승현" userId="11a90075256c3698" providerId="LiveId" clId="{11AA93FE-3002-41E2-8D26-EA6807A93381}" dt="2021-07-13T08:36:21.074" v="1524" actId="20577"/>
          <ac:graphicFrameMkLst>
            <pc:docMk/>
            <pc:sldMk cId="218921707" sldId="294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6:34.511" v="1534" actId="20577"/>
          <ac:graphicFrameMkLst>
            <pc:docMk/>
            <pc:sldMk cId="218921707" sldId="294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6:23.295" v="1526" actId="20577"/>
          <ac:graphicFrameMkLst>
            <pc:docMk/>
            <pc:sldMk cId="218921707" sldId="294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36:25.367" v="1527" actId="20577"/>
          <ac:graphicFrameMkLst>
            <pc:docMk/>
            <pc:sldMk cId="218921707" sldId="294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36:28.524" v="1529" actId="20577"/>
          <ac:graphicFrameMkLst>
            <pc:docMk/>
            <pc:sldMk cId="218921707" sldId="294"/>
            <ac:graphicFrameMk id="81" creationId="{06C7F3D9-7ABC-4751-9F3F-4495BB0DED77}"/>
          </ac:graphicFrameMkLst>
        </pc:graphicFrameChg>
        <pc:graphicFrameChg chg="del">
          <ac:chgData name="김 승현" userId="11a90075256c3698" providerId="LiveId" clId="{11AA93FE-3002-41E2-8D26-EA6807A93381}" dt="2021-07-13T08:36:09.883" v="1517" actId="478"/>
          <ac:graphicFrameMkLst>
            <pc:docMk/>
            <pc:sldMk cId="218921707" sldId="294"/>
            <ac:graphicFrameMk id="86" creationId="{0D1A72D2-20E8-4E58-871A-2B8EA065F1B7}"/>
          </ac:graphicFrameMkLst>
        </pc:graphicFrameChg>
        <pc:graphicFrameChg chg="modGraphic">
          <ac:chgData name="김 승현" userId="11a90075256c3698" providerId="LiveId" clId="{11AA93FE-3002-41E2-8D26-EA6807A93381}" dt="2021-07-13T08:36:04.504" v="1515" actId="207"/>
          <ac:graphicFrameMkLst>
            <pc:docMk/>
            <pc:sldMk cId="218921707" sldId="294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5:33.965" v="1504" actId="478"/>
          <ac:cxnSpMkLst>
            <pc:docMk/>
            <pc:sldMk cId="218921707" sldId="294"/>
            <ac:cxnSpMk id="29" creationId="{944CF320-23D0-434F-87B3-90358286D6F6}"/>
          </ac:cxnSpMkLst>
        </pc:cxnChg>
        <pc:cxnChg chg="del">
          <ac:chgData name="김 승현" userId="11a90075256c3698" providerId="LiveId" clId="{11AA93FE-3002-41E2-8D26-EA6807A93381}" dt="2021-07-13T08:36:15.194" v="1520" actId="478"/>
          <ac:cxnSpMkLst>
            <pc:docMk/>
            <pc:sldMk cId="218921707" sldId="294"/>
            <ac:cxnSpMk id="83" creationId="{D2254298-F732-4992-B07C-5AD6A297336B}"/>
          </ac:cxnSpMkLst>
        </pc:cxnChg>
        <pc:cxnChg chg="del">
          <ac:chgData name="김 승현" userId="11a90075256c3698" providerId="LiveId" clId="{11AA93FE-3002-41E2-8D26-EA6807A93381}" dt="2021-07-13T08:36:14.673" v="1519" actId="478"/>
          <ac:cxnSpMkLst>
            <pc:docMk/>
            <pc:sldMk cId="218921707" sldId="294"/>
            <ac:cxnSpMk id="84" creationId="{4906C5BB-9C2A-4811-B7B2-BDB673D6DB82}"/>
          </ac:cxnSpMkLst>
        </pc:cxnChg>
      </pc:sldChg>
      <pc:sldChg chg="delSp modSp add mod">
        <pc:chgData name="김 승현" userId="11a90075256c3698" providerId="LiveId" clId="{11AA93FE-3002-41E2-8D26-EA6807A93381}" dt="2021-07-13T08:37:37.980" v="1553" actId="207"/>
        <pc:sldMkLst>
          <pc:docMk/>
          <pc:sldMk cId="2670770722" sldId="295"/>
        </pc:sldMkLst>
        <pc:spChg chg="mod">
          <ac:chgData name="김 승현" userId="11a90075256c3698" providerId="LiveId" clId="{11AA93FE-3002-41E2-8D26-EA6807A93381}" dt="2021-07-13T08:36:57.382" v="1539" actId="20577"/>
          <ac:spMkLst>
            <pc:docMk/>
            <pc:sldMk cId="2670770722" sldId="295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37:29.173" v="1549" actId="478"/>
          <ac:spMkLst>
            <pc:docMk/>
            <pc:sldMk cId="2670770722" sldId="295"/>
            <ac:spMk id="36" creationId="{A4C431F4-C274-4E14-8839-91797A95F736}"/>
          </ac:spMkLst>
        </pc:spChg>
        <pc:graphicFrameChg chg="modGraphic">
          <ac:chgData name="김 승현" userId="11a90075256c3698" providerId="LiveId" clId="{11AA93FE-3002-41E2-8D26-EA6807A93381}" dt="2021-07-13T08:37:21.759" v="1547" actId="20577"/>
          <ac:graphicFrameMkLst>
            <pc:docMk/>
            <pc:sldMk cId="2670770722" sldId="295"/>
            <ac:graphicFrameMk id="48" creationId="{FAB0E9D6-C5F9-4368-9F90-5FC26660F6DB}"/>
          </ac:graphicFrameMkLst>
        </pc:graphicFrameChg>
        <pc:graphicFrameChg chg="modGraphic">
          <ac:chgData name="김 승현" userId="11a90075256c3698" providerId="LiveId" clId="{11AA93FE-3002-41E2-8D26-EA6807A93381}" dt="2021-07-13T08:37:37.980" v="1553" actId="207"/>
          <ac:graphicFrameMkLst>
            <pc:docMk/>
            <pc:sldMk cId="2670770722" sldId="295"/>
            <ac:graphicFrameMk id="51" creationId="{A3C90F0D-1EEF-49DE-915E-75726D264335}"/>
          </ac:graphicFrameMkLst>
        </pc:graphicFrameChg>
        <pc:graphicFrameChg chg="modGraphic">
          <ac:chgData name="김 승현" userId="11a90075256c3698" providerId="LiveId" clId="{11AA93FE-3002-41E2-8D26-EA6807A93381}" dt="2021-07-13T08:37:24.675" v="1548" actId="20577"/>
          <ac:graphicFrameMkLst>
            <pc:docMk/>
            <pc:sldMk cId="2670770722" sldId="295"/>
            <ac:graphicFrameMk id="70" creationId="{4553DD5C-805E-4C8F-A3F3-34A5470416C5}"/>
          </ac:graphicFrameMkLst>
        </pc:graphicFrameChg>
        <pc:graphicFrameChg chg="del">
          <ac:chgData name="김 승현" userId="11a90075256c3698" providerId="LiveId" clId="{11AA93FE-3002-41E2-8D26-EA6807A93381}" dt="2021-07-13T08:37:30.467" v="1550" actId="478"/>
          <ac:graphicFrameMkLst>
            <pc:docMk/>
            <pc:sldMk cId="2670770722" sldId="295"/>
            <ac:graphicFrameMk id="81" creationId="{06C7F3D9-7ABC-4751-9F3F-4495BB0DED77}"/>
          </ac:graphicFrameMkLst>
        </pc:graphicFrameChg>
        <pc:graphicFrameChg chg="mod modGraphic">
          <ac:chgData name="김 승현" userId="11a90075256c3698" providerId="LiveId" clId="{11AA93FE-3002-41E2-8D26-EA6807A93381}" dt="2021-07-13T08:37:35.539" v="1552" actId="207"/>
          <ac:graphicFrameMkLst>
            <pc:docMk/>
            <pc:sldMk cId="2670770722" sldId="295"/>
            <ac:graphicFrameMk id="91" creationId="{F7BFF50C-D6A3-462F-8C84-361AA7CC8102}"/>
          </ac:graphicFrameMkLst>
        </pc:graphicFrameChg>
      </pc:sldChg>
      <pc:sldChg chg="delSp modSp add mod">
        <pc:chgData name="김 승현" userId="11a90075256c3698" providerId="LiveId" clId="{11AA93FE-3002-41E2-8D26-EA6807A93381}" dt="2021-07-13T08:40:08.264" v="1562" actId="207"/>
        <pc:sldMkLst>
          <pc:docMk/>
          <pc:sldMk cId="3144634011" sldId="296"/>
        </pc:sldMkLst>
        <pc:spChg chg="mod">
          <ac:chgData name="김 승현" userId="11a90075256c3698" providerId="LiveId" clId="{11AA93FE-3002-41E2-8D26-EA6807A93381}" dt="2021-07-13T08:40:02.404" v="1560" actId="20577"/>
          <ac:spMkLst>
            <pc:docMk/>
            <pc:sldMk cId="3144634011" sldId="296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01.051" v="1558" actId="478"/>
          <ac:spMkLst>
            <pc:docMk/>
            <pc:sldMk cId="3144634011" sldId="296"/>
            <ac:spMk id="35" creationId="{15065728-3F6E-4E2A-92CA-99ADD4189172}"/>
          </ac:spMkLst>
        </pc:spChg>
        <pc:graphicFrameChg chg="modGraphic">
          <ac:chgData name="김 승현" userId="11a90075256c3698" providerId="LiveId" clId="{11AA93FE-3002-41E2-8D26-EA6807A93381}" dt="2021-07-13T08:40:08.264" v="1562" actId="207"/>
          <ac:graphicFrameMkLst>
            <pc:docMk/>
            <pc:sldMk cId="3144634011" sldId="296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39:59.701" v="1557" actId="478"/>
          <ac:graphicFrameMkLst>
            <pc:docMk/>
            <pc:sldMk cId="3144634011" sldId="296"/>
            <ac:graphicFrameMk id="70" creationId="{4553DD5C-805E-4C8F-A3F3-34A5470416C5}"/>
          </ac:graphicFrameMkLst>
        </pc:graphicFrameChg>
        <pc:graphicFrameChg chg="modGraphic">
          <ac:chgData name="김 승현" userId="11a90075256c3698" providerId="LiveId" clId="{11AA93FE-3002-41E2-8D26-EA6807A93381}" dt="2021-07-13T08:40:06.289" v="1561" actId="207"/>
          <ac:graphicFrameMkLst>
            <pc:docMk/>
            <pc:sldMk cId="3144634011" sldId="296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39:58.669" v="1556" actId="478"/>
          <ac:cxnSpMkLst>
            <pc:docMk/>
            <pc:sldMk cId="3144634011" sldId="296"/>
            <ac:cxnSpMk id="71" creationId="{1B45F589-3690-4A49-B694-C5D48E2C21CD}"/>
          </ac:cxnSpMkLst>
        </pc:cxnChg>
        <pc:cxnChg chg="del">
          <ac:chgData name="김 승현" userId="11a90075256c3698" providerId="LiveId" clId="{11AA93FE-3002-41E2-8D26-EA6807A93381}" dt="2021-07-13T08:39:58.025" v="1555" actId="478"/>
          <ac:cxnSpMkLst>
            <pc:docMk/>
            <pc:sldMk cId="3144634011" sldId="296"/>
            <ac:cxnSpMk id="72" creationId="{5DF7AC74-C3EE-488F-9E44-BEE45203147A}"/>
          </ac:cxnSpMkLst>
        </pc:cxnChg>
      </pc:sldChg>
      <pc:sldChg chg="delSp modSp add mod">
        <pc:chgData name="김 승현" userId="11a90075256c3698" providerId="LiveId" clId="{11AA93FE-3002-41E2-8D26-EA6807A93381}" dt="2021-07-13T08:40:29.236" v="1573" actId="207"/>
        <pc:sldMkLst>
          <pc:docMk/>
          <pc:sldMk cId="3564976002" sldId="297"/>
        </pc:sldMkLst>
        <pc:spChg chg="mod">
          <ac:chgData name="김 승현" userId="11a90075256c3698" providerId="LiveId" clId="{11AA93FE-3002-41E2-8D26-EA6807A93381}" dt="2021-07-13T08:40:18.635" v="1567" actId="20577"/>
          <ac:spMkLst>
            <pc:docMk/>
            <pc:sldMk cId="3564976002" sldId="297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8:40:17.387" v="1565" actId="478"/>
          <ac:spMkLst>
            <pc:docMk/>
            <pc:sldMk cId="3564976002" sldId="297"/>
            <ac:spMk id="33" creationId="{3432CBF2-C7F2-48A4-807F-CB8A791764AD}"/>
          </ac:spMkLst>
        </pc:spChg>
        <pc:graphicFrameChg chg="modGraphic">
          <ac:chgData name="김 승현" userId="11a90075256c3698" providerId="LiveId" clId="{11AA93FE-3002-41E2-8D26-EA6807A93381}" dt="2021-07-13T08:40:29.236" v="1573" actId="207"/>
          <ac:graphicFrameMkLst>
            <pc:docMk/>
            <pc:sldMk cId="3564976002" sldId="297"/>
            <ac:graphicFrameMk id="51" creationId="{A3C90F0D-1EEF-49DE-915E-75726D264335}"/>
          </ac:graphicFrameMkLst>
        </pc:graphicFrameChg>
        <pc:graphicFrameChg chg="del">
          <ac:chgData name="김 승현" userId="11a90075256c3698" providerId="LiveId" clId="{11AA93FE-3002-41E2-8D26-EA6807A93381}" dt="2021-07-13T08:40:15.378" v="1564" actId="478"/>
          <ac:graphicFrameMkLst>
            <pc:docMk/>
            <pc:sldMk cId="3564976002" sldId="297"/>
            <ac:graphicFrameMk id="64" creationId="{720DCD56-FF3F-401B-8D35-E2688B2F8179}"/>
          </ac:graphicFrameMkLst>
        </pc:graphicFrameChg>
        <pc:graphicFrameChg chg="modGraphic">
          <ac:chgData name="김 승현" userId="11a90075256c3698" providerId="LiveId" clId="{11AA93FE-3002-41E2-8D26-EA6807A93381}" dt="2021-07-13T08:40:24.983" v="1572" actId="207"/>
          <ac:graphicFrameMkLst>
            <pc:docMk/>
            <pc:sldMk cId="3564976002" sldId="297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40:23.198" v="1571" actId="478"/>
          <ac:cxnSpMkLst>
            <pc:docMk/>
            <pc:sldMk cId="3564976002" sldId="297"/>
            <ac:cxnSpMk id="56" creationId="{6155EFB9-FFBE-4C90-A068-1E3B43EEBE9F}"/>
          </ac:cxnSpMkLst>
        </pc:cxnChg>
        <pc:cxnChg chg="del">
          <ac:chgData name="김 승현" userId="11a90075256c3698" providerId="LiveId" clId="{11AA93FE-3002-41E2-8D26-EA6807A93381}" dt="2021-07-13T08:40:22.726" v="1570" actId="478"/>
          <ac:cxnSpMkLst>
            <pc:docMk/>
            <pc:sldMk cId="3564976002" sldId="297"/>
            <ac:cxnSpMk id="57" creationId="{31BE5786-B859-4CA7-8A7F-ADD5B9296402}"/>
          </ac:cxnSpMkLst>
        </pc:cxnChg>
        <pc:cxnChg chg="del">
          <ac:chgData name="김 승현" userId="11a90075256c3698" providerId="LiveId" clId="{11AA93FE-3002-41E2-8D26-EA6807A93381}" dt="2021-07-13T08:40:19.894" v="1568" actId="478"/>
          <ac:cxnSpMkLst>
            <pc:docMk/>
            <pc:sldMk cId="3564976002" sldId="297"/>
            <ac:cxnSpMk id="65" creationId="{E64598D2-5A80-4AD5-999F-A1471186FB26}"/>
          </ac:cxnSpMkLst>
        </pc:cxnChg>
        <pc:cxnChg chg="del">
          <ac:chgData name="김 승현" userId="11a90075256c3698" providerId="LiveId" clId="{11AA93FE-3002-41E2-8D26-EA6807A93381}" dt="2021-07-13T08:40:20.420" v="1569" actId="478"/>
          <ac:cxnSpMkLst>
            <pc:docMk/>
            <pc:sldMk cId="3564976002" sldId="297"/>
            <ac:cxnSpMk id="66" creationId="{E7138059-E4CB-4210-ADC2-36922CAF2A86}"/>
          </ac:cxnSpMkLst>
        </pc:cxnChg>
      </pc:sldChg>
      <pc:sldChg chg="add del">
        <pc:chgData name="김 승현" userId="11a90075256c3698" providerId="LiveId" clId="{11AA93FE-3002-41E2-8D26-EA6807A93381}" dt="2021-07-13T08:42:15.929" v="1575" actId="2696"/>
        <pc:sldMkLst>
          <pc:docMk/>
          <pc:sldMk cId="2404565281" sldId="298"/>
        </pc:sldMkLst>
      </pc:sldChg>
      <pc:sldChg chg="addSp delSp modSp add mod">
        <pc:chgData name="김 승현" userId="11a90075256c3698" providerId="LiveId" clId="{11AA93FE-3002-41E2-8D26-EA6807A93381}" dt="2021-07-13T09:05:30.771" v="1830" actId="113"/>
        <pc:sldMkLst>
          <pc:docMk/>
          <pc:sldMk cId="2696656524" sldId="298"/>
        </pc:sldMkLst>
        <pc:spChg chg="del">
          <ac:chgData name="김 승현" userId="11a90075256c3698" providerId="LiveId" clId="{11AA93FE-3002-41E2-8D26-EA6807A93381}" dt="2021-07-13T08:58:41.785" v="1622" actId="478"/>
          <ac:spMkLst>
            <pc:docMk/>
            <pc:sldMk cId="2696656524" sldId="298"/>
            <ac:spMk id="2" creationId="{ED030F3F-3682-4D42-91AE-9D6EA2B2F9A1}"/>
          </ac:spMkLst>
        </pc:spChg>
        <pc:spChg chg="del">
          <ac:chgData name="김 승현" userId="11a90075256c3698" providerId="LiveId" clId="{11AA93FE-3002-41E2-8D26-EA6807A93381}" dt="2021-07-13T09:00:05" v="1658" actId="478"/>
          <ac:spMkLst>
            <pc:docMk/>
            <pc:sldMk cId="2696656524" sldId="298"/>
            <ac:spMk id="5" creationId="{46E75A2E-8A97-4E48-A31B-F3991A13BD6E}"/>
          </ac:spMkLst>
        </pc:spChg>
        <pc:spChg chg="add mod">
          <ac:chgData name="김 승현" userId="11a90075256c3698" providerId="LiveId" clId="{11AA93FE-3002-41E2-8D26-EA6807A93381}" dt="2021-07-13T09:05:30.771" v="1830" actId="113"/>
          <ac:spMkLst>
            <pc:docMk/>
            <pc:sldMk cId="2696656524" sldId="298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4:14.258" v="1813" actId="1076"/>
          <ac:spMkLst>
            <pc:docMk/>
            <pc:sldMk cId="2696656524" sldId="298"/>
            <ac:spMk id="7" creationId="{23ED1EA1-BA6D-4CCD-B1E1-763F3AF0045D}"/>
          </ac:spMkLst>
        </pc:spChg>
        <pc:spChg chg="del mod">
          <ac:chgData name="김 승현" userId="11a90075256c3698" providerId="LiveId" clId="{11AA93FE-3002-41E2-8D26-EA6807A93381}" dt="2021-07-13T08:58:39.035" v="1619" actId="478"/>
          <ac:spMkLst>
            <pc:docMk/>
            <pc:sldMk cId="2696656524" sldId="298"/>
            <ac:spMk id="13" creationId="{C7B7386D-0593-4D70-AC63-C9DD002E1856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14" creationId="{B723BDB3-C6EA-4ADD-8AE0-DFD1FCB5D949}"/>
          </ac:spMkLst>
        </pc:spChg>
        <pc:spChg chg="del">
          <ac:chgData name="김 승현" userId="11a90075256c3698" providerId="LiveId" clId="{11AA93FE-3002-41E2-8D26-EA6807A93381}" dt="2021-07-13T08:58:38.090" v="1617" actId="478"/>
          <ac:spMkLst>
            <pc:docMk/>
            <pc:sldMk cId="2696656524" sldId="298"/>
            <ac:spMk id="15" creationId="{8F67783D-9A7D-4156-9518-48E15667B8F1}"/>
          </ac:spMkLst>
        </pc:spChg>
        <pc:spChg chg="del mod">
          <ac:chgData name="김 승현" userId="11a90075256c3698" providerId="LiveId" clId="{11AA93FE-3002-41E2-8D26-EA6807A93381}" dt="2021-07-13T08:58:39.422" v="1620" actId="478"/>
          <ac:spMkLst>
            <pc:docMk/>
            <pc:sldMk cId="2696656524" sldId="298"/>
            <ac:spMk id="16" creationId="{5BF2B737-0BE8-4B5D-B428-98612157234A}"/>
          </ac:spMkLst>
        </pc:spChg>
        <pc:spChg chg="del">
          <ac:chgData name="김 승현" userId="11a90075256c3698" providerId="LiveId" clId="{11AA93FE-3002-41E2-8D26-EA6807A93381}" dt="2021-07-13T08:58:40.805" v="1621" actId="478"/>
          <ac:spMkLst>
            <pc:docMk/>
            <pc:sldMk cId="2696656524" sldId="298"/>
            <ac:spMk id="18" creationId="{64D53035-93F5-49BF-878A-1B6389E6025A}"/>
          </ac:spMkLst>
        </pc:spChg>
        <pc:spChg chg="del">
          <ac:chgData name="김 승현" userId="11a90075256c3698" providerId="LiveId" clId="{11AA93FE-3002-41E2-8D26-EA6807A93381}" dt="2021-07-13T09:00:08.521" v="1660" actId="478"/>
          <ac:spMkLst>
            <pc:docMk/>
            <pc:sldMk cId="2696656524" sldId="298"/>
            <ac:spMk id="20" creationId="{DFA55135-7313-46CC-9E16-AEE36E12E78B}"/>
          </ac:spMkLst>
        </pc:spChg>
        <pc:spChg chg="del">
          <ac:chgData name="김 승현" userId="11a90075256c3698" providerId="LiveId" clId="{11AA93FE-3002-41E2-8D26-EA6807A93381}" dt="2021-07-13T08:57:33.187" v="1611" actId="478"/>
          <ac:spMkLst>
            <pc:docMk/>
            <pc:sldMk cId="2696656524" sldId="298"/>
            <ac:spMk id="22" creationId="{D6F7932E-18D2-41E7-AD04-53E31A669F93}"/>
          </ac:spMkLst>
        </pc:spChg>
        <pc:spChg chg="del">
          <ac:chgData name="김 승현" userId="11a90075256c3698" providerId="LiveId" clId="{11AA93FE-3002-41E2-8D26-EA6807A93381}" dt="2021-07-13T08:58:38.527" v="1618" actId="478"/>
          <ac:spMkLst>
            <pc:docMk/>
            <pc:sldMk cId="2696656524" sldId="298"/>
            <ac:spMk id="23" creationId="{A6B52F25-A5FB-4205-BB9E-3ACEDC6D6798}"/>
          </ac:spMkLst>
        </pc:spChg>
        <pc:spChg chg="del mod">
          <ac:chgData name="김 승현" userId="11a90075256c3698" providerId="LiveId" clId="{11AA93FE-3002-41E2-8D26-EA6807A93381}" dt="2021-07-13T08:57:32.706" v="1610" actId="478"/>
          <ac:spMkLst>
            <pc:docMk/>
            <pc:sldMk cId="2696656524" sldId="298"/>
            <ac:spMk id="24" creationId="{CD13886E-CD98-4A08-9805-EA4E783BA0E2}"/>
          </ac:spMkLst>
        </pc:spChg>
        <pc:spChg chg="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27" creationId="{343C2F5C-77EE-491F-B116-A92C596300AA}"/>
          </ac:spMkLst>
        </pc:spChg>
        <pc:spChg chg="del mod">
          <ac:chgData name="김 승현" userId="11a90075256c3698" providerId="LiveId" clId="{11AA93FE-3002-41E2-8D26-EA6807A93381}" dt="2021-07-13T09:00:03.982" v="1657" actId="478"/>
          <ac:spMkLst>
            <pc:docMk/>
            <pc:sldMk cId="2696656524" sldId="298"/>
            <ac:spMk id="30" creationId="{30C5085C-1B94-4C9E-B082-328DE5960C88}"/>
          </ac:spMkLst>
        </pc:spChg>
        <pc:spChg chg="del">
          <ac:chgData name="김 승현" userId="11a90075256c3698" providerId="LiveId" clId="{11AA93FE-3002-41E2-8D26-EA6807A93381}" dt="2021-07-13T09:00:01.843" v="1655" actId="478"/>
          <ac:spMkLst>
            <pc:docMk/>
            <pc:sldMk cId="2696656524" sldId="298"/>
            <ac:spMk id="31" creationId="{B881F437-413A-48EA-9E33-0115FA5839F6}"/>
          </ac:spMkLst>
        </pc:spChg>
        <pc:spChg chg="del">
          <ac:chgData name="김 승현" userId="11a90075256c3698" providerId="LiveId" clId="{11AA93FE-3002-41E2-8D26-EA6807A93381}" dt="2021-07-13T09:00:00.902" v="1654" actId="478"/>
          <ac:spMkLst>
            <pc:docMk/>
            <pc:sldMk cId="2696656524" sldId="298"/>
            <ac:spMk id="32" creationId="{C494A66E-E4EF-495F-A43F-962FA485B15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3" creationId="{ED2426A4-0680-41D9-BB6B-0FCB444C39BB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4" creationId="{10278121-4035-4532-A323-629EC127B43E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5" creationId="{9203AE49-3EDA-4B11-BC97-43A537425FA3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6" creationId="{77BCF056-DD0D-4317-AE53-843D6CC9EC7F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7" creationId="{6F57394C-3BA8-4160-AC6B-B14D018E4540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8" creationId="{56E613EC-B171-4CD4-BE26-175B34BCE611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39" creationId="{83139625-EA6D-4354-B67F-48A4719D8852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0" creationId="{BD710F83-F944-4C8B-8C28-8697B1E946A8}"/>
          </ac:spMkLst>
        </pc:spChg>
        <pc:spChg chg="add mod">
          <ac:chgData name="김 승현" userId="11a90075256c3698" providerId="LiveId" clId="{11AA93FE-3002-41E2-8D26-EA6807A93381}" dt="2021-07-13T09:00:12.472" v="1680" actId="1036"/>
          <ac:spMkLst>
            <pc:docMk/>
            <pc:sldMk cId="2696656524" sldId="298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45" creationId="{1AD1950B-A43C-4679-AED3-AEA7B0A0BED2}"/>
          </ac:spMkLst>
        </pc:spChg>
        <pc:spChg chg="add del mod">
          <ac:chgData name="김 승현" userId="11a90075256c3698" providerId="LiveId" clId="{11AA93FE-3002-41E2-8D26-EA6807A93381}" dt="2021-07-13T09:00:59.010" v="1702" actId="478"/>
          <ac:spMkLst>
            <pc:docMk/>
            <pc:sldMk cId="2696656524" sldId="298"/>
            <ac:spMk id="46" creationId="{F0A92BAE-9EEE-4F80-9470-3103D5CD338C}"/>
          </ac:spMkLst>
        </pc:spChg>
        <pc:spChg chg="add del mod">
          <ac:chgData name="김 승현" userId="11a90075256c3698" providerId="LiveId" clId="{11AA93FE-3002-41E2-8D26-EA6807A93381}" dt="2021-07-13T09:00:59.609" v="1703" actId="478"/>
          <ac:spMkLst>
            <pc:docMk/>
            <pc:sldMk cId="2696656524" sldId="298"/>
            <ac:spMk id="49" creationId="{BEF75A02-1E10-4809-BAB6-C5E176029DBC}"/>
          </ac:spMkLst>
        </pc:spChg>
        <pc:spChg chg="mod">
          <ac:chgData name="김 승현" userId="11a90075256c3698" providerId="LiveId" clId="{11AA93FE-3002-41E2-8D26-EA6807A93381}" dt="2021-07-13T08:48:06.708" v="1599"/>
          <ac:spMkLst>
            <pc:docMk/>
            <pc:sldMk cId="2696656524" sldId="298"/>
            <ac:spMk id="50" creationId="{B6B195BF-B2D8-44C4-9201-360245A4F525}"/>
          </ac:spMkLst>
        </pc:spChg>
        <pc:spChg chg="add del mod">
          <ac:chgData name="김 승현" userId="11a90075256c3698" providerId="LiveId" clId="{11AA93FE-3002-41E2-8D26-EA6807A93381}" dt="2021-07-13T09:01:00.102" v="1704" actId="478"/>
          <ac:spMkLst>
            <pc:docMk/>
            <pc:sldMk cId="2696656524" sldId="298"/>
            <ac:spMk id="52" creationId="{C4EB4142-89F1-4446-92A7-46FE02C83760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3" creationId="{0ECCEBBC-6EFA-4B70-B329-6EEF709A91C1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4" creationId="{764C0B23-CEB4-4E2E-A814-E3AFA0C55DC3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03:42.711" v="1767" actId="1076"/>
          <ac:spMkLst>
            <pc:docMk/>
            <pc:sldMk cId="2696656524" sldId="298"/>
            <ac:spMk id="56" creationId="{6F9CEEF0-CC74-46B7-AB3A-5AF2BBECEEA6}"/>
          </ac:spMkLst>
        </pc:spChg>
        <pc:spChg chg="add mod">
          <ac:chgData name="김 승현" userId="11a90075256c3698" providerId="LiveId" clId="{11AA93FE-3002-41E2-8D26-EA6807A93381}" dt="2021-07-13T09:03:45.331" v="1768" actId="1076"/>
          <ac:spMkLst>
            <pc:docMk/>
            <pc:sldMk cId="2696656524" sldId="298"/>
            <ac:spMk id="57" creationId="{E3DC7AA5-0787-4349-A6BA-2D2B59F8AC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8" creationId="{E93A9522-9628-4478-B80A-C5628CAC943A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59" creationId="{CBF080E3-B4E2-4FC9-BF7A-F708B04655E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0" creationId="{D6244873-0156-468F-B80E-32476DE6C8D9}"/>
          </ac:spMkLst>
        </pc:spChg>
        <pc:spChg chg="add mod">
          <ac:chgData name="김 승현" userId="11a90075256c3698" providerId="LiveId" clId="{11AA93FE-3002-41E2-8D26-EA6807A93381}" dt="2021-07-13T09:02:37.110" v="1745" actId="1035"/>
          <ac:spMkLst>
            <pc:docMk/>
            <pc:sldMk cId="2696656524" sldId="298"/>
            <ac:spMk id="61" creationId="{888E1C5A-8189-4CD7-8178-3BF6ECCD6303}"/>
          </ac:spMkLst>
        </pc:spChg>
        <pc:spChg chg="add mod">
          <ac:chgData name="김 승현" userId="11a90075256c3698" providerId="LiveId" clId="{11AA93FE-3002-41E2-8D26-EA6807A93381}" dt="2021-07-13T09:03:04.443" v="1751" actId="1076"/>
          <ac:spMkLst>
            <pc:docMk/>
            <pc:sldMk cId="2696656524" sldId="298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03:35.960" v="1766" actId="1036"/>
          <ac:spMkLst>
            <pc:docMk/>
            <pc:sldMk cId="2696656524" sldId="298"/>
            <ac:spMk id="63" creationId="{22D6CD00-CA37-498F-A09E-C4ED43471F1A}"/>
          </ac:spMkLst>
        </pc:spChg>
        <pc:spChg chg="add mod">
          <ac:chgData name="김 승현" userId="11a90075256c3698" providerId="LiveId" clId="{11AA93FE-3002-41E2-8D26-EA6807A93381}" dt="2021-07-13T09:03:26.433" v="1759" actId="1076"/>
          <ac:spMkLst>
            <pc:docMk/>
            <pc:sldMk cId="2696656524" sldId="298"/>
            <ac:spMk id="64" creationId="{E4B0CDEF-B9EA-444B-95A0-A9EFCA31AA24}"/>
          </ac:spMkLst>
        </pc:spChg>
        <pc:spChg chg="add mod">
          <ac:chgData name="김 승현" userId="11a90075256c3698" providerId="LiveId" clId="{11AA93FE-3002-41E2-8D26-EA6807A93381}" dt="2021-07-13T09:03:30.060" v="1760" actId="1076"/>
          <ac:spMkLst>
            <pc:docMk/>
            <pc:sldMk cId="2696656524" sldId="298"/>
            <ac:spMk id="65" creationId="{DB0AA5C0-8A3B-44E0-A5CB-C7A7D6E4789A}"/>
          </ac:spMkLst>
        </pc:spChg>
        <pc:grpChg chg="del">
          <ac:chgData name="김 승현" userId="11a90075256c3698" providerId="LiveId" clId="{11AA93FE-3002-41E2-8D26-EA6807A93381}" dt="2021-07-13T09:00:00.408" v="1653" actId="478"/>
          <ac:grpSpMkLst>
            <pc:docMk/>
            <pc:sldMk cId="2696656524" sldId="298"/>
            <ac:grpSpMk id="47" creationId="{714DD3BB-00E6-4FEE-9448-BA2F7D2ACFF2}"/>
          </ac:grpSpMkLst>
        </pc:grpChg>
        <pc:graphicFrameChg chg="del">
          <ac:chgData name="김 승현" userId="11a90075256c3698" providerId="LiveId" clId="{11AA93FE-3002-41E2-8D26-EA6807A93381}" dt="2021-07-13T08:59:59.760" v="1652" actId="478"/>
          <ac:graphicFrameMkLst>
            <pc:docMk/>
            <pc:sldMk cId="2696656524" sldId="298"/>
            <ac:graphicFrameMk id="48" creationId="{FAB0E9D6-C5F9-4368-9F90-5FC26660F6DB}"/>
          </ac:graphicFrameMkLst>
        </pc:graphicFrameChg>
        <pc:graphicFrameChg chg="del">
          <ac:chgData name="김 승현" userId="11a90075256c3698" providerId="LiveId" clId="{11AA93FE-3002-41E2-8D26-EA6807A93381}" dt="2021-07-13T09:00:06.282" v="1659" actId="478"/>
          <ac:graphicFrameMkLst>
            <pc:docMk/>
            <pc:sldMk cId="2696656524" sldId="298"/>
            <ac:graphicFrameMk id="51" creationId="{A3C90F0D-1EEF-49DE-915E-75726D264335}"/>
          </ac:graphicFrameMkLst>
        </pc:graphicFrameChg>
        <pc:graphicFrameChg chg="del mod">
          <ac:chgData name="김 승현" userId="11a90075256c3698" providerId="LiveId" clId="{11AA93FE-3002-41E2-8D26-EA6807A93381}" dt="2021-07-13T08:59:59.127" v="1651" actId="478"/>
          <ac:graphicFrameMkLst>
            <pc:docMk/>
            <pc:sldMk cId="2696656524" sldId="298"/>
            <ac:graphicFrameMk id="91" creationId="{F7BFF50C-D6A3-462F-8C84-361AA7CC8102}"/>
          </ac:graphicFrameMkLst>
        </pc:graphicFrameChg>
        <pc:cxnChg chg="del mod">
          <ac:chgData name="김 승현" userId="11a90075256c3698" providerId="LiveId" clId="{11AA93FE-3002-41E2-8D26-EA6807A93381}" dt="2021-07-13T08:57:41.489" v="1613" actId="478"/>
          <ac:cxnSpMkLst>
            <pc:docMk/>
            <pc:sldMk cId="2696656524" sldId="298"/>
            <ac:cxnSpMk id="3" creationId="{2BD63B95-F67F-4B35-8D19-BA0EC92D6F93}"/>
          </ac:cxnSpMkLst>
        </pc:cxnChg>
        <pc:cxnChg chg="del mod">
          <ac:chgData name="김 승현" userId="11a90075256c3698" providerId="LiveId" clId="{11AA93FE-3002-41E2-8D26-EA6807A93381}" dt="2021-07-13T08:57:41.853" v="1614" actId="478"/>
          <ac:cxnSpMkLst>
            <pc:docMk/>
            <pc:sldMk cId="2696656524" sldId="298"/>
            <ac:cxnSpMk id="25" creationId="{BA2CE204-3431-46F8-A717-67CDB4415714}"/>
          </ac:cxnSpMkLst>
        </pc:cxnChg>
        <pc:cxnChg chg="del mod">
          <ac:chgData name="김 승현" userId="11a90075256c3698" providerId="LiveId" clId="{11AA93FE-3002-41E2-8D26-EA6807A93381}" dt="2021-07-13T08:57:42.245" v="1615" actId="478"/>
          <ac:cxnSpMkLst>
            <pc:docMk/>
            <pc:sldMk cId="2696656524" sldId="298"/>
            <ac:cxnSpMk id="26" creationId="{4D1E3E95-0C9F-4782-9F3C-820156F49AE9}"/>
          </ac:cxnSpMkLst>
        </pc:cxnChg>
        <pc:cxnChg chg="del mod">
          <ac:chgData name="김 승현" userId="11a90075256c3698" providerId="LiveId" clId="{11AA93FE-3002-41E2-8D26-EA6807A93381}" dt="2021-07-13T08:57:42.703" v="1616" actId="478"/>
          <ac:cxnSpMkLst>
            <pc:docMk/>
            <pc:sldMk cId="2696656524" sldId="298"/>
            <ac:cxnSpMk id="28" creationId="{7CD7F25A-9E3F-46AB-BAC2-102185C30430}"/>
          </ac:cxnSpMkLst>
        </pc:cxnChg>
      </pc:sldChg>
      <pc:sldChg chg="addSp delSp modSp add mod">
        <pc:chgData name="김 승현" userId="11a90075256c3698" providerId="LiveId" clId="{11AA93FE-3002-41E2-8D26-EA6807A93381}" dt="2021-07-13T09:05:38.439" v="1833" actId="113"/>
        <pc:sldMkLst>
          <pc:docMk/>
          <pc:sldMk cId="3021805614" sldId="299"/>
        </pc:sldMkLst>
        <pc:spChg chg="mod">
          <ac:chgData name="김 승현" userId="11a90075256c3698" providerId="LiveId" clId="{11AA93FE-3002-41E2-8D26-EA6807A93381}" dt="2021-07-13T09:05:36.367" v="1832" actId="113"/>
          <ac:spMkLst>
            <pc:docMk/>
            <pc:sldMk cId="3021805614" sldId="299"/>
            <ac:spMk id="6" creationId="{71FDAE4E-0C07-47BE-82FA-B6B3B91227B3}"/>
          </ac:spMkLst>
        </pc:spChg>
        <pc:spChg chg="add mod">
          <ac:chgData name="김 승현" userId="11a90075256c3698" providerId="LiveId" clId="{11AA93FE-3002-41E2-8D26-EA6807A93381}" dt="2021-07-13T09:05:38.439" v="1833" actId="113"/>
          <ac:spMkLst>
            <pc:docMk/>
            <pc:sldMk cId="3021805614" sldId="299"/>
            <ac:spMk id="30" creationId="{175FFBF4-2CF7-4112-B5F0-114B3D8E2E4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1" creationId="{D0372CF7-4E7E-4842-9B69-02F4720AC8EF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32" creationId="{9F8C64DA-5640-4578-8D27-906FB98290A2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2" creationId="{E18825AA-6A00-482C-9820-D41971401D44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3" creationId="{643910A3-3F83-4928-AE5C-50D7AB9DDC0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4" creationId="{39EBEB4F-9D11-41D9-BDCE-97296CC606A6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6" creationId="{7C7A515C-8B36-4D33-8A0E-4384D99BB1A0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7" creationId="{C3C147B2-6B35-43C1-891B-8193607385BA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8" creationId="{171C05E7-9466-424C-B18F-A7B27E4CF50C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49" creationId="{E023327D-AAF9-435C-90DB-B77E036A7BF7}"/>
          </ac:spMkLst>
        </pc:spChg>
        <pc:spChg chg="add mod">
          <ac:chgData name="김 승현" userId="11a90075256c3698" providerId="LiveId" clId="{11AA93FE-3002-41E2-8D26-EA6807A93381}" dt="2021-07-13T09:05:14.146" v="1827" actId="1076"/>
          <ac:spMkLst>
            <pc:docMk/>
            <pc:sldMk cId="3021805614" sldId="299"/>
            <ac:spMk id="51" creationId="{3B6683B5-137F-49D1-A970-0C30BAEF6732}"/>
          </ac:spMkLst>
        </pc:spChg>
        <pc:spChg chg="mod">
          <ac:chgData name="김 승현" userId="11a90075256c3698" providerId="LiveId" clId="{11AA93FE-3002-41E2-8D26-EA6807A93381}" dt="2021-07-13T09:04:31.767" v="1817" actId="1076"/>
          <ac:spMkLst>
            <pc:docMk/>
            <pc:sldMk cId="3021805614" sldId="299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4:40.845" v="1818" actId="1076"/>
          <ac:spMkLst>
            <pc:docMk/>
            <pc:sldMk cId="3021805614" sldId="299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04:44.519" v="1819" actId="1076"/>
          <ac:spMkLst>
            <pc:docMk/>
            <pc:sldMk cId="3021805614" sldId="299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04:48.647" v="1820" actId="1076"/>
          <ac:spMkLst>
            <pc:docMk/>
            <pc:sldMk cId="3021805614" sldId="299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04:49.729" v="1821" actId="478"/>
          <ac:spMkLst>
            <pc:docMk/>
            <pc:sldMk cId="3021805614" sldId="299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04:50.356" v="1822" actId="478"/>
          <ac:spMkLst>
            <pc:docMk/>
            <pc:sldMk cId="3021805614" sldId="299"/>
            <ac:spMk id="65" creationId="{DB0AA5C0-8A3B-44E0-A5CB-C7A7D6E4789A}"/>
          </ac:spMkLst>
        </pc:spChg>
      </pc:sldChg>
      <pc:sldChg chg="addSp delSp modSp add mod ord">
        <pc:chgData name="김 승현" userId="11a90075256c3698" providerId="LiveId" clId="{11AA93FE-3002-41E2-8D26-EA6807A93381}" dt="2021-07-13T09:11:36.377" v="2018" actId="20577"/>
        <pc:sldMkLst>
          <pc:docMk/>
          <pc:sldMk cId="2430048657" sldId="300"/>
        </pc:sldMkLst>
        <pc:spChg chg="mod">
          <ac:chgData name="김 승현" userId="11a90075256c3698" providerId="LiveId" clId="{11AA93FE-3002-41E2-8D26-EA6807A93381}" dt="2021-07-13T09:09:18.019" v="1984" actId="1076"/>
          <ac:spMkLst>
            <pc:docMk/>
            <pc:sldMk cId="2430048657" sldId="300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0:00.525" v="1996" actId="20577"/>
          <ac:spMkLst>
            <pc:docMk/>
            <pc:sldMk cId="2430048657" sldId="300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27" creationId="{343C2F5C-77EE-491F-B116-A92C596300AA}"/>
          </ac:spMkLst>
        </pc:spChg>
        <pc:spChg chg="add mod">
          <ac:chgData name="김 승현" userId="11a90075256c3698" providerId="LiveId" clId="{11AA93FE-3002-41E2-8D26-EA6807A93381}" dt="2021-07-13T09:10:15.332" v="1999" actId="20577"/>
          <ac:spMkLst>
            <pc:docMk/>
            <pc:sldMk cId="2430048657" sldId="300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1:00.310" v="2008" actId="20577"/>
          <ac:spMkLst>
            <pc:docMk/>
            <pc:sldMk cId="2430048657" sldId="300"/>
            <ac:spMk id="31" creationId="{A59DC3E8-71CB-4843-B17C-1FEA006128CB}"/>
          </ac:spMkLst>
        </pc:spChg>
        <pc:spChg chg="add mod">
          <ac:chgData name="김 승현" userId="11a90075256c3698" providerId="LiveId" clId="{11AA93FE-3002-41E2-8D26-EA6807A93381}" dt="2021-07-13T09:11:08.384" v="2011" actId="20577"/>
          <ac:spMkLst>
            <pc:docMk/>
            <pc:sldMk cId="2430048657" sldId="300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08:49.119" v="1957" actId="1036"/>
          <ac:spMkLst>
            <pc:docMk/>
            <pc:sldMk cId="2430048657" sldId="300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1:16.676" v="2013" actId="571"/>
          <ac:spMkLst>
            <pc:docMk/>
            <pc:sldMk cId="2430048657" sldId="300"/>
            <ac:spMk id="42" creationId="{58B0DEB0-DF96-4735-82D6-FC97CEF3447F}"/>
          </ac:spMkLst>
        </pc:spChg>
        <pc:spChg chg="add mod">
          <ac:chgData name="김 승현" userId="11a90075256c3698" providerId="LiveId" clId="{11AA93FE-3002-41E2-8D26-EA6807A93381}" dt="2021-07-13T09:11:27.901" v="2015" actId="571"/>
          <ac:spMkLst>
            <pc:docMk/>
            <pc:sldMk cId="2430048657" sldId="300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1:36.377" v="2018" actId="20577"/>
          <ac:spMkLst>
            <pc:docMk/>
            <pc:sldMk cId="2430048657" sldId="300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09:34.028" v="1986" actId="1076"/>
          <ac:spMkLst>
            <pc:docMk/>
            <pc:sldMk cId="2430048657" sldId="300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09:40.956" v="1989" actId="1076"/>
          <ac:spMkLst>
            <pc:docMk/>
            <pc:sldMk cId="2430048657" sldId="300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0:53.323" v="2005" actId="1076"/>
          <ac:spMkLst>
            <pc:docMk/>
            <pc:sldMk cId="2430048657" sldId="300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09:49.507" v="1991" actId="1076"/>
          <ac:spMkLst>
            <pc:docMk/>
            <pc:sldMk cId="2430048657" sldId="300"/>
            <ac:spMk id="55" creationId="{121FED65-3CBF-4BD2-9625-DCAD5CFD3BB9}"/>
          </ac:spMkLst>
        </pc:spChg>
        <pc:spChg chg="del mod">
          <ac:chgData name="김 승현" userId="11a90075256c3698" providerId="LiveId" clId="{11AA93FE-3002-41E2-8D26-EA6807A93381}" dt="2021-07-13T09:09:54.114" v="1993" actId="478"/>
          <ac:spMkLst>
            <pc:docMk/>
            <pc:sldMk cId="2430048657" sldId="300"/>
            <ac:spMk id="56" creationId="{6F9CEEF0-CC74-46B7-AB3A-5AF2BBECEEA6}"/>
          </ac:spMkLst>
        </pc:spChg>
        <pc:spChg chg="mod">
          <ac:chgData name="김 승현" userId="11a90075256c3698" providerId="LiveId" clId="{11AA93FE-3002-41E2-8D26-EA6807A93381}" dt="2021-07-13T09:11:20.220" v="2014" actId="1076"/>
          <ac:spMkLst>
            <pc:docMk/>
            <pc:sldMk cId="2430048657" sldId="300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0:29.131" v="2001" actId="1076"/>
          <ac:spMkLst>
            <pc:docMk/>
            <pc:sldMk cId="2430048657" sldId="300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09:53.219" v="1992" actId="1076"/>
          <ac:spMkLst>
            <pc:docMk/>
            <pc:sldMk cId="2430048657" sldId="300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0:49.285" v="2004" actId="1076"/>
          <ac:spMkLst>
            <pc:docMk/>
            <pc:sldMk cId="2430048657" sldId="300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0:36.013" v="2002" actId="1076"/>
          <ac:spMkLst>
            <pc:docMk/>
            <pc:sldMk cId="2430048657" sldId="300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09:23.354" v="1985" actId="1076"/>
          <ac:spMkLst>
            <pc:docMk/>
            <pc:sldMk cId="2430048657" sldId="300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09:46.086" v="1990" actId="1076"/>
          <ac:spMkLst>
            <pc:docMk/>
            <pc:sldMk cId="2430048657" sldId="300"/>
            <ac:spMk id="63" creationId="{22D6CD00-CA37-498F-A09E-C4ED43471F1A}"/>
          </ac:spMkLst>
        </pc:spChg>
        <pc:spChg chg="mod">
          <ac:chgData name="김 승현" userId="11a90075256c3698" providerId="LiveId" clId="{11AA93FE-3002-41E2-8D26-EA6807A93381}" dt="2021-07-13T09:10:22.652" v="2000" actId="1076"/>
          <ac:spMkLst>
            <pc:docMk/>
            <pc:sldMk cId="2430048657" sldId="300"/>
            <ac:spMk id="64" creationId="{E4B0CDEF-B9EA-444B-95A0-A9EFCA31AA24}"/>
          </ac:spMkLst>
        </pc:spChg>
        <pc:spChg chg="mod">
          <ac:chgData name="김 승현" userId="11a90075256c3698" providerId="LiveId" clId="{11AA93FE-3002-41E2-8D26-EA6807A93381}" dt="2021-07-13T09:10:45.586" v="2003" actId="1076"/>
          <ac:spMkLst>
            <pc:docMk/>
            <pc:sldMk cId="2430048657" sldId="300"/>
            <ac:spMk id="65" creationId="{DB0AA5C0-8A3B-44E0-A5CB-C7A7D6E4789A}"/>
          </ac:spMkLst>
        </pc:spChg>
      </pc:sldChg>
      <pc:sldChg chg="delSp new del mod">
        <pc:chgData name="김 승현" userId="11a90075256c3698" providerId="LiveId" clId="{11AA93FE-3002-41E2-8D26-EA6807A93381}" dt="2021-07-13T09:05:47.021" v="1837" actId="47"/>
        <pc:sldMkLst>
          <pc:docMk/>
          <pc:sldMk cId="3944552233" sldId="300"/>
        </pc:sldMkLst>
        <pc:spChg chg="del">
          <ac:chgData name="김 승현" userId="11a90075256c3698" providerId="LiveId" clId="{11AA93FE-3002-41E2-8D26-EA6807A93381}" dt="2021-07-13T09:05:41.533" v="1834" actId="478"/>
          <ac:spMkLst>
            <pc:docMk/>
            <pc:sldMk cId="3944552233" sldId="300"/>
            <ac:spMk id="2" creationId="{0732354F-BD3D-403E-979E-83B288664DAA}"/>
          </ac:spMkLst>
        </pc:spChg>
        <pc:spChg chg="del">
          <ac:chgData name="김 승현" userId="11a90075256c3698" providerId="LiveId" clId="{11AA93FE-3002-41E2-8D26-EA6807A93381}" dt="2021-07-13T09:05:42.367" v="1835" actId="478"/>
          <ac:spMkLst>
            <pc:docMk/>
            <pc:sldMk cId="3944552233" sldId="300"/>
            <ac:spMk id="3" creationId="{4EA569DC-AC45-4906-99DC-DDBCDFF8AB68}"/>
          </ac:spMkLst>
        </pc:spChg>
      </pc:sldChg>
      <pc:sldChg chg="modSp add mod">
        <pc:chgData name="김 승현" userId="11a90075256c3698" providerId="LiveId" clId="{11AA93FE-3002-41E2-8D26-EA6807A93381}" dt="2021-07-13T09:12:26.892" v="2041" actId="20577"/>
        <pc:sldMkLst>
          <pc:docMk/>
          <pc:sldMk cId="178583976" sldId="301"/>
        </pc:sldMkLst>
        <pc:spChg chg="mod">
          <ac:chgData name="김 승현" userId="11a90075256c3698" providerId="LiveId" clId="{11AA93FE-3002-41E2-8D26-EA6807A93381}" dt="2021-07-13T09:12:03.949" v="2030" actId="20577"/>
          <ac:spMkLst>
            <pc:docMk/>
            <pc:sldMk cId="178583976" sldId="301"/>
            <ac:spMk id="31" creationId="{A59DC3E8-71CB-4843-B17C-1FEA006128CB}"/>
          </ac:spMkLst>
        </pc:spChg>
        <pc:spChg chg="mod">
          <ac:chgData name="김 승현" userId="11a90075256c3698" providerId="LiveId" clId="{11AA93FE-3002-41E2-8D26-EA6807A93381}" dt="2021-07-13T09:12:23.506" v="2038" actId="20577"/>
          <ac:spMkLst>
            <pc:docMk/>
            <pc:sldMk cId="178583976" sldId="301"/>
            <ac:spMk id="43" creationId="{309D6515-78B7-4AF2-88B1-9FE61E350447}"/>
          </ac:spMkLst>
        </pc:spChg>
        <pc:spChg chg="mod">
          <ac:chgData name="김 승현" userId="11a90075256c3698" providerId="LiveId" clId="{11AA93FE-3002-41E2-8D26-EA6807A93381}" dt="2021-07-13T09:11:54.847" v="2024" actId="20577"/>
          <ac:spMkLst>
            <pc:docMk/>
            <pc:sldMk cId="178583976" sldId="301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1:55.753" v="2026" actId="20577"/>
          <ac:spMkLst>
            <pc:docMk/>
            <pc:sldMk cId="178583976" sldId="301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2:20.498" v="2036" actId="20577"/>
          <ac:spMkLst>
            <pc:docMk/>
            <pc:sldMk cId="178583976" sldId="301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2:26.892" v="2041" actId="20577"/>
          <ac:spMkLst>
            <pc:docMk/>
            <pc:sldMk cId="178583976" sldId="301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1:57.657" v="2027" actId="20577"/>
          <ac:spMkLst>
            <pc:docMk/>
            <pc:sldMk cId="178583976" sldId="301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2:15.118" v="2033" actId="20577"/>
          <ac:spMkLst>
            <pc:docMk/>
            <pc:sldMk cId="178583976" sldId="301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2:12.560" v="2032" actId="20577"/>
          <ac:spMkLst>
            <pc:docMk/>
            <pc:sldMk cId="178583976" sldId="301"/>
            <ac:spMk id="61" creationId="{888E1C5A-8189-4CD7-8178-3BF6ECCD6303}"/>
          </ac:spMkLst>
        </pc:spChg>
      </pc:sldChg>
      <pc:sldChg chg="modSp add del mod">
        <pc:chgData name="김 승현" userId="11a90075256c3698" providerId="LiveId" clId="{11AA93FE-3002-41E2-8D26-EA6807A93381}" dt="2021-07-13T09:05:53.299" v="1839" actId="47"/>
        <pc:sldMkLst>
          <pc:docMk/>
          <pc:sldMk cId="419772459" sldId="301"/>
        </pc:sldMkLst>
        <pc:spChg chg="mod">
          <ac:chgData name="김 승현" userId="11a90075256c3698" providerId="LiveId" clId="{11AA93FE-3002-41E2-8D26-EA6807A93381}" dt="2021-07-13T09:05:50.942" v="1838" actId="14100"/>
          <ac:spMkLst>
            <pc:docMk/>
            <pc:sldMk cId="419772459" sldId="301"/>
            <ac:spMk id="27" creationId="{343C2F5C-77EE-491F-B116-A92C596300AA}"/>
          </ac:spMkLst>
        </pc:spChg>
      </pc:sldChg>
      <pc:sldChg chg="delSp modSp add mod">
        <pc:chgData name="김 승현" userId="11a90075256c3698" providerId="LiveId" clId="{11AA93FE-3002-41E2-8D26-EA6807A93381}" dt="2021-07-13T09:14:34.751" v="2085" actId="1076"/>
        <pc:sldMkLst>
          <pc:docMk/>
          <pc:sldMk cId="957265739" sldId="302"/>
        </pc:sldMkLst>
        <pc:spChg chg="mod">
          <ac:chgData name="김 승현" userId="11a90075256c3698" providerId="LiveId" clId="{11AA93FE-3002-41E2-8D26-EA6807A93381}" dt="2021-07-13T09:12:54.596" v="2051" actId="20577"/>
          <ac:spMkLst>
            <pc:docMk/>
            <pc:sldMk cId="957265739" sldId="302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3:00.065" v="2052" actId="20577"/>
          <ac:spMkLst>
            <pc:docMk/>
            <pc:sldMk cId="957265739" sldId="302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14:20.769" v="2083" actId="1076"/>
          <ac:spMkLst>
            <pc:docMk/>
            <pc:sldMk cId="957265739" sldId="302"/>
            <ac:spMk id="30" creationId="{246A66C8-2E05-4C13-A2B3-76E5F00E0A67}"/>
          </ac:spMkLst>
        </pc:spChg>
        <pc:spChg chg="del">
          <ac:chgData name="김 승현" userId="11a90075256c3698" providerId="LiveId" clId="{11AA93FE-3002-41E2-8D26-EA6807A93381}" dt="2021-07-13T09:13:59.761" v="2072" actId="478"/>
          <ac:spMkLst>
            <pc:docMk/>
            <pc:sldMk cId="957265739" sldId="302"/>
            <ac:spMk id="31" creationId="{A59DC3E8-71CB-4843-B17C-1FEA006128CB}"/>
          </ac:spMkLst>
        </pc:spChg>
        <pc:spChg chg="del mod">
          <ac:chgData name="김 승현" userId="11a90075256c3698" providerId="LiveId" clId="{11AA93FE-3002-41E2-8D26-EA6807A93381}" dt="2021-07-13T09:14:02.689" v="2076" actId="478"/>
          <ac:spMkLst>
            <pc:docMk/>
            <pc:sldMk cId="957265739" sldId="302"/>
            <ac:spMk id="32" creationId="{B8CBD30C-6533-4851-9119-03C96F33C257}"/>
          </ac:spMkLst>
        </pc:spChg>
        <pc:spChg chg="mod">
          <ac:chgData name="김 승현" userId="11a90075256c3698" providerId="LiveId" clId="{11AA93FE-3002-41E2-8D26-EA6807A93381}" dt="2021-07-13T09:13:02.976" v="2053" actId="20577"/>
          <ac:spMkLst>
            <pc:docMk/>
            <pc:sldMk cId="957265739" sldId="302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3:04.044" v="2054" actId="20577"/>
          <ac:spMkLst>
            <pc:docMk/>
            <pc:sldMk cId="957265739" sldId="302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3:06.051" v="2056" actId="20577"/>
          <ac:spMkLst>
            <pc:docMk/>
            <pc:sldMk cId="957265739" sldId="302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13:07.423" v="2058" actId="20577"/>
          <ac:spMkLst>
            <pc:docMk/>
            <pc:sldMk cId="957265739" sldId="302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3:10.765" v="2059" actId="20577"/>
          <ac:spMkLst>
            <pc:docMk/>
            <pc:sldMk cId="957265739" sldId="302"/>
            <ac:spMk id="39" creationId="{83139625-EA6D-4354-B67F-48A4719D8852}"/>
          </ac:spMkLst>
        </pc:spChg>
        <pc:spChg chg="mod">
          <ac:chgData name="김 승현" userId="11a90075256c3698" providerId="LiveId" clId="{11AA93FE-3002-41E2-8D26-EA6807A93381}" dt="2021-07-13T09:13:12.479" v="2061" actId="20577"/>
          <ac:spMkLst>
            <pc:docMk/>
            <pc:sldMk cId="957265739" sldId="302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3:13.625" v="2062" actId="20577"/>
          <ac:spMkLst>
            <pc:docMk/>
            <pc:sldMk cId="957265739" sldId="302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14:01.217" v="2074" actId="478"/>
          <ac:spMkLst>
            <pc:docMk/>
            <pc:sldMk cId="957265739" sldId="302"/>
            <ac:spMk id="42" creationId="{58B0DEB0-DF96-4735-82D6-FC97CEF3447F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14:03.523" v="2077" actId="478"/>
          <ac:spMkLst>
            <pc:docMk/>
            <pc:sldMk cId="957265739" sldId="302"/>
            <ac:spMk id="44" creationId="{377909E2-FA89-4388-8E40-352051BA95E5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1" creationId="{888E1C5A-8189-4CD7-8178-3BF6ECCD6303}"/>
          </ac:spMkLst>
        </pc:spChg>
        <pc:spChg chg="mod">
          <ac:chgData name="김 승현" userId="11a90075256c3698" providerId="LiveId" clId="{11AA93FE-3002-41E2-8D26-EA6807A93381}" dt="2021-07-13T09:14:34.751" v="2085" actId="1076"/>
          <ac:spMkLst>
            <pc:docMk/>
            <pc:sldMk cId="957265739" sldId="302"/>
            <ac:spMk id="62" creationId="{9AD789B1-89CA-440F-B516-DB4D0F442ACB}"/>
          </ac:spMkLst>
        </pc:spChg>
        <pc:spChg chg="mod">
          <ac:chgData name="김 승현" userId="11a90075256c3698" providerId="LiveId" clId="{11AA93FE-3002-41E2-8D26-EA6807A93381}" dt="2021-07-13T09:14:17.176" v="2082" actId="1076"/>
          <ac:spMkLst>
            <pc:docMk/>
            <pc:sldMk cId="957265739" sldId="302"/>
            <ac:spMk id="63" creationId="{22D6CD00-CA37-498F-A09E-C4ED43471F1A}"/>
          </ac:spMkLst>
        </pc:spChg>
        <pc:spChg chg="del">
          <ac:chgData name="김 승현" userId="11a90075256c3698" providerId="LiveId" clId="{11AA93FE-3002-41E2-8D26-EA6807A93381}" dt="2021-07-13T09:13:58.927" v="2071" actId="478"/>
          <ac:spMkLst>
            <pc:docMk/>
            <pc:sldMk cId="957265739" sldId="302"/>
            <ac:spMk id="64" creationId="{E4B0CDEF-B9EA-444B-95A0-A9EFCA31AA24}"/>
          </ac:spMkLst>
        </pc:spChg>
        <pc:spChg chg="del">
          <ac:chgData name="김 승현" userId="11a90075256c3698" providerId="LiveId" clId="{11AA93FE-3002-41E2-8D26-EA6807A93381}" dt="2021-07-13T09:14:01.806" v="2075" actId="478"/>
          <ac:spMkLst>
            <pc:docMk/>
            <pc:sldMk cId="957265739" sldId="302"/>
            <ac:spMk id="65" creationId="{DB0AA5C0-8A3B-44E0-A5CB-C7A7D6E4789A}"/>
          </ac:spMkLst>
        </pc:spChg>
      </pc:sldChg>
      <pc:sldChg chg="modSp add mod">
        <pc:chgData name="김 승현" userId="11a90075256c3698" providerId="LiveId" clId="{11AA93FE-3002-41E2-8D26-EA6807A93381}" dt="2021-07-13T09:15:01.477" v="2097" actId="20577"/>
        <pc:sldMkLst>
          <pc:docMk/>
          <pc:sldMk cId="2465281500" sldId="303"/>
        </pc:sldMkLst>
        <pc:spChg chg="mod">
          <ac:chgData name="김 승현" userId="11a90075256c3698" providerId="LiveId" clId="{11AA93FE-3002-41E2-8D26-EA6807A93381}" dt="2021-07-13T09:14:39.795" v="2087" actId="20577"/>
          <ac:spMkLst>
            <pc:docMk/>
            <pc:sldMk cId="2465281500" sldId="303"/>
            <ac:spMk id="45" creationId="{1AD1950B-A43C-4679-AED3-AEA7B0A0BED2}"/>
          </ac:spMkLst>
        </pc:spChg>
        <pc:spChg chg="mod">
          <ac:chgData name="김 승현" userId="11a90075256c3698" providerId="LiveId" clId="{11AA93FE-3002-41E2-8D26-EA6807A93381}" dt="2021-07-13T09:15:01.477" v="2097" actId="20577"/>
          <ac:spMkLst>
            <pc:docMk/>
            <pc:sldMk cId="2465281500" sldId="303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4:46.235" v="2090" actId="20577"/>
          <ac:spMkLst>
            <pc:docMk/>
            <pc:sldMk cId="2465281500" sldId="303"/>
            <ac:spMk id="54" creationId="{764C0B23-CEB4-4E2E-A814-E3AFA0C55DC3}"/>
          </ac:spMkLst>
        </pc:spChg>
        <pc:spChg chg="mod">
          <ac:chgData name="김 승현" userId="11a90075256c3698" providerId="LiveId" clId="{11AA93FE-3002-41E2-8D26-EA6807A93381}" dt="2021-07-13T09:14:48.252" v="2091" actId="20577"/>
          <ac:spMkLst>
            <pc:docMk/>
            <pc:sldMk cId="2465281500" sldId="303"/>
            <ac:spMk id="55" creationId="{121FED65-3CBF-4BD2-9625-DCAD5CFD3BB9}"/>
          </ac:spMkLst>
        </pc:spChg>
        <pc:spChg chg="mod">
          <ac:chgData name="김 승현" userId="11a90075256c3698" providerId="LiveId" clId="{11AA93FE-3002-41E2-8D26-EA6807A93381}" dt="2021-07-13T09:14:52.772" v="2095" actId="20577"/>
          <ac:spMkLst>
            <pc:docMk/>
            <pc:sldMk cId="2465281500" sldId="303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4:41.866" v="2088" actId="20577"/>
          <ac:spMkLst>
            <pc:docMk/>
            <pc:sldMk cId="2465281500" sldId="303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4:44.866" v="2089" actId="20577"/>
          <ac:spMkLst>
            <pc:docMk/>
            <pc:sldMk cId="2465281500" sldId="303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5:00.582" v="2096" actId="20577"/>
          <ac:spMkLst>
            <pc:docMk/>
            <pc:sldMk cId="2465281500" sldId="303"/>
            <ac:spMk id="60" creationId="{D6244873-0156-468F-B80E-32476DE6C8D9}"/>
          </ac:spMkLst>
        </pc:spChg>
      </pc:sldChg>
      <pc:sldChg chg="addSp delSp modSp add mod">
        <pc:chgData name="김 승현" userId="11a90075256c3698" providerId="LiveId" clId="{11AA93FE-3002-41E2-8D26-EA6807A93381}" dt="2021-07-13T09:17:19.105" v="2156" actId="11529"/>
        <pc:sldMkLst>
          <pc:docMk/>
          <pc:sldMk cId="1773575235" sldId="304"/>
        </pc:sldMkLst>
        <pc:spChg chg="add">
          <ac:chgData name="김 승현" userId="11a90075256c3698" providerId="LiveId" clId="{11AA93FE-3002-41E2-8D26-EA6807A93381}" dt="2021-07-13T09:17:19.105" v="2156" actId="11529"/>
          <ac:spMkLst>
            <pc:docMk/>
            <pc:sldMk cId="1773575235" sldId="304"/>
            <ac:spMk id="2" creationId="{AD61F30B-1707-4BD6-8239-5433025D6575}"/>
          </ac:spMkLst>
        </pc:spChg>
        <pc:spChg chg="mod">
          <ac:chgData name="김 승현" userId="11a90075256c3698" providerId="LiveId" clId="{11AA93FE-3002-41E2-8D26-EA6807A93381}" dt="2021-07-13T09:15:41.240" v="2114" actId="20577"/>
          <ac:spMkLst>
            <pc:docMk/>
            <pc:sldMk cId="1773575235" sldId="304"/>
            <ac:spMk id="6" creationId="{71FDAE4E-0C07-47BE-82FA-B6B3B91227B3}"/>
          </ac:spMkLst>
        </pc:spChg>
        <pc:spChg chg="mod">
          <ac:chgData name="김 승현" userId="11a90075256c3698" providerId="LiveId" clId="{11AA93FE-3002-41E2-8D26-EA6807A93381}" dt="2021-07-13T09:16:10.321" v="2123" actId="20577"/>
          <ac:spMkLst>
            <pc:docMk/>
            <pc:sldMk cId="1773575235" sldId="304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15:17.758" v="2099" actId="20577"/>
          <ac:spMkLst>
            <pc:docMk/>
            <pc:sldMk cId="1773575235" sldId="304"/>
            <ac:spMk id="14" creationId="{B723BDB3-C6EA-4ADD-8AE0-DFD1FCB5D949}"/>
          </ac:spMkLst>
        </pc:spChg>
        <pc:spChg chg="add mod">
          <ac:chgData name="김 승현" userId="11a90075256c3698" providerId="LiveId" clId="{11AA93FE-3002-41E2-8D26-EA6807A93381}" dt="2021-07-13T09:16:37.646" v="2136" actId="20577"/>
          <ac:spMkLst>
            <pc:docMk/>
            <pc:sldMk cId="1773575235" sldId="304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16:07.885" v="2120" actId="478"/>
          <ac:spMkLst>
            <pc:docMk/>
            <pc:sldMk cId="1773575235" sldId="304"/>
            <ac:spMk id="30" creationId="{246A66C8-2E05-4C13-A2B3-76E5F00E0A67}"/>
          </ac:spMkLst>
        </pc:spChg>
        <pc:spChg chg="add mod">
          <ac:chgData name="김 승현" userId="11a90075256c3698" providerId="LiveId" clId="{11AA93FE-3002-41E2-8D26-EA6807A93381}" dt="2021-07-13T09:16:47.702" v="2142" actId="20577"/>
          <ac:spMkLst>
            <pc:docMk/>
            <pc:sldMk cId="1773575235" sldId="304"/>
            <ac:spMk id="31" creationId="{620D7791-0AB4-4ED6-996C-B4CCD7E1CF23}"/>
          </ac:spMkLst>
        </pc:spChg>
        <pc:spChg chg="add mod">
          <ac:chgData name="김 승현" userId="11a90075256c3698" providerId="LiveId" clId="{11AA93FE-3002-41E2-8D26-EA6807A93381}" dt="2021-07-13T09:16:57.764" v="2153" actId="20577"/>
          <ac:spMkLst>
            <pc:docMk/>
            <pc:sldMk cId="1773575235" sldId="304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15:22.573" v="2101" actId="20577"/>
          <ac:spMkLst>
            <pc:docMk/>
            <pc:sldMk cId="1773575235" sldId="304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15:23.507" v="2102" actId="20577"/>
          <ac:spMkLst>
            <pc:docMk/>
            <pc:sldMk cId="1773575235" sldId="304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15:24.700" v="2103" actId="20577"/>
          <ac:spMkLst>
            <pc:docMk/>
            <pc:sldMk cId="1773575235" sldId="304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15:27.097" v="2104" actId="20577"/>
          <ac:spMkLst>
            <pc:docMk/>
            <pc:sldMk cId="1773575235" sldId="304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15:29.224" v="2105" actId="20577"/>
          <ac:spMkLst>
            <pc:docMk/>
            <pc:sldMk cId="1773575235" sldId="304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15:32.511" v="2107" actId="20577"/>
          <ac:spMkLst>
            <pc:docMk/>
            <pc:sldMk cId="1773575235" sldId="304"/>
            <ac:spMk id="40" creationId="{BD710F83-F944-4C8B-8C28-8697B1E946A8}"/>
          </ac:spMkLst>
        </pc:spChg>
        <pc:spChg chg="mod">
          <ac:chgData name="김 승현" userId="11a90075256c3698" providerId="LiveId" clId="{11AA93FE-3002-41E2-8D26-EA6807A93381}" dt="2021-07-13T09:15:33.693" v="2109" actId="20577"/>
          <ac:spMkLst>
            <pc:docMk/>
            <pc:sldMk cId="1773575235" sldId="304"/>
            <ac:spMk id="41" creationId="{C45A34BD-DA6C-415A-9E0A-8B1694D5B619}"/>
          </ac:spMkLst>
        </pc:spChg>
        <pc:spChg chg="add mod">
          <ac:chgData name="김 승현" userId="11a90075256c3698" providerId="LiveId" clId="{11AA93FE-3002-41E2-8D26-EA6807A93381}" dt="2021-07-13T09:16:38.406" v="2137" actId="20577"/>
          <ac:spMkLst>
            <pc:docMk/>
            <pc:sldMk cId="1773575235" sldId="304"/>
            <ac:spMk id="42" creationId="{30BD94E7-DEB7-4914-9B27-94111A676FFA}"/>
          </ac:spMkLst>
        </pc:spChg>
        <pc:spChg chg="mod">
          <ac:chgData name="김 승현" userId="11a90075256c3698" providerId="LiveId" clId="{11AA93FE-3002-41E2-8D26-EA6807A93381}" dt="2021-07-13T09:16:18.567" v="2127" actId="1036"/>
          <ac:spMkLst>
            <pc:docMk/>
            <pc:sldMk cId="1773575235" sldId="304"/>
            <ac:spMk id="43" creationId="{309D6515-78B7-4AF2-88B1-9FE61E350447}"/>
          </ac:spMkLst>
        </pc:spChg>
        <pc:spChg chg="add mod">
          <ac:chgData name="김 승현" userId="11a90075256c3698" providerId="LiveId" clId="{11AA93FE-3002-41E2-8D26-EA6807A93381}" dt="2021-07-13T09:16:58.923" v="2155" actId="20577"/>
          <ac:spMkLst>
            <pc:docMk/>
            <pc:sldMk cId="1773575235" sldId="304"/>
            <ac:spMk id="44" creationId="{125B15EB-9516-49ED-BFE8-556BE44A1D46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6" creationId="{F03CF5A8-326C-4155-B9FA-9BDE6CEEC593}"/>
          </ac:spMkLst>
        </pc:spChg>
        <pc:spChg chg="add mod">
          <ac:chgData name="김 승현" userId="11a90075256c3698" providerId="LiveId" clId="{11AA93FE-3002-41E2-8D26-EA6807A93381}" dt="2021-07-13T09:16:51.824" v="2148" actId="20577"/>
          <ac:spMkLst>
            <pc:docMk/>
            <pc:sldMk cId="1773575235" sldId="304"/>
            <ac:spMk id="47" creationId="{59A5A6FE-634B-477F-B4FC-717564E41E25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48" creationId="{481B4D70-21EE-48E6-ACC1-CF3C1DCF5C9A}"/>
          </ac:spMkLst>
        </pc:spChg>
        <pc:spChg chg="add mod">
          <ac:chgData name="김 승현" userId="11a90075256c3698" providerId="LiveId" clId="{11AA93FE-3002-41E2-8D26-EA6807A93381}" dt="2021-07-13T09:16:56.024" v="2151" actId="20577"/>
          <ac:spMkLst>
            <pc:docMk/>
            <pc:sldMk cId="1773575235" sldId="304"/>
            <ac:spMk id="49" creationId="{D8450CD3-B43A-48B8-9FBD-F1C88CD9DA59}"/>
          </ac:spMkLst>
        </pc:spChg>
        <pc:spChg chg="add mod">
          <ac:chgData name="김 승현" userId="11a90075256c3698" providerId="LiveId" clId="{11AA93FE-3002-41E2-8D26-EA6807A93381}" dt="2021-07-13T09:16:34.025" v="2134" actId="1076"/>
          <ac:spMkLst>
            <pc:docMk/>
            <pc:sldMk cId="1773575235" sldId="304"/>
            <ac:spMk id="51" creationId="{8EB00D1D-D83C-43C5-B6F2-7FB925EE8605}"/>
          </ac:spMkLst>
        </pc:spChg>
        <pc:spChg chg="add del mod">
          <ac:chgData name="김 승현" userId="11a90075256c3698" providerId="LiveId" clId="{11AA93FE-3002-41E2-8D26-EA6807A93381}" dt="2021-07-13T09:16:35.879" v="2135" actId="478"/>
          <ac:spMkLst>
            <pc:docMk/>
            <pc:sldMk cId="1773575235" sldId="304"/>
            <ac:spMk id="52" creationId="{DE60EC9C-911A-4B20-976D-4B7F979B5A36}"/>
          </ac:spMkLst>
        </pc:spChg>
        <pc:spChg chg="mod">
          <ac:chgData name="김 승현" userId="11a90075256c3698" providerId="LiveId" clId="{11AA93FE-3002-41E2-8D26-EA6807A93381}" dt="2021-07-13T09:16:19.289" v="2128" actId="1036"/>
          <ac:spMkLst>
            <pc:docMk/>
            <pc:sldMk cId="1773575235" sldId="304"/>
            <ac:spMk id="53" creationId="{0ECCEBBC-6EFA-4B70-B329-6EEF709A91C1}"/>
          </ac:spMkLst>
        </pc:spChg>
        <pc:spChg chg="mod">
          <ac:chgData name="김 승현" userId="11a90075256c3698" providerId="LiveId" clId="{11AA93FE-3002-41E2-8D26-EA6807A93381}" dt="2021-07-13T09:15:55.599" v="2115" actId="1076"/>
          <ac:spMkLst>
            <pc:docMk/>
            <pc:sldMk cId="1773575235" sldId="304"/>
            <ac:spMk id="55" creationId="{121FED65-3CBF-4BD2-9625-DCAD5CFD3BB9}"/>
          </ac:spMkLst>
        </pc:spChg>
        <pc:spChg chg="add mod">
          <ac:chgData name="김 승현" userId="11a90075256c3698" providerId="LiveId" clId="{11AA93FE-3002-41E2-8D26-EA6807A93381}" dt="2021-07-13T09:16:45.122" v="2141" actId="20577"/>
          <ac:spMkLst>
            <pc:docMk/>
            <pc:sldMk cId="1773575235" sldId="304"/>
            <ac:spMk id="56" creationId="{3CA65B4A-3F50-4CE4-B8F3-0222988D2150}"/>
          </ac:spMkLst>
        </pc:spChg>
        <pc:spChg chg="mod">
          <ac:chgData name="김 승현" userId="11a90075256c3698" providerId="LiveId" clId="{11AA93FE-3002-41E2-8D26-EA6807A93381}" dt="2021-07-13T09:16:24.871" v="2132" actId="1035"/>
          <ac:spMkLst>
            <pc:docMk/>
            <pc:sldMk cId="1773575235" sldId="304"/>
            <ac:spMk id="57" creationId="{E3DC7AA5-0787-4349-A6BA-2D2B59F8ACD9}"/>
          </ac:spMkLst>
        </pc:spChg>
        <pc:spChg chg="mod">
          <ac:chgData name="김 승현" userId="11a90075256c3698" providerId="LiveId" clId="{11AA93FE-3002-41E2-8D26-EA6807A93381}" dt="2021-07-13T09:16:16.687" v="2125" actId="1036"/>
          <ac:spMkLst>
            <pc:docMk/>
            <pc:sldMk cId="1773575235" sldId="304"/>
            <ac:spMk id="58" creationId="{E93A9522-9628-4478-B80A-C5628CAC943A}"/>
          </ac:spMkLst>
        </pc:spChg>
        <pc:spChg chg="mod">
          <ac:chgData name="김 승현" userId="11a90075256c3698" providerId="LiveId" clId="{11AA93FE-3002-41E2-8D26-EA6807A93381}" dt="2021-07-13T09:16:20.471" v="2129" actId="1036"/>
          <ac:spMkLst>
            <pc:docMk/>
            <pc:sldMk cId="1773575235" sldId="304"/>
            <ac:spMk id="59" creationId="{CBF080E3-B4E2-4FC9-BF7A-F708B04655E9}"/>
          </ac:spMkLst>
        </pc:spChg>
        <pc:spChg chg="mod">
          <ac:chgData name="김 승현" userId="11a90075256c3698" providerId="LiveId" clId="{11AA93FE-3002-41E2-8D26-EA6807A93381}" dt="2021-07-13T09:16:17.755" v="2126" actId="1036"/>
          <ac:spMkLst>
            <pc:docMk/>
            <pc:sldMk cId="1773575235" sldId="304"/>
            <ac:spMk id="60" creationId="{D6244873-0156-468F-B80E-32476DE6C8D9}"/>
          </ac:spMkLst>
        </pc:spChg>
        <pc:spChg chg="mod">
          <ac:chgData name="김 승현" userId="11a90075256c3698" providerId="LiveId" clId="{11AA93FE-3002-41E2-8D26-EA6807A93381}" dt="2021-07-13T09:16:21.284" v="2130" actId="1036"/>
          <ac:spMkLst>
            <pc:docMk/>
            <pc:sldMk cId="1773575235" sldId="304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16:08.507" v="2121" actId="478"/>
          <ac:spMkLst>
            <pc:docMk/>
            <pc:sldMk cId="1773575235" sldId="304"/>
            <ac:spMk id="63" creationId="{22D6CD00-CA37-498F-A09E-C4ED43471F1A}"/>
          </ac:spMkLst>
        </pc:spChg>
      </pc:sldChg>
      <pc:sldChg chg="addSp delSp modSp add mod">
        <pc:chgData name="김 승현" userId="11a90075256c3698" providerId="LiveId" clId="{11AA93FE-3002-41E2-8D26-EA6807A93381}" dt="2021-07-13T10:04:45.341" v="2837" actId="478"/>
        <pc:sldMkLst>
          <pc:docMk/>
          <pc:sldMk cId="4043868643" sldId="305"/>
        </pc:sldMkLst>
        <pc:spChg chg="del">
          <ac:chgData name="김 승현" userId="11a90075256c3698" providerId="LiveId" clId="{11AA93FE-3002-41E2-8D26-EA6807A93381}" dt="2021-07-13T09:29:17.772" v="2160" actId="478"/>
          <ac:spMkLst>
            <pc:docMk/>
            <pc:sldMk cId="4043868643" sldId="305"/>
            <ac:spMk id="2" creationId="{AD61F30B-1707-4BD6-8239-5433025D6575}"/>
          </ac:spMkLst>
        </pc:spChg>
        <pc:spChg chg="del">
          <ac:chgData name="김 승현" userId="11a90075256c3698" providerId="LiveId" clId="{11AA93FE-3002-41E2-8D26-EA6807A93381}" dt="2021-07-13T09:29:14.257" v="2158" actId="478"/>
          <ac:spMkLst>
            <pc:docMk/>
            <pc:sldMk cId="4043868643" sldId="305"/>
            <ac:spMk id="6" creationId="{71FDAE4E-0C07-47BE-82FA-B6B3B91227B3}"/>
          </ac:spMkLst>
        </pc:spChg>
        <pc:spChg chg="del">
          <ac:chgData name="김 승현" userId="11a90075256c3698" providerId="LiveId" clId="{11AA93FE-3002-41E2-8D26-EA6807A93381}" dt="2021-07-13T09:29:34.385" v="2183" actId="478"/>
          <ac:spMkLst>
            <pc:docMk/>
            <pc:sldMk cId="4043868643" sldId="305"/>
            <ac:spMk id="7" creationId="{23ED1EA1-BA6D-4CCD-B1E1-763F3AF0045D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14" creationId="{B723BDB3-C6EA-4ADD-8AE0-DFD1FCB5D949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27" creationId="{343C2F5C-77EE-491F-B116-A92C596300AA}"/>
          </ac:spMkLst>
        </pc:spChg>
        <pc:spChg chg="del">
          <ac:chgData name="김 승현" userId="11a90075256c3698" providerId="LiveId" clId="{11AA93FE-3002-41E2-8D26-EA6807A93381}" dt="2021-07-13T09:29:19.256" v="2163" actId="478"/>
          <ac:spMkLst>
            <pc:docMk/>
            <pc:sldMk cId="4043868643" sldId="305"/>
            <ac:spMk id="29" creationId="{67570ABE-A968-47B6-885A-0EE27708FE29}"/>
          </ac:spMkLst>
        </pc:spChg>
        <pc:spChg chg="del">
          <ac:chgData name="김 승현" userId="11a90075256c3698" providerId="LiveId" clId="{11AA93FE-3002-41E2-8D26-EA6807A93381}" dt="2021-07-13T09:29:20.751" v="2167" actId="478"/>
          <ac:spMkLst>
            <pc:docMk/>
            <pc:sldMk cId="4043868643" sldId="305"/>
            <ac:spMk id="31" creationId="{620D7791-0AB4-4ED6-996C-B4CCD7E1CF23}"/>
          </ac:spMkLst>
        </pc:spChg>
        <pc:spChg chg="del">
          <ac:chgData name="김 승현" userId="11a90075256c3698" providerId="LiveId" clId="{11AA93FE-3002-41E2-8D26-EA6807A93381}" dt="2021-07-13T09:29:21.787" v="2170" actId="478"/>
          <ac:spMkLst>
            <pc:docMk/>
            <pc:sldMk cId="4043868643" sldId="305"/>
            <ac:spMk id="32" creationId="{0B9F5662-B71B-4549-8136-3EA257646C07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3" creationId="{ED2426A4-0680-41D9-BB6B-0FCB444C39BB}"/>
          </ac:spMkLst>
        </pc:spChg>
        <pc:spChg chg="mod">
          <ac:chgData name="김 승현" userId="11a90075256c3698" providerId="LiveId" clId="{11AA93FE-3002-41E2-8D26-EA6807A93381}" dt="2021-07-13T09:38:01.559" v="2368" actId="20577"/>
          <ac:spMkLst>
            <pc:docMk/>
            <pc:sldMk cId="4043868643" sldId="305"/>
            <ac:spMk id="34" creationId="{10278121-4035-4532-A323-629EC127B43E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5" creationId="{9203AE49-3EDA-4B11-BC97-43A537425FA3}"/>
          </ac:spMkLst>
        </pc:spChg>
        <pc:spChg chg="mod">
          <ac:chgData name="김 승현" userId="11a90075256c3698" providerId="LiveId" clId="{11AA93FE-3002-41E2-8D26-EA6807A93381}" dt="2021-07-13T09:38:06.990" v="2371" actId="20577"/>
          <ac:spMkLst>
            <pc:docMk/>
            <pc:sldMk cId="4043868643" sldId="305"/>
            <ac:spMk id="36" creationId="{77BCF056-DD0D-4317-AE53-843D6CC9EC7F}"/>
          </ac:spMkLst>
        </pc:spChg>
        <pc:spChg chg="mod">
          <ac:chgData name="김 승현" userId="11a90075256c3698" providerId="LiveId" clId="{11AA93FE-3002-41E2-8D26-EA6807A93381}" dt="2021-07-13T09:38:07.937" v="2372" actId="20577"/>
          <ac:spMkLst>
            <pc:docMk/>
            <pc:sldMk cId="4043868643" sldId="305"/>
            <ac:spMk id="37" creationId="{6F57394C-3BA8-4160-AC6B-B14D018E4540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8" creationId="{56E613EC-B171-4CD4-BE26-175B34BCE611}"/>
          </ac:spMkLst>
        </pc:spChg>
        <pc:spChg chg="mod">
          <ac:chgData name="김 승현" userId="11a90075256c3698" providerId="LiveId" clId="{11AA93FE-3002-41E2-8D26-EA6807A93381}" dt="2021-07-13T09:37:24.637" v="2357" actId="1076"/>
          <ac:spMkLst>
            <pc:docMk/>
            <pc:sldMk cId="4043868643" sldId="305"/>
            <ac:spMk id="39" creationId="{83139625-EA6D-4354-B67F-48A4719D8852}"/>
          </ac:spMkLst>
        </pc:spChg>
        <pc:spChg chg="del">
          <ac:chgData name="김 승현" userId="11a90075256c3698" providerId="LiveId" clId="{11AA93FE-3002-41E2-8D26-EA6807A93381}" dt="2021-07-13T09:32:50.854" v="2242" actId="478"/>
          <ac:spMkLst>
            <pc:docMk/>
            <pc:sldMk cId="4043868643" sldId="305"/>
            <ac:spMk id="40" creationId="{BD710F83-F944-4C8B-8C28-8697B1E946A8}"/>
          </ac:spMkLst>
        </pc:spChg>
        <pc:spChg chg="del">
          <ac:chgData name="김 승현" userId="11a90075256c3698" providerId="LiveId" clId="{11AA93FE-3002-41E2-8D26-EA6807A93381}" dt="2021-07-13T09:32:50.469" v="2241" actId="478"/>
          <ac:spMkLst>
            <pc:docMk/>
            <pc:sldMk cId="4043868643" sldId="305"/>
            <ac:spMk id="41" creationId="{C45A34BD-DA6C-415A-9E0A-8B1694D5B619}"/>
          </ac:spMkLst>
        </pc:spChg>
        <pc:spChg chg="del">
          <ac:chgData name="김 승현" userId="11a90075256c3698" providerId="LiveId" clId="{11AA93FE-3002-41E2-8D26-EA6807A93381}" dt="2021-07-13T09:29:18.920" v="2162" actId="478"/>
          <ac:spMkLst>
            <pc:docMk/>
            <pc:sldMk cId="4043868643" sldId="305"/>
            <ac:spMk id="42" creationId="{30BD94E7-DEB7-4914-9B27-94111A676FFA}"/>
          </ac:spMkLst>
        </pc:spChg>
        <pc:spChg chg="del">
          <ac:chgData name="김 승현" userId="11a90075256c3698" providerId="LiveId" clId="{11AA93FE-3002-41E2-8D26-EA6807A93381}" dt="2021-07-13T09:29:32.469" v="2177" actId="478"/>
          <ac:spMkLst>
            <pc:docMk/>
            <pc:sldMk cId="4043868643" sldId="305"/>
            <ac:spMk id="43" creationId="{309D6515-78B7-4AF2-88B1-9FE61E350447}"/>
          </ac:spMkLst>
        </pc:spChg>
        <pc:spChg chg="del">
          <ac:chgData name="김 승현" userId="11a90075256c3698" providerId="LiveId" clId="{11AA93FE-3002-41E2-8D26-EA6807A93381}" dt="2021-07-13T09:29:22.090" v="2171" actId="478"/>
          <ac:spMkLst>
            <pc:docMk/>
            <pc:sldMk cId="4043868643" sldId="305"/>
            <ac:spMk id="44" creationId="{125B15EB-9516-49ED-BFE8-556BE44A1D46}"/>
          </ac:spMkLst>
        </pc:spChg>
        <pc:spChg chg="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45" creationId="{1AD1950B-A43C-4679-AED3-AEA7B0A0BED2}"/>
          </ac:spMkLst>
        </pc:spChg>
        <pc:spChg chg="del">
          <ac:chgData name="김 승현" userId="11a90075256c3698" providerId="LiveId" clId="{11AA93FE-3002-41E2-8D26-EA6807A93381}" dt="2021-07-13T09:29:18.483" v="2161" actId="478"/>
          <ac:spMkLst>
            <pc:docMk/>
            <pc:sldMk cId="4043868643" sldId="305"/>
            <ac:spMk id="46" creationId="{F03CF5A8-326C-4155-B9FA-9BDE6CEEC593}"/>
          </ac:spMkLst>
        </pc:spChg>
        <pc:spChg chg="del">
          <ac:chgData name="김 승현" userId="11a90075256c3698" providerId="LiveId" clId="{11AA93FE-3002-41E2-8D26-EA6807A93381}" dt="2021-07-13T09:29:21.148" v="2168" actId="478"/>
          <ac:spMkLst>
            <pc:docMk/>
            <pc:sldMk cId="4043868643" sldId="305"/>
            <ac:spMk id="47" creationId="{59A5A6FE-634B-477F-B4FC-717564E41E25}"/>
          </ac:spMkLst>
        </pc:spChg>
        <pc:spChg chg="del">
          <ac:chgData name="김 승현" userId="11a90075256c3698" providerId="LiveId" clId="{11AA93FE-3002-41E2-8D26-EA6807A93381}" dt="2021-07-13T09:29:20.112" v="2165" actId="478"/>
          <ac:spMkLst>
            <pc:docMk/>
            <pc:sldMk cId="4043868643" sldId="305"/>
            <ac:spMk id="48" creationId="{481B4D70-21EE-48E6-ACC1-CF3C1DCF5C9A}"/>
          </ac:spMkLst>
        </pc:spChg>
        <pc:spChg chg="del">
          <ac:chgData name="김 승현" userId="11a90075256c3698" providerId="LiveId" clId="{11AA93FE-3002-41E2-8D26-EA6807A93381}" dt="2021-07-13T09:29:21.468" v="2169" actId="478"/>
          <ac:spMkLst>
            <pc:docMk/>
            <pc:sldMk cId="4043868643" sldId="305"/>
            <ac:spMk id="49" creationId="{D8450CD3-B43A-48B8-9FBD-F1C88CD9DA59}"/>
          </ac:spMkLst>
        </pc:spChg>
        <pc:spChg chg="mod">
          <ac:chgData name="김 승현" userId="11a90075256c3698" providerId="LiveId" clId="{11AA93FE-3002-41E2-8D26-EA6807A93381}" dt="2021-07-13T09:39:15.624" v="2422" actId="20577"/>
          <ac:spMkLst>
            <pc:docMk/>
            <pc:sldMk cId="4043868643" sldId="305"/>
            <ac:spMk id="50" creationId="{B6B195BF-B2D8-44C4-9201-360245A4F525}"/>
          </ac:spMkLst>
        </pc:spChg>
        <pc:spChg chg="del">
          <ac:chgData name="김 승현" userId="11a90075256c3698" providerId="LiveId" clId="{11AA93FE-3002-41E2-8D26-EA6807A93381}" dt="2021-07-13T09:29:19.731" v="2164" actId="478"/>
          <ac:spMkLst>
            <pc:docMk/>
            <pc:sldMk cId="4043868643" sldId="305"/>
            <ac:spMk id="51" creationId="{8EB00D1D-D83C-43C5-B6F2-7FB925EE8605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52" creationId="{80FF67CF-3088-4286-B670-19AE89F17C21}"/>
          </ac:spMkLst>
        </pc:spChg>
        <pc:spChg chg="del">
          <ac:chgData name="김 승현" userId="11a90075256c3698" providerId="LiveId" clId="{11AA93FE-3002-41E2-8D26-EA6807A93381}" dt="2021-07-13T09:29:32.839" v="2178" actId="478"/>
          <ac:spMkLst>
            <pc:docMk/>
            <pc:sldMk cId="4043868643" sldId="305"/>
            <ac:spMk id="53" creationId="{0ECCEBBC-6EFA-4B70-B329-6EEF709A91C1}"/>
          </ac:spMkLst>
        </pc:spChg>
        <pc:spChg chg="del">
          <ac:chgData name="김 승현" userId="11a90075256c3698" providerId="LiveId" clId="{11AA93FE-3002-41E2-8D26-EA6807A93381}" dt="2021-07-13T09:29:33.713" v="2181" actId="478"/>
          <ac:spMkLst>
            <pc:docMk/>
            <pc:sldMk cId="4043868643" sldId="305"/>
            <ac:spMk id="54" creationId="{764C0B23-CEB4-4E2E-A814-E3AFA0C55DC3}"/>
          </ac:spMkLst>
        </pc:spChg>
        <pc:spChg chg="del">
          <ac:chgData name="김 승현" userId="11a90075256c3698" providerId="LiveId" clId="{11AA93FE-3002-41E2-8D26-EA6807A93381}" dt="2021-07-13T09:29:31.562" v="2174" actId="478"/>
          <ac:spMkLst>
            <pc:docMk/>
            <pc:sldMk cId="4043868643" sldId="305"/>
            <ac:spMk id="55" creationId="{121FED65-3CBF-4BD2-9625-DCAD5CFD3BB9}"/>
          </ac:spMkLst>
        </pc:spChg>
        <pc:spChg chg="del">
          <ac:chgData name="김 승현" userId="11a90075256c3698" providerId="LiveId" clId="{11AA93FE-3002-41E2-8D26-EA6807A93381}" dt="2021-07-13T09:29:20.443" v="2166" actId="478"/>
          <ac:spMkLst>
            <pc:docMk/>
            <pc:sldMk cId="4043868643" sldId="305"/>
            <ac:spMk id="56" creationId="{3CA65B4A-3F50-4CE4-B8F3-0222988D2150}"/>
          </ac:spMkLst>
        </pc:spChg>
        <pc:spChg chg="del">
          <ac:chgData name="김 승현" userId="11a90075256c3698" providerId="LiveId" clId="{11AA93FE-3002-41E2-8D26-EA6807A93381}" dt="2021-07-13T09:29:33.947" v="2182" actId="478"/>
          <ac:spMkLst>
            <pc:docMk/>
            <pc:sldMk cId="4043868643" sldId="305"/>
            <ac:spMk id="57" creationId="{E3DC7AA5-0787-4349-A6BA-2D2B59F8ACD9}"/>
          </ac:spMkLst>
        </pc:spChg>
        <pc:spChg chg="del">
          <ac:chgData name="김 승현" userId="11a90075256c3698" providerId="LiveId" clId="{11AA93FE-3002-41E2-8D26-EA6807A93381}" dt="2021-07-13T09:29:31.877" v="2175" actId="478"/>
          <ac:spMkLst>
            <pc:docMk/>
            <pc:sldMk cId="4043868643" sldId="305"/>
            <ac:spMk id="58" creationId="{E93A9522-9628-4478-B80A-C5628CAC943A}"/>
          </ac:spMkLst>
        </pc:spChg>
        <pc:spChg chg="del">
          <ac:chgData name="김 승현" userId="11a90075256c3698" providerId="LiveId" clId="{11AA93FE-3002-41E2-8D26-EA6807A93381}" dt="2021-07-13T09:29:33.148" v="2179" actId="478"/>
          <ac:spMkLst>
            <pc:docMk/>
            <pc:sldMk cId="4043868643" sldId="305"/>
            <ac:spMk id="59" creationId="{CBF080E3-B4E2-4FC9-BF7A-F708B04655E9}"/>
          </ac:spMkLst>
        </pc:spChg>
        <pc:spChg chg="del">
          <ac:chgData name="김 승현" userId="11a90075256c3698" providerId="LiveId" clId="{11AA93FE-3002-41E2-8D26-EA6807A93381}" dt="2021-07-13T09:29:32.184" v="2176" actId="478"/>
          <ac:spMkLst>
            <pc:docMk/>
            <pc:sldMk cId="4043868643" sldId="305"/>
            <ac:spMk id="60" creationId="{D6244873-0156-468F-B80E-32476DE6C8D9}"/>
          </ac:spMkLst>
        </pc:spChg>
        <pc:spChg chg="del">
          <ac:chgData name="김 승현" userId="11a90075256c3698" providerId="LiveId" clId="{11AA93FE-3002-41E2-8D26-EA6807A93381}" dt="2021-07-13T09:29:33.438" v="2180" actId="478"/>
          <ac:spMkLst>
            <pc:docMk/>
            <pc:sldMk cId="4043868643" sldId="305"/>
            <ac:spMk id="61" creationId="{888E1C5A-8189-4CD7-8178-3BF6ECCD6303}"/>
          </ac:spMkLst>
        </pc:spChg>
        <pc:spChg chg="del">
          <ac:chgData name="김 승현" userId="11a90075256c3698" providerId="LiveId" clId="{11AA93FE-3002-41E2-8D26-EA6807A93381}" dt="2021-07-13T09:29:14.850" v="2159" actId="478"/>
          <ac:spMkLst>
            <pc:docMk/>
            <pc:sldMk cId="4043868643" sldId="305"/>
            <ac:spMk id="62" creationId="{9AD789B1-89CA-440F-B516-DB4D0F442ACB}"/>
          </ac:spMkLst>
        </pc:spChg>
        <pc:spChg chg="add mod">
          <ac:chgData name="김 승현" userId="11a90075256c3698" providerId="LiveId" clId="{11AA93FE-3002-41E2-8D26-EA6807A93381}" dt="2021-07-13T09:38:25.484" v="2380" actId="20577"/>
          <ac:spMkLst>
            <pc:docMk/>
            <pc:sldMk cId="4043868643" sldId="305"/>
            <ac:spMk id="63" creationId="{C72B24C4-441D-470D-B5D0-DAC4A6961A87}"/>
          </ac:spMkLst>
        </pc:spChg>
        <pc:spChg chg="add mod">
          <ac:chgData name="김 승현" userId="11a90075256c3698" providerId="LiveId" clId="{11AA93FE-3002-41E2-8D26-EA6807A93381}" dt="2021-07-13T09:38:21.695" v="2377" actId="1036"/>
          <ac:spMkLst>
            <pc:docMk/>
            <pc:sldMk cId="4043868643" sldId="305"/>
            <ac:spMk id="64" creationId="{16299D39-4C3F-46E9-A5EF-B22323E18432}"/>
          </ac:spMkLst>
        </pc:spChg>
        <pc:spChg chg="add mod">
          <ac:chgData name="김 승현" userId="11a90075256c3698" providerId="LiveId" clId="{11AA93FE-3002-41E2-8D26-EA6807A93381}" dt="2021-07-13T09:38:09.403" v="2373" actId="20577"/>
          <ac:spMkLst>
            <pc:docMk/>
            <pc:sldMk cId="4043868643" sldId="305"/>
            <ac:spMk id="65" creationId="{E9D5B317-2480-40FA-AA22-E9F2755D9BB4}"/>
          </ac:spMkLst>
        </pc:spChg>
        <pc:spChg chg="add mod">
          <ac:chgData name="김 승현" userId="11a90075256c3698" providerId="LiveId" clId="{11AA93FE-3002-41E2-8D26-EA6807A93381}" dt="2021-07-13T09:38:20.913" v="2376" actId="1036"/>
          <ac:spMkLst>
            <pc:docMk/>
            <pc:sldMk cId="4043868643" sldId="305"/>
            <ac:spMk id="66" creationId="{30D5F734-6C39-4FC1-BBC9-AFCEB5ACF31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7" creationId="{1AF395B3-2311-4B22-A6AC-44FE73E602D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68" creationId="{F2282104-1278-4F4B-A182-74B0BD8358B7}"/>
          </ac:spMkLst>
        </pc:spChg>
        <pc:spChg chg="add del mod">
          <ac:chgData name="김 승현" userId="11a90075256c3698" providerId="LiveId" clId="{11AA93FE-3002-41E2-8D26-EA6807A93381}" dt="2021-07-13T09:32:54.896" v="2244" actId="478"/>
          <ac:spMkLst>
            <pc:docMk/>
            <pc:sldMk cId="4043868643" sldId="305"/>
            <ac:spMk id="69" creationId="{61983D60-6A79-4C6D-B3A7-422658FA0F52}"/>
          </ac:spMkLst>
        </pc:spChg>
        <pc:spChg chg="add del mod">
          <ac:chgData name="김 승현" userId="11a90075256c3698" providerId="LiveId" clId="{11AA93FE-3002-41E2-8D26-EA6807A93381}" dt="2021-07-13T09:32:53.033" v="2243" actId="478"/>
          <ac:spMkLst>
            <pc:docMk/>
            <pc:sldMk cId="4043868643" sldId="305"/>
            <ac:spMk id="70" creationId="{48831979-1ECE-4AC3-87CC-C653A88F2697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1" creationId="{A12233D7-B3BD-4487-9451-7590CA976C8D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2" creationId="{18D74743-F719-4960-B405-21845638F19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3" creationId="{73DC592F-B951-42E0-BD34-5953567CC7A8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4" creationId="{709DA57E-0EDC-4398-8058-8ADD24DF0D68}"/>
          </ac:spMkLst>
        </pc:spChg>
        <pc:spChg chg="add mod">
          <ac:chgData name="김 승현" userId="11a90075256c3698" providerId="LiveId" clId="{11AA93FE-3002-41E2-8D26-EA6807A93381}" dt="2021-07-13T09:38:27.550" v="2382" actId="20577"/>
          <ac:spMkLst>
            <pc:docMk/>
            <pc:sldMk cId="4043868643" sldId="305"/>
            <ac:spMk id="75" creationId="{30B88C24-809A-4C18-990F-94E2196B7E4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6" creationId="{E9CB3949-FCCB-4B6D-A016-AE0479EFF3AD}"/>
          </ac:spMkLst>
        </pc:spChg>
        <pc:spChg chg="add mod">
          <ac:chgData name="김 승현" userId="11a90075256c3698" providerId="LiveId" clId="{11AA93FE-3002-41E2-8D26-EA6807A93381}" dt="2021-07-13T09:38:29.867" v="2383" actId="20577"/>
          <ac:spMkLst>
            <pc:docMk/>
            <pc:sldMk cId="4043868643" sldId="305"/>
            <ac:spMk id="77" creationId="{4E9B6EA9-0FC1-41D4-BE3B-5BFB522E9832}"/>
          </ac:spMkLst>
        </pc:spChg>
        <pc:spChg chg="add mod">
          <ac:chgData name="김 승현" userId="11a90075256c3698" providerId="LiveId" clId="{11AA93FE-3002-41E2-8D26-EA6807A93381}" dt="2021-07-13T09:38:30.848" v="2384" actId="20577"/>
          <ac:spMkLst>
            <pc:docMk/>
            <pc:sldMk cId="4043868643" sldId="305"/>
            <ac:spMk id="78" creationId="{47B7ABBA-595C-4616-B9AF-78F91727963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79" creationId="{3A007FC8-21CC-4A22-B9E8-DD3A068CA5B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0" creationId="{2FF33FF1-E9A5-4CD9-89FF-2D7DF76555B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1" creationId="{D2A8749E-7708-4EF4-8732-BB2B1AE9D7F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2" creationId="{B2FD5A6A-F2CB-42DB-A458-4B0CC3F467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3" creationId="{1BB38BDA-CED0-44AB-B688-82833C46877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4" creationId="{C9B00282-283B-48F3-BC4D-8F2224590DE4}"/>
          </ac:spMkLst>
        </pc:spChg>
        <pc:spChg chg="add mod">
          <ac:chgData name="김 승현" userId="11a90075256c3698" providerId="LiveId" clId="{11AA93FE-3002-41E2-8D26-EA6807A93381}" dt="2021-07-13T09:35:48.432" v="2328" actId="571"/>
          <ac:spMkLst>
            <pc:docMk/>
            <pc:sldMk cId="4043868643" sldId="305"/>
            <ac:spMk id="85" creationId="{23F372D5-3E44-48D9-AB88-ED89F0B7EF75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6" creationId="{B015A982-26B7-4100-A442-21CD96A5DD9F}"/>
          </ac:spMkLst>
        </pc:spChg>
        <pc:spChg chg="add mod">
          <ac:chgData name="김 승현" userId="11a90075256c3698" providerId="LiveId" clId="{11AA93FE-3002-41E2-8D26-EA6807A93381}" dt="2021-07-13T09:35:47.812" v="2327" actId="571"/>
          <ac:spMkLst>
            <pc:docMk/>
            <pc:sldMk cId="4043868643" sldId="305"/>
            <ac:spMk id="87" creationId="{6839B014-AC54-4A1D-8878-5B0E8EDA580F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8" creationId="{76D1E60E-0D1B-432B-BBDE-B9BF98A1B79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89" creationId="{4399F3B2-DB58-4C0B-A986-999D330BA591}"/>
          </ac:spMkLst>
        </pc:spChg>
        <pc:spChg chg="add mod">
          <ac:chgData name="김 승현" userId="11a90075256c3698" providerId="LiveId" clId="{11AA93FE-3002-41E2-8D26-EA6807A93381}" dt="2021-07-13T09:38:51.162" v="2392" actId="20577"/>
          <ac:spMkLst>
            <pc:docMk/>
            <pc:sldMk cId="4043868643" sldId="305"/>
            <ac:spMk id="90" creationId="{15D72964-C50A-404B-92BE-C6D152AA47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1" creationId="{AED66028-1B97-4A51-A814-D0475227DB9D}"/>
          </ac:spMkLst>
        </pc:spChg>
        <pc:spChg chg="add mod">
          <ac:chgData name="김 승현" userId="11a90075256c3698" providerId="LiveId" clId="{11AA93FE-3002-41E2-8D26-EA6807A93381}" dt="2021-07-13T09:38:32.774" v="2385" actId="20577"/>
          <ac:spMkLst>
            <pc:docMk/>
            <pc:sldMk cId="4043868643" sldId="305"/>
            <ac:spMk id="92" creationId="{4FCC25CF-C330-4C8A-AFF5-80D6D267C6D5}"/>
          </ac:spMkLst>
        </pc:spChg>
        <pc:spChg chg="add mod">
          <ac:chgData name="김 승현" userId="11a90075256c3698" providerId="LiveId" clId="{11AA93FE-3002-41E2-8D26-EA6807A93381}" dt="2021-07-13T09:38:33.569" v="2386" actId="20577"/>
          <ac:spMkLst>
            <pc:docMk/>
            <pc:sldMk cId="4043868643" sldId="305"/>
            <ac:spMk id="93" creationId="{CDF9C02B-741D-4238-B244-DC940072B3E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4" creationId="{25CC194A-8ACB-47EC-93DE-C6BA83D3CD4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5" creationId="{074A12B0-A6F9-4649-9D14-F03DC993100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6" creationId="{BE7E61F1-6203-4A26-A3CF-2FF4DDF523E4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97" creationId="{61BAA202-43D3-4798-B8C0-89F10EF6D1D3}"/>
          </ac:spMkLst>
        </pc:spChg>
        <pc:spChg chg="add mod">
          <ac:chgData name="김 승현" userId="11a90075256c3698" providerId="LiveId" clId="{11AA93FE-3002-41E2-8D26-EA6807A93381}" dt="2021-07-13T09:38:52.874" v="2393" actId="20577"/>
          <ac:spMkLst>
            <pc:docMk/>
            <pc:sldMk cId="4043868643" sldId="305"/>
            <ac:spMk id="98" creationId="{CE352F14-B6D7-4BE4-8AF6-3E281600D5DA}"/>
          </ac:spMkLst>
        </pc:spChg>
        <pc:spChg chg="add mod">
          <ac:chgData name="김 승현" userId="11a90075256c3698" providerId="LiveId" clId="{11AA93FE-3002-41E2-8D26-EA6807A93381}" dt="2021-07-13T09:38:54.269" v="2395" actId="20577"/>
          <ac:spMkLst>
            <pc:docMk/>
            <pc:sldMk cId="4043868643" sldId="305"/>
            <ac:spMk id="99" creationId="{4A71BB72-F837-492F-AEC2-C527DDBB11C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0" creationId="{8A7BE2FD-64E1-4DA6-B1D2-DE1686DA40F2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1" creationId="{7F5CF60D-ED32-48F2-B163-D1B06B96D5BA}"/>
          </ac:spMkLst>
        </pc:spChg>
        <pc:spChg chg="add mod">
          <ac:chgData name="김 승현" userId="11a90075256c3698" providerId="LiveId" clId="{11AA93FE-3002-41E2-8D26-EA6807A93381}" dt="2021-07-13T09:38:35.085" v="2387" actId="20577"/>
          <ac:spMkLst>
            <pc:docMk/>
            <pc:sldMk cId="4043868643" sldId="305"/>
            <ac:spMk id="102" creationId="{1ADB6941-73AA-4F78-A1FF-0F46811F6129}"/>
          </ac:spMkLst>
        </pc:spChg>
        <pc:spChg chg="add mod">
          <ac:chgData name="김 승현" userId="11a90075256c3698" providerId="LiveId" clId="{11AA93FE-3002-41E2-8D26-EA6807A93381}" dt="2021-07-13T09:38:36.527" v="2388" actId="20577"/>
          <ac:spMkLst>
            <pc:docMk/>
            <pc:sldMk cId="4043868643" sldId="305"/>
            <ac:spMk id="103" creationId="{82B846A0-0AF7-4D2A-B9C6-4A1B91AB4AC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4" creationId="{E7E304DB-9904-4384-9AC2-6BC83EF9C9F6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5" creationId="{DB0D2C47-51F2-4EA6-B969-BF9CF67FF8AB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6" creationId="{3364BA4F-AE60-46ED-AA27-D245DC244F80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07" creationId="{63E47ECD-0FEB-4A4D-B1BF-5ACF6D4A363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8" creationId="{44995094-B94E-4E1F-92FE-9AD1B638D4CD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09" creationId="{E9517C50-5829-49BD-A84F-5CE6771402F5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0" creationId="{124A5767-0D49-4AE5-97C0-1CB60AA3266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1" creationId="{9F1E47B6-A0F0-402A-A5F2-AC776E6B1B30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2" creationId="{7F7CEC4A-E992-4BCE-B5BA-6B0503FABBDC}"/>
          </ac:spMkLst>
        </pc:spChg>
        <pc:spChg chg="add mod">
          <ac:chgData name="김 승현" userId="11a90075256c3698" providerId="LiveId" clId="{11AA93FE-3002-41E2-8D26-EA6807A93381}" dt="2021-07-13T09:36:58.296" v="2347" actId="571"/>
          <ac:spMkLst>
            <pc:docMk/>
            <pc:sldMk cId="4043868643" sldId="305"/>
            <ac:spMk id="113" creationId="{46AD6E94-6901-4588-B742-E6199E1B8819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4" creationId="{DCC96BBA-91A2-439B-881C-1B9DFCDD08E1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5" creationId="{1A16BAE4-0576-43C2-8AA4-E28D3621A6B9}"/>
          </ac:spMkLst>
        </pc:spChg>
        <pc:spChg chg="add mod">
          <ac:chgData name="김 승현" userId="11a90075256c3698" providerId="LiveId" clId="{11AA93FE-3002-41E2-8D26-EA6807A93381}" dt="2021-07-13T09:38:55.893" v="2396" actId="20577"/>
          <ac:spMkLst>
            <pc:docMk/>
            <pc:sldMk cId="4043868643" sldId="305"/>
            <ac:spMk id="116" creationId="{73430BC5-A2CC-4CE1-BCF6-F04898A8E93E}"/>
          </ac:spMkLst>
        </pc:spChg>
        <pc:spChg chg="add mod">
          <ac:chgData name="김 승현" userId="11a90075256c3698" providerId="LiveId" clId="{11AA93FE-3002-41E2-8D26-EA6807A93381}" dt="2021-07-13T09:38:57.702" v="2398" actId="20577"/>
          <ac:spMkLst>
            <pc:docMk/>
            <pc:sldMk cId="4043868643" sldId="305"/>
            <ac:spMk id="117" creationId="{54C8A0BE-5644-4F8F-B974-7FFD382BBA7C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18" creationId="{DDB3B594-393E-48A8-A289-21D6F3273C53}"/>
          </ac:spMkLst>
        </pc:spChg>
        <pc:spChg chg="add mod">
          <ac:chgData name="김 승현" userId="11a90075256c3698" providerId="LiveId" clId="{11AA93FE-3002-41E2-8D26-EA6807A93381}" dt="2021-07-13T09:38:44.028" v="2389" actId="20577"/>
          <ac:spMkLst>
            <pc:docMk/>
            <pc:sldMk cId="4043868643" sldId="305"/>
            <ac:spMk id="119" creationId="{A61517AE-B591-4948-B9C6-242F18626552}"/>
          </ac:spMkLst>
        </pc:spChg>
        <pc:spChg chg="add mod">
          <ac:chgData name="김 승현" userId="11a90075256c3698" providerId="LiveId" clId="{11AA93FE-3002-41E2-8D26-EA6807A93381}" dt="2021-07-13T09:39:07.252" v="2399" actId="20577"/>
          <ac:spMkLst>
            <pc:docMk/>
            <pc:sldMk cId="4043868643" sldId="305"/>
            <ac:spMk id="120" creationId="{AFDF90CA-1D05-4556-9B76-DB554871D6FB}"/>
          </ac:spMkLst>
        </pc:spChg>
        <pc:spChg chg="add mod">
          <ac:chgData name="김 승현" userId="11a90075256c3698" providerId="LiveId" clId="{11AA93FE-3002-41E2-8D26-EA6807A93381}" dt="2021-07-13T09:39:08.640" v="2400" actId="20577"/>
          <ac:spMkLst>
            <pc:docMk/>
            <pc:sldMk cId="4043868643" sldId="305"/>
            <ac:spMk id="121" creationId="{3CD0A816-4AB8-4A97-8405-16E8550E15AA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2" creationId="{8923FF15-8239-4981-93DF-EC14751BEBB3}"/>
          </ac:spMkLst>
        </pc:spChg>
        <pc:spChg chg="add mod">
          <ac:chgData name="김 승현" userId="11a90075256c3698" providerId="LiveId" clId="{11AA93FE-3002-41E2-8D26-EA6807A93381}" dt="2021-07-13T09:37:30.608" v="2358" actId="1076"/>
          <ac:spMkLst>
            <pc:docMk/>
            <pc:sldMk cId="4043868643" sldId="305"/>
            <ac:spMk id="123" creationId="{5DFB7D5B-821C-4702-8091-57DE4C95E67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4" creationId="{F345EA09-211C-4A53-8C5D-2A5A519FC0C9}"/>
          </ac:spMkLst>
        </pc:spChg>
        <pc:spChg chg="add mod">
          <ac:chgData name="김 승현" userId="11a90075256c3698" providerId="LiveId" clId="{11AA93FE-3002-41E2-8D26-EA6807A93381}" dt="2021-07-13T09:37:42.258" v="2360" actId="20577"/>
          <ac:spMkLst>
            <pc:docMk/>
            <pc:sldMk cId="4043868643" sldId="305"/>
            <ac:spMk id="125" creationId="{C0D37DBD-C560-41C3-B655-173C2BB13889}"/>
          </ac:spMkLst>
        </pc:spChg>
        <pc:spChg chg="add mod">
          <ac:chgData name="김 승현" userId="11a90075256c3698" providerId="LiveId" clId="{11AA93FE-3002-41E2-8D26-EA6807A93381}" dt="2021-07-13T09:37:43.068" v="2361" actId="20577"/>
          <ac:spMkLst>
            <pc:docMk/>
            <pc:sldMk cId="4043868643" sldId="305"/>
            <ac:spMk id="126" creationId="{47B15C36-88E4-44A5-9918-4A993C8563D9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7" creationId="{B437D075-6465-49EF-ADB6-7078B7BA641F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28" creationId="{3814EA8E-7946-4B8B-BB6A-3833D8CFF2DD}"/>
          </ac:spMkLst>
        </pc:spChg>
        <pc:spChg chg="add mod">
          <ac:chgData name="김 승현" userId="11a90075256c3698" providerId="LiveId" clId="{11AA93FE-3002-41E2-8D26-EA6807A93381}" dt="2021-07-13T09:37:44.806" v="2362" actId="20577"/>
          <ac:spMkLst>
            <pc:docMk/>
            <pc:sldMk cId="4043868643" sldId="305"/>
            <ac:spMk id="129" creationId="{4C6D8C31-11B3-4BE9-BF82-A9E96760897C}"/>
          </ac:spMkLst>
        </pc:spChg>
        <pc:spChg chg="add mod">
          <ac:chgData name="김 승현" userId="11a90075256c3698" providerId="LiveId" clId="{11AA93FE-3002-41E2-8D26-EA6807A93381}" dt="2021-07-13T09:37:37.685" v="2359" actId="571"/>
          <ac:spMkLst>
            <pc:docMk/>
            <pc:sldMk cId="4043868643" sldId="305"/>
            <ac:spMk id="130" creationId="{7286D498-9997-40F6-AED5-4E9D0D3B858D}"/>
          </ac:spMkLst>
        </pc:spChg>
        <pc:spChg chg="add mod">
          <ac:chgData name="김 승현" userId="11a90075256c3698" providerId="LiveId" clId="{11AA93FE-3002-41E2-8D26-EA6807A93381}" dt="2021-07-13T09:37:46.363" v="2364" actId="20577"/>
          <ac:spMkLst>
            <pc:docMk/>
            <pc:sldMk cId="4043868643" sldId="305"/>
            <ac:spMk id="131" creationId="{6DC16C66-DDCA-4B79-A70D-9371555A55B7}"/>
          </ac:spMkLst>
        </pc:spChg>
        <pc:spChg chg="add mod">
          <ac:chgData name="김 승현" userId="11a90075256c3698" providerId="LiveId" clId="{11AA93FE-3002-41E2-8D26-EA6807A93381}" dt="2021-07-13T09:37:49.521" v="2366" actId="20577"/>
          <ac:spMkLst>
            <pc:docMk/>
            <pc:sldMk cId="4043868643" sldId="305"/>
            <ac:spMk id="132" creationId="{3031D77E-2464-4FF7-A8FA-BD27F5AFE22C}"/>
          </ac:spMkLst>
        </pc:spChg>
        <pc:spChg chg="add mod">
          <ac:chgData name="김 승현" userId="11a90075256c3698" providerId="LiveId" clId="{11AA93FE-3002-41E2-8D26-EA6807A93381}" dt="2021-07-13T09:42:10.089" v="2482" actId="1076"/>
          <ac:spMkLst>
            <pc:docMk/>
            <pc:sldMk cId="4043868643" sldId="305"/>
            <ac:spMk id="163" creationId="{0B787663-47F3-4AEF-897A-12BD123F4CEF}"/>
          </ac:spMkLst>
        </pc:spChg>
        <pc:spChg chg="add mod">
          <ac:chgData name="김 승현" userId="11a90075256c3698" providerId="LiveId" clId="{11AA93FE-3002-41E2-8D26-EA6807A93381}" dt="2021-07-13T09:42:14.873" v="2483" actId="571"/>
          <ac:spMkLst>
            <pc:docMk/>
            <pc:sldMk cId="4043868643" sldId="305"/>
            <ac:spMk id="164" creationId="{B0B7FA01-F94F-4639-AA8E-ABF2E3DD910D}"/>
          </ac:spMkLst>
        </pc:spChg>
        <pc:spChg chg="add mod">
          <ac:chgData name="김 승현" userId="11a90075256c3698" providerId="LiveId" clId="{11AA93FE-3002-41E2-8D26-EA6807A93381}" dt="2021-07-13T09:42:41.137" v="2499"/>
          <ac:spMkLst>
            <pc:docMk/>
            <pc:sldMk cId="4043868643" sldId="305"/>
            <ac:spMk id="165" creationId="{141C5AF4-9EEC-4111-BDB5-474CC632B2FC}"/>
          </ac:spMkLst>
        </pc:spChg>
        <pc:spChg chg="add mod">
          <ac:chgData name="김 승현" userId="11a90075256c3698" providerId="LiveId" clId="{11AA93FE-3002-41E2-8D26-EA6807A93381}" dt="2021-07-13T09:42:44.136" v="2506"/>
          <ac:spMkLst>
            <pc:docMk/>
            <pc:sldMk cId="4043868643" sldId="305"/>
            <ac:spMk id="166" creationId="{EB86B92A-ED93-4AF7-92D4-B0AD6CF7BCFF}"/>
          </ac:spMkLst>
        </pc:spChg>
        <pc:spChg chg="add mod">
          <ac:chgData name="김 승현" userId="11a90075256c3698" providerId="LiveId" clId="{11AA93FE-3002-41E2-8D26-EA6807A93381}" dt="2021-07-13T09:43:23.573" v="2519" actId="571"/>
          <ac:spMkLst>
            <pc:docMk/>
            <pc:sldMk cId="4043868643" sldId="305"/>
            <ac:spMk id="179" creationId="{4B702BF5-9DC4-4866-80F5-A14A20911D9C}"/>
          </ac:spMkLst>
        </pc:spChg>
        <pc:spChg chg="add mod">
          <ac:chgData name="김 승현" userId="11a90075256c3698" providerId="LiveId" clId="{11AA93FE-3002-41E2-8D26-EA6807A93381}" dt="2021-07-13T09:43:26.713" v="2520" actId="571"/>
          <ac:spMkLst>
            <pc:docMk/>
            <pc:sldMk cId="4043868643" sldId="305"/>
            <ac:spMk id="180" creationId="{666D6E80-8D6D-4AC0-B54C-52C095E1947D}"/>
          </ac:spMkLst>
        </pc:spChg>
        <pc:spChg chg="add del mod">
          <ac:chgData name="김 승현" userId="11a90075256c3698" providerId="LiveId" clId="{11AA93FE-3002-41E2-8D26-EA6807A93381}" dt="2021-07-13T10:04:45.341" v="2837" actId="478"/>
          <ac:spMkLst>
            <pc:docMk/>
            <pc:sldMk cId="4043868643" sldId="305"/>
            <ac:spMk id="181" creationId="{ACFE1E3D-9E9C-4994-B513-C7E9CE88D777}"/>
          </ac:spMkLst>
        </pc:spChg>
        <pc:cxnChg chg="add del mod">
          <ac:chgData name="김 승현" userId="11a90075256c3698" providerId="LiveId" clId="{11AA93FE-3002-41E2-8D26-EA6807A93381}" dt="2021-07-13T09:39:34.825" v="2430" actId="11529"/>
          <ac:cxnSpMkLst>
            <pc:docMk/>
            <pc:sldMk cId="4043868643" sldId="305"/>
            <ac:cxnSpMk id="4" creationId="{B6F25FC3-9E18-4246-A680-96DF3031723D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0" creationId="{E584DACA-1AF5-48CD-9D82-0C1ABE75DA04}"/>
          </ac:cxnSpMkLst>
        </pc:cxnChg>
        <pc:cxnChg chg="add mod">
          <ac:chgData name="김 승현" userId="11a90075256c3698" providerId="LiveId" clId="{11AA93FE-3002-41E2-8D26-EA6807A93381}" dt="2021-07-13T09:39:34.494" v="2429" actId="571"/>
          <ac:cxnSpMkLst>
            <pc:docMk/>
            <pc:sldMk cId="4043868643" sldId="305"/>
            <ac:cxnSpMk id="133" creationId="{66F2A1E6-CAC0-48B2-97A1-C9AFAEC9494B}"/>
          </ac:cxnSpMkLst>
        </pc:cxnChg>
        <pc:cxnChg chg="add mod">
          <ac:chgData name="김 승현" userId="11a90075256c3698" providerId="LiveId" clId="{11AA93FE-3002-41E2-8D26-EA6807A93381}" dt="2021-07-13T09:40:03.033" v="2437" actId="1582"/>
          <ac:cxnSpMkLst>
            <pc:docMk/>
            <pc:sldMk cId="4043868643" sldId="305"/>
            <ac:cxnSpMk id="134" creationId="{2BB428FE-B7EB-4E27-A3D0-C555877ED9BF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5" creationId="{744CE560-B620-499B-AD64-087617952F03}"/>
          </ac:cxnSpMkLst>
        </pc:cxnChg>
        <pc:cxnChg chg="add mod">
          <ac:chgData name="김 승현" userId="11a90075256c3698" providerId="LiveId" clId="{11AA93FE-3002-41E2-8D26-EA6807A93381}" dt="2021-07-13T09:40:07.687" v="2438" actId="571"/>
          <ac:cxnSpMkLst>
            <pc:docMk/>
            <pc:sldMk cId="4043868643" sldId="305"/>
            <ac:cxnSpMk id="136" creationId="{01FAA28F-084A-45ED-9FF7-247A6B6C791E}"/>
          </ac:cxnSpMkLst>
        </pc:cxnChg>
        <pc:cxnChg chg="add mod">
          <ac:chgData name="김 승현" userId="11a90075256c3698" providerId="LiveId" clId="{11AA93FE-3002-41E2-8D26-EA6807A93381}" dt="2021-07-13T09:40:14.765" v="2440" actId="14100"/>
          <ac:cxnSpMkLst>
            <pc:docMk/>
            <pc:sldMk cId="4043868643" sldId="305"/>
            <ac:cxnSpMk id="137" creationId="{70B20D1E-3738-4730-AC0F-012F57977482}"/>
          </ac:cxnSpMkLst>
        </pc:cxnChg>
        <pc:cxnChg chg="add mod">
          <ac:chgData name="김 승현" userId="11a90075256c3698" providerId="LiveId" clId="{11AA93FE-3002-41E2-8D26-EA6807A93381}" dt="2021-07-13T09:40:28.868" v="2447" actId="14100"/>
          <ac:cxnSpMkLst>
            <pc:docMk/>
            <pc:sldMk cId="4043868643" sldId="305"/>
            <ac:cxnSpMk id="138" creationId="{203E87B3-6786-4076-A68F-392922C881E6}"/>
          </ac:cxnSpMkLst>
        </pc:cxnChg>
        <pc:cxnChg chg="add mod">
          <ac:chgData name="김 승현" userId="11a90075256c3698" providerId="LiveId" clId="{11AA93FE-3002-41E2-8D26-EA6807A93381}" dt="2021-07-13T09:40:38.815" v="2451" actId="14100"/>
          <ac:cxnSpMkLst>
            <pc:docMk/>
            <pc:sldMk cId="4043868643" sldId="305"/>
            <ac:cxnSpMk id="139" creationId="{0250E8AD-F1DB-493C-904E-0925403BF603}"/>
          </ac:cxnSpMkLst>
        </pc:cxnChg>
        <pc:cxnChg chg="add mod">
          <ac:chgData name="김 승현" userId="11a90075256c3698" providerId="LiveId" clId="{11AA93FE-3002-41E2-8D26-EA6807A93381}" dt="2021-07-13T09:40:37.343" v="2450" actId="14100"/>
          <ac:cxnSpMkLst>
            <pc:docMk/>
            <pc:sldMk cId="4043868643" sldId="305"/>
            <ac:cxnSpMk id="140" creationId="{1597EBF9-CA85-4B66-AF91-4B1ED6850E5B}"/>
          </ac:cxnSpMkLst>
        </pc:cxnChg>
        <pc:cxnChg chg="add mod">
          <ac:chgData name="김 승현" userId="11a90075256c3698" providerId="LiveId" clId="{11AA93FE-3002-41E2-8D26-EA6807A93381}" dt="2021-07-13T09:40:46.337" v="2454" actId="14100"/>
          <ac:cxnSpMkLst>
            <pc:docMk/>
            <pc:sldMk cId="4043868643" sldId="305"/>
            <ac:cxnSpMk id="141" creationId="{5F5F18F1-A487-4E71-B471-11926FB783CB}"/>
          </ac:cxnSpMkLst>
        </pc:cxnChg>
        <pc:cxnChg chg="add mod">
          <ac:chgData name="김 승현" userId="11a90075256c3698" providerId="LiveId" clId="{11AA93FE-3002-41E2-8D26-EA6807A93381}" dt="2021-07-13T09:40:55.185" v="2458" actId="14100"/>
          <ac:cxnSpMkLst>
            <pc:docMk/>
            <pc:sldMk cId="4043868643" sldId="305"/>
            <ac:cxnSpMk id="142" creationId="{DE670C33-6647-40B3-80D2-E0E069F51D8C}"/>
          </ac:cxnSpMkLst>
        </pc:cxnChg>
        <pc:cxnChg chg="add mod">
          <ac:chgData name="김 승현" userId="11a90075256c3698" providerId="LiveId" clId="{11AA93FE-3002-41E2-8D26-EA6807A93381}" dt="2021-07-13T09:40:58.753" v="2459" actId="571"/>
          <ac:cxnSpMkLst>
            <pc:docMk/>
            <pc:sldMk cId="4043868643" sldId="305"/>
            <ac:cxnSpMk id="144" creationId="{7DA6855A-3BCC-4705-8A36-6D78F31681DD}"/>
          </ac:cxnSpMkLst>
        </pc:cxnChg>
        <pc:cxnChg chg="add mod">
          <ac:chgData name="김 승현" userId="11a90075256c3698" providerId="LiveId" clId="{11AA93FE-3002-41E2-8D26-EA6807A93381}" dt="2021-07-13T09:41:01.001" v="2460" actId="571"/>
          <ac:cxnSpMkLst>
            <pc:docMk/>
            <pc:sldMk cId="4043868643" sldId="305"/>
            <ac:cxnSpMk id="145" creationId="{C8FC7C1E-DC14-4327-9420-08A9C8E3CC8A}"/>
          </ac:cxnSpMkLst>
        </pc:cxnChg>
        <pc:cxnChg chg="add mod">
          <ac:chgData name="김 승현" userId="11a90075256c3698" providerId="LiveId" clId="{11AA93FE-3002-41E2-8D26-EA6807A93381}" dt="2021-07-13T09:41:11.434" v="2462" actId="14100"/>
          <ac:cxnSpMkLst>
            <pc:docMk/>
            <pc:sldMk cId="4043868643" sldId="305"/>
            <ac:cxnSpMk id="146" creationId="{BDE8E4FD-A4BF-4238-AD78-4DC30423F405}"/>
          </ac:cxnSpMkLst>
        </pc:cxnChg>
        <pc:cxnChg chg="add mod">
          <ac:chgData name="김 승현" userId="11a90075256c3698" providerId="LiveId" clId="{11AA93FE-3002-41E2-8D26-EA6807A93381}" dt="2021-07-13T09:41:18.833" v="2465" actId="14100"/>
          <ac:cxnSpMkLst>
            <pc:docMk/>
            <pc:sldMk cId="4043868643" sldId="305"/>
            <ac:cxnSpMk id="148" creationId="{AA069180-C92A-4B74-80A6-8EF26C64571A}"/>
          </ac:cxnSpMkLst>
        </pc:cxnChg>
        <pc:cxnChg chg="add mod">
          <ac:chgData name="김 승현" userId="11a90075256c3698" providerId="LiveId" clId="{11AA93FE-3002-41E2-8D26-EA6807A93381}" dt="2021-07-13T09:41:31.846" v="2469" actId="571"/>
          <ac:cxnSpMkLst>
            <pc:docMk/>
            <pc:sldMk cId="4043868643" sldId="305"/>
            <ac:cxnSpMk id="151" creationId="{0885A073-D3E2-4D70-9F65-0652F0D6F979}"/>
          </ac:cxnSpMkLst>
        </pc:cxnChg>
        <pc:cxnChg chg="add mod">
          <ac:chgData name="김 승현" userId="11a90075256c3698" providerId="LiveId" clId="{11AA93FE-3002-41E2-8D26-EA6807A93381}" dt="2021-07-13T09:41:31.640" v="2468" actId="571"/>
          <ac:cxnSpMkLst>
            <pc:docMk/>
            <pc:sldMk cId="4043868643" sldId="305"/>
            <ac:cxnSpMk id="152" creationId="{8B88F9B2-C67E-4760-AA77-F0C6B52B5D9C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3" creationId="{FC0C9C48-4D86-4587-B235-D9C0A7E7BCF8}"/>
          </ac:cxnSpMkLst>
        </pc:cxnChg>
        <pc:cxnChg chg="add mod">
          <ac:chgData name="김 승현" userId="11a90075256c3698" providerId="LiveId" clId="{11AA93FE-3002-41E2-8D26-EA6807A93381}" dt="2021-07-13T09:41:39.910" v="2470" actId="571"/>
          <ac:cxnSpMkLst>
            <pc:docMk/>
            <pc:sldMk cId="4043868643" sldId="305"/>
            <ac:cxnSpMk id="154" creationId="{6A0E3CD5-7A1C-445A-BA62-B0E7E3AF27BC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5" creationId="{6F963E1D-BB74-4270-88EE-3425F8BF3B3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6" creationId="{B0940A1C-5DCA-49F1-9F6F-5B37E42FD403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7" creationId="{C1804B3C-9209-4A32-ACEF-9400A13881EA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8" creationId="{FAF244B8-B5F4-443A-AAD5-A72AA0F12EE9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59" creationId="{5370B3E6-E8E0-4862-A4D3-064EDA73C300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0" creationId="{D9C8C98E-0A3E-45C5-A2EB-19DBF171CBFD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1" creationId="{7DB72E48-3E99-4888-86C6-51F0E5B9E84B}"/>
          </ac:cxnSpMkLst>
        </pc:cxnChg>
        <pc:cxnChg chg="add mod">
          <ac:chgData name="김 승현" userId="11a90075256c3698" providerId="LiveId" clId="{11AA93FE-3002-41E2-8D26-EA6807A93381}" dt="2021-07-13T09:41:54.163" v="2471" actId="571"/>
          <ac:cxnSpMkLst>
            <pc:docMk/>
            <pc:sldMk cId="4043868643" sldId="305"/>
            <ac:cxnSpMk id="162" creationId="{7D7F0D94-6AC2-4288-B04D-FAC0F7923E4C}"/>
          </ac:cxnSpMkLst>
        </pc:cxnChg>
        <pc:cxnChg chg="add mod">
          <ac:chgData name="김 승현" userId="11a90075256c3698" providerId="LiveId" clId="{11AA93FE-3002-41E2-8D26-EA6807A93381}" dt="2021-07-13T09:42:50.872" v="2508" actId="14100"/>
          <ac:cxnSpMkLst>
            <pc:docMk/>
            <pc:sldMk cId="4043868643" sldId="305"/>
            <ac:cxnSpMk id="167" creationId="{287EB0D7-D034-409B-A1C4-E33F26DAABC4}"/>
          </ac:cxnSpMkLst>
        </pc:cxnChg>
        <pc:cxnChg chg="add mod">
          <ac:chgData name="김 승현" userId="11a90075256c3698" providerId="LiveId" clId="{11AA93FE-3002-41E2-8D26-EA6807A93381}" dt="2021-07-13T09:42:56.603" v="2511" actId="14100"/>
          <ac:cxnSpMkLst>
            <pc:docMk/>
            <pc:sldMk cId="4043868643" sldId="305"/>
            <ac:cxnSpMk id="169" creationId="{891FD160-2B2A-421A-B903-BCD08B396D66}"/>
          </ac:cxnSpMkLst>
        </pc:cxnChg>
        <pc:cxnChg chg="add mod">
          <ac:chgData name="김 승현" userId="11a90075256c3698" providerId="LiveId" clId="{11AA93FE-3002-41E2-8D26-EA6807A93381}" dt="2021-07-13T09:43:09.763" v="2515" actId="14100"/>
          <ac:cxnSpMkLst>
            <pc:docMk/>
            <pc:sldMk cId="4043868643" sldId="305"/>
            <ac:cxnSpMk id="172" creationId="{BF2C772E-F8CA-4E2C-95E4-3C029C7A3673}"/>
          </ac:cxnSpMkLst>
        </pc:cxnChg>
        <pc:cxnChg chg="add mod">
          <ac:chgData name="김 승현" userId="11a90075256c3698" providerId="LiveId" clId="{11AA93FE-3002-41E2-8D26-EA6807A93381}" dt="2021-07-13T09:43:17.245" v="2518" actId="14100"/>
          <ac:cxnSpMkLst>
            <pc:docMk/>
            <pc:sldMk cId="4043868643" sldId="305"/>
            <ac:cxnSpMk id="176" creationId="{76C45F4A-2D8B-4682-89BC-91779AA8C174}"/>
          </ac:cxnSpMkLst>
        </pc:cxnChg>
      </pc:sldChg>
      <pc:sldChg chg="addSp delSp modSp new del mod">
        <pc:chgData name="김 승현" userId="11a90075256c3698" providerId="LiveId" clId="{11AA93FE-3002-41E2-8D26-EA6807A93381}" dt="2021-07-13T10:03:40.046" v="2800" actId="2696"/>
        <pc:sldMkLst>
          <pc:docMk/>
          <pc:sldMk cId="2133059098" sldId="306"/>
        </pc:sldMkLst>
        <pc:spChg chg="del">
          <ac:chgData name="김 승현" userId="11a90075256c3698" providerId="LiveId" clId="{11AA93FE-3002-41E2-8D26-EA6807A93381}" dt="2021-07-13T09:44:10.830" v="2530" actId="478"/>
          <ac:spMkLst>
            <pc:docMk/>
            <pc:sldMk cId="2133059098" sldId="306"/>
            <ac:spMk id="2" creationId="{BC9A643C-0B5B-4487-91FE-058CD796FD4D}"/>
          </ac:spMkLst>
        </pc:spChg>
        <pc:spChg chg="del">
          <ac:chgData name="김 승현" userId="11a90075256c3698" providerId="LiveId" clId="{11AA93FE-3002-41E2-8D26-EA6807A93381}" dt="2021-07-13T09:44:10.071" v="2529" actId="478"/>
          <ac:spMkLst>
            <pc:docMk/>
            <pc:sldMk cId="2133059098" sldId="306"/>
            <ac:spMk id="3" creationId="{C83288AA-ECB0-4DD5-87A1-23BF897CC4C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4" creationId="{0E0A2238-5630-432A-A627-708306341B13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5" creationId="{3AFCCB0D-727D-4950-90DC-EAAEE5B369E5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6" creationId="{FCC0FA2F-7E83-456C-AAF7-DC4A0753B7F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7" creationId="{059A1D62-6B3B-4C76-A1C6-493DD5EEB2F6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8" creationId="{7183C281-A86B-492F-8A72-68A6495AE9E8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9" creationId="{5F4AB48A-7182-47C5-8CA9-24B79776D814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0" creationId="{53BD436F-7C4F-44EA-B6AD-1E27F17F7D30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1" creationId="{5C3DE871-E8E6-493A-A498-FA620AF0BBE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2" creationId="{0FA1CE7D-CEF2-49CF-A5DE-E7E2CE525321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3" creationId="{1B9009CA-B00C-4B93-BB1C-ECB27B90C74F}"/>
          </ac:spMkLst>
        </pc:spChg>
        <pc:spChg chg="add del mod">
          <ac:chgData name="김 승현" userId="11a90075256c3698" providerId="LiveId" clId="{11AA93FE-3002-41E2-8D26-EA6807A93381}" dt="2021-07-13T09:44:45.025" v="2535" actId="478"/>
          <ac:spMkLst>
            <pc:docMk/>
            <pc:sldMk cId="2133059098" sldId="306"/>
            <ac:spMk id="14" creationId="{DC4147E5-AABC-43F3-B894-D7AB0B7E123F}"/>
          </ac:spMkLst>
        </pc:spChg>
        <pc:spChg chg="add mod">
          <ac:chgData name="김 승현" userId="11a90075256c3698" providerId="LiveId" clId="{11AA93FE-3002-41E2-8D26-EA6807A93381}" dt="2021-07-13T09:47:21.077" v="2594" actId="20577"/>
          <ac:spMkLst>
            <pc:docMk/>
            <pc:sldMk cId="2133059098" sldId="306"/>
            <ac:spMk id="20" creationId="{3E38E17C-64FA-4002-B83F-1AEFB899C5B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1" creationId="{5D3C8350-33A7-4D26-858B-E48EF097B69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2" creationId="{DE7D2A7E-FAFB-4319-A8BA-1EF6F1C838F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3" creationId="{77BB747E-496A-4523-A27E-00A772A02C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4" creationId="{50A17635-44CD-4E2C-B6D4-B6D1554FB11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5" creationId="{62536416-B6F5-448C-87F9-BA18437148E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6" creationId="{50159C9E-AFF4-4A1C-9844-9A39D3D28369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7" creationId="{3839EA35-1B52-4AF2-9D63-6F18750B2625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8" creationId="{C16816F5-7DE1-4334-9D7D-0D02B939D148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29" creationId="{271EE3C9-47E3-4A27-B3C5-83587B1E158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0" creationId="{EAAB0CF3-A6BC-41BB-8F33-CB65E6661D7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1" creationId="{09B40A74-5525-4BBD-A0A9-A3E7D5930C4E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2" creationId="{A6A9F898-7751-4098-A576-64ACFD398277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3" creationId="{5900BAF9-D65E-4ABE-BB71-1BD506B7337F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4" creationId="{ACA28CED-8AB2-44B6-B558-8ED27C6D719A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5" creationId="{66EB46A5-2961-4FFC-BCE8-9F6F755F2270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6" creationId="{C05FE6C7-D788-469F-99A7-DA381C9D5EAC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7" creationId="{FCD730ED-2D6B-4D86-8AC9-987E89DDB052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8" creationId="{A905D9F7-A1D1-4C13-878D-9E6B24346451}"/>
          </ac:spMkLst>
        </pc:spChg>
        <pc:spChg chg="add mod">
          <ac:chgData name="김 승현" userId="11a90075256c3698" providerId="LiveId" clId="{11AA93FE-3002-41E2-8D26-EA6807A93381}" dt="2021-07-13T09:44:48.960" v="2537" actId="1076"/>
          <ac:spMkLst>
            <pc:docMk/>
            <pc:sldMk cId="2133059098" sldId="306"/>
            <ac:spMk id="39" creationId="{EDC9272C-DB1F-415F-A2D3-67B9C42570E2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3" creationId="{E9AFDEED-C0E6-499F-A3A8-6FC9BFFF6E99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4" creationId="{2BC016F1-B64F-422B-BF3B-901FB6A47536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5" creationId="{419F984A-099C-4ACB-B639-6288E487F360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6" creationId="{13CF9D94-07C5-400D-93EE-66F58267B258}"/>
          </ac:spMkLst>
        </pc:spChg>
        <pc:spChg chg="add mod">
          <ac:chgData name="김 승현" userId="11a90075256c3698" providerId="LiveId" clId="{11AA93FE-3002-41E2-8D26-EA6807A93381}" dt="2021-07-13T09:45:21.536" v="2541" actId="571"/>
          <ac:spMkLst>
            <pc:docMk/>
            <pc:sldMk cId="2133059098" sldId="306"/>
            <ac:spMk id="47" creationId="{E91A2630-A3B1-4706-B671-DC1F4817C957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8" creationId="{4FE44D94-A55A-469B-BC77-630E71C0BA18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49" creationId="{CDDAF135-9CAB-448E-8734-5FC2921B17A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0" creationId="{E45A587B-37C1-48EE-873D-4F320435138C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1" creationId="{2EE3F3C6-ACCD-47EF-AE70-EDD6A8EB7795}"/>
          </ac:spMkLst>
        </pc:spChg>
        <pc:spChg chg="add mod">
          <ac:chgData name="김 승현" userId="11a90075256c3698" providerId="LiveId" clId="{11AA93FE-3002-41E2-8D26-EA6807A93381}" dt="2021-07-13T09:45:26.058" v="2542" actId="571"/>
          <ac:spMkLst>
            <pc:docMk/>
            <pc:sldMk cId="2133059098" sldId="306"/>
            <ac:spMk id="52" creationId="{2C48F8B2-A94A-49EB-9395-85EBF1675093}"/>
          </ac:spMkLst>
        </pc:spChg>
        <pc:spChg chg="add del mod">
          <ac:chgData name="김 승현" userId="11a90075256c3698" providerId="LiveId" clId="{11AA93FE-3002-41E2-8D26-EA6807A93381}" dt="2021-07-13T09:46:37.675" v="2567" actId="478"/>
          <ac:spMkLst>
            <pc:docMk/>
            <pc:sldMk cId="2133059098" sldId="306"/>
            <ac:spMk id="59" creationId="{A3D2FA43-F39A-4BE8-9122-6EA47EEFE6A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0" creationId="{BEFFCEB6-6BAC-450B-947D-C70C0D159829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1" creationId="{1F9B96AE-3B8A-4093-9484-BAEE328A502F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2" creationId="{A7E7AF30-014A-43D9-9F81-023B93F91F81}"/>
          </ac:spMkLst>
        </pc:spChg>
        <pc:spChg chg="add mod">
          <ac:chgData name="김 승현" userId="11a90075256c3698" providerId="LiveId" clId="{11AA93FE-3002-41E2-8D26-EA6807A93381}" dt="2021-07-13T09:46:20.494" v="2559" actId="571"/>
          <ac:spMkLst>
            <pc:docMk/>
            <pc:sldMk cId="2133059098" sldId="306"/>
            <ac:spMk id="63" creationId="{ED74E71F-B501-43E5-A11B-9FD89468564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5" creationId="{45EF16DE-3B30-4B62-9D4E-D829745BBEFE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6" creationId="{4163B073-6C25-47DC-8DFA-A626A2B743EF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7" creationId="{4D92EAA5-7479-4700-9CB9-042F2BF6AB2D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8" creationId="{7E2CE11C-004C-4101-915B-AE7248A72E22}"/>
          </ac:spMkLst>
        </pc:spChg>
        <pc:spChg chg="add mod">
          <ac:chgData name="김 승현" userId="11a90075256c3698" providerId="LiveId" clId="{11AA93FE-3002-41E2-8D26-EA6807A93381}" dt="2021-07-13T09:46:24.432" v="2560" actId="571"/>
          <ac:spMkLst>
            <pc:docMk/>
            <pc:sldMk cId="2133059098" sldId="306"/>
            <ac:spMk id="69" creationId="{E100104A-7424-4219-94FB-4B29A6734C5F}"/>
          </ac:spMkLst>
        </pc:spChg>
        <pc:spChg chg="add del mod">
          <ac:chgData name="김 승현" userId="11a90075256c3698" providerId="LiveId" clId="{11AA93FE-3002-41E2-8D26-EA6807A93381}" dt="2021-07-13T09:46:55.748" v="2574" actId="478"/>
          <ac:spMkLst>
            <pc:docMk/>
            <pc:sldMk cId="2133059098" sldId="306"/>
            <ac:spMk id="72" creationId="{CC401DF7-FC5A-4BF7-8164-DE2B062E8B07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3" creationId="{95E43251-469E-4791-9D11-B5F875FF05C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4" creationId="{3A38D2F9-2F97-4152-896D-95AE9120006B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5" creationId="{BAAF9EE3-8499-4F82-9936-DE180D03ED12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7" creationId="{309B71D4-FB63-41F7-B863-9F820F0C875A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8" creationId="{EB84AB1D-96C6-4247-B9F9-92F61F42ECC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79" creationId="{AB8CD3BB-B563-499D-9F15-10BA92074585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0" creationId="{E5EDE034-E1DE-411B-B498-B56AACF0B4C0}"/>
          </ac:spMkLst>
        </pc:spChg>
        <pc:spChg chg="add mod">
          <ac:chgData name="김 승현" userId="11a90075256c3698" providerId="LiveId" clId="{11AA93FE-3002-41E2-8D26-EA6807A93381}" dt="2021-07-13T09:46:52.198" v="2572" actId="571"/>
          <ac:spMkLst>
            <pc:docMk/>
            <pc:sldMk cId="2133059098" sldId="306"/>
            <ac:spMk id="81" creationId="{3AB913EE-B772-4F0D-BBCA-3264C6D1879A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4" creationId="{34E5DC65-8C71-4D61-8844-591DA5DDAC7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5" creationId="{A3C94FF1-2E01-49CC-B507-3A1673CB8900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6" creationId="{22E83313-4C60-4C60-BD47-97EFA1A381F3}"/>
          </ac:spMkLst>
        </pc:spChg>
        <pc:spChg chg="add del mod">
          <ac:chgData name="김 승현" userId="11a90075256c3698" providerId="LiveId" clId="{11AA93FE-3002-41E2-8D26-EA6807A93381}" dt="2021-07-13T09:47:11.441" v="2580" actId="478"/>
          <ac:spMkLst>
            <pc:docMk/>
            <pc:sldMk cId="2133059098" sldId="306"/>
            <ac:spMk id="88" creationId="{2DDF3DED-5859-4F62-B088-803BAA11D611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89" creationId="{004090BC-84C2-472F-A582-76299F2A1B9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0" creationId="{B028F5B4-A749-4222-9983-5C1A13C5676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1" creationId="{38086076-2FFD-434C-985D-1C5FCECC14A6}"/>
          </ac:spMkLst>
        </pc:spChg>
        <pc:spChg chg="add mod">
          <ac:chgData name="김 승현" userId="11a90075256c3698" providerId="LiveId" clId="{11AA93FE-3002-41E2-8D26-EA6807A93381}" dt="2021-07-13T09:47:07.160" v="2578" actId="571"/>
          <ac:spMkLst>
            <pc:docMk/>
            <pc:sldMk cId="2133059098" sldId="306"/>
            <ac:spMk id="92" creationId="{C8C6AEF4-613B-40B7-9533-2701389F6741}"/>
          </ac:spMkLst>
        </pc:spChg>
        <pc:spChg chg="add mod">
          <ac:chgData name="김 승현" userId="11a90075256c3698" providerId="LiveId" clId="{11AA93FE-3002-41E2-8D26-EA6807A93381}" dt="2021-07-13T10:03:34.527" v="2799"/>
          <ac:spMkLst>
            <pc:docMk/>
            <pc:sldMk cId="2133059098" sldId="306"/>
            <ac:spMk id="96" creationId="{BAB8F176-1EBA-4EA0-9E15-F1BF05309E60}"/>
          </ac:spMkLst>
        </pc:spChg>
        <pc:graphicFrameChg chg="add mod modGraphic">
          <ac:chgData name="김 승현" userId="11a90075256c3698" providerId="LiveId" clId="{11AA93FE-3002-41E2-8D26-EA6807A93381}" dt="2021-07-13T09:46:12.803" v="2558" actId="1076"/>
          <ac:graphicFrameMkLst>
            <pc:docMk/>
            <pc:sldMk cId="2133059098" sldId="306"/>
            <ac:graphicFrameMk id="42" creationId="{3CA50351-4EFD-4872-83DA-E99BF2D12D06}"/>
          </ac:graphicFrameMkLst>
        </pc:graphicFrameChg>
        <pc:graphicFrameChg chg="add mod modGraphic">
          <ac:chgData name="김 승현" userId="11a90075256c3698" providerId="LiveId" clId="{11AA93FE-3002-41E2-8D26-EA6807A93381}" dt="2021-07-13T09:46:45.748" v="2571" actId="20577"/>
          <ac:graphicFrameMkLst>
            <pc:docMk/>
            <pc:sldMk cId="2133059098" sldId="306"/>
            <ac:graphicFrameMk id="71" creationId="{7C7E0DCD-493D-4D40-8B02-72AD44B8A58B}"/>
          </ac:graphicFrameMkLst>
        </pc:graphicFrameChg>
        <pc:graphicFrameChg chg="add mod modGraphic">
          <ac:chgData name="김 승현" userId="11a90075256c3698" providerId="LiveId" clId="{11AA93FE-3002-41E2-8D26-EA6807A93381}" dt="2021-07-13T09:46:58.568" v="2577" actId="20577"/>
          <ac:graphicFrameMkLst>
            <pc:docMk/>
            <pc:sldMk cId="2133059098" sldId="306"/>
            <ac:graphicFrameMk id="83" creationId="{7A6627A0-5A7A-47D1-9575-EB3B887DB30A}"/>
          </ac:graphicFrameMkLst>
        </pc:graphicFrameChg>
        <pc:graphicFrameChg chg="add mod modGraphic">
          <ac:chgData name="김 승현" userId="11a90075256c3698" providerId="LiveId" clId="{11AA93FE-3002-41E2-8D26-EA6807A93381}" dt="2021-07-13T09:47:12.515" v="2581" actId="20577"/>
          <ac:graphicFrameMkLst>
            <pc:docMk/>
            <pc:sldMk cId="2133059098" sldId="306"/>
            <ac:graphicFrameMk id="94" creationId="{156081AC-7325-42AC-AF20-CE374EF55AEB}"/>
          </ac:graphicFrameMkLst>
        </pc:graphicFrameChg>
        <pc:cxnChg chg="add del mod">
          <ac:chgData name="김 승현" userId="11a90075256c3698" providerId="LiveId" clId="{11AA93FE-3002-41E2-8D26-EA6807A93381}" dt="2021-07-13T09:44:16.013" v="2534" actId="478"/>
          <ac:cxnSpMkLst>
            <pc:docMk/>
            <pc:sldMk cId="2133059098" sldId="306"/>
            <ac:cxnSpMk id="15" creationId="{E7746E5C-1ED1-453B-B66F-5A124BC269FE}"/>
          </ac:cxnSpMkLst>
        </pc:cxnChg>
        <pc:cxnChg chg="add del mod">
          <ac:chgData name="김 승현" userId="11a90075256c3698" providerId="LiveId" clId="{11AA93FE-3002-41E2-8D26-EA6807A93381}" dt="2021-07-13T09:44:15.549" v="2533" actId="478"/>
          <ac:cxnSpMkLst>
            <pc:docMk/>
            <pc:sldMk cId="2133059098" sldId="306"/>
            <ac:cxnSpMk id="16" creationId="{FE70283B-3AD6-4E8D-A99A-E3ED6EAC80C5}"/>
          </ac:cxnSpMkLst>
        </pc:cxnChg>
        <pc:cxnChg chg="add del mod">
          <ac:chgData name="김 승현" userId="11a90075256c3698" providerId="LiveId" clId="{11AA93FE-3002-41E2-8D26-EA6807A93381}" dt="2021-07-13T09:44:14.821" v="2532" actId="478"/>
          <ac:cxnSpMkLst>
            <pc:docMk/>
            <pc:sldMk cId="2133059098" sldId="306"/>
            <ac:cxnSpMk id="17" creationId="{0440B262-C123-4ECA-A333-5CAB84C6D83E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8" creationId="{0F817BF5-A693-470B-90F2-6E2219363A0F}"/>
          </ac:cxnSpMkLst>
        </pc:cxnChg>
        <pc:cxnChg chg="add del mod">
          <ac:chgData name="김 승현" userId="11a90075256c3698" providerId="LiveId" clId="{11AA93FE-3002-41E2-8D26-EA6807A93381}" dt="2021-07-13T09:44:45.025" v="2535" actId="478"/>
          <ac:cxnSpMkLst>
            <pc:docMk/>
            <pc:sldMk cId="2133059098" sldId="306"/>
            <ac:cxnSpMk id="19" creationId="{1859E85D-9780-4EEA-AF91-7E42DAE3FB9F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0" creationId="{E2116885-A9EE-469C-926A-A0B4C0EE23D3}"/>
          </ac:cxnSpMkLst>
        </pc:cxnChg>
        <pc:cxnChg chg="add mod">
          <ac:chgData name="김 승현" userId="11a90075256c3698" providerId="LiveId" clId="{11AA93FE-3002-41E2-8D26-EA6807A93381}" dt="2021-07-13T09:44:48.960" v="2537" actId="1076"/>
          <ac:cxnSpMkLst>
            <pc:docMk/>
            <pc:sldMk cId="2133059098" sldId="306"/>
            <ac:cxnSpMk id="41" creationId="{890B48EE-5D72-45AC-B3CD-86296E0FC497}"/>
          </ac:cxnSpMkLst>
        </pc:cxnChg>
        <pc:cxnChg chg="add mod">
          <ac:chgData name="김 승현" userId="11a90075256c3698" providerId="LiveId" clId="{11AA93FE-3002-41E2-8D26-EA6807A93381}" dt="2021-07-13T09:45:42.022" v="2546" actId="208"/>
          <ac:cxnSpMkLst>
            <pc:docMk/>
            <pc:sldMk cId="2133059098" sldId="306"/>
            <ac:cxnSpMk id="54" creationId="{B3AA5075-5F2D-482D-88E6-4F7FB08A1EB8}"/>
          </ac:cxnSpMkLst>
        </pc:cxnChg>
        <pc:cxnChg chg="add mod">
          <ac:chgData name="김 승현" userId="11a90075256c3698" providerId="LiveId" clId="{11AA93FE-3002-41E2-8D26-EA6807A93381}" dt="2021-07-13T09:45:53.310" v="2550" actId="14100"/>
          <ac:cxnSpMkLst>
            <pc:docMk/>
            <pc:sldMk cId="2133059098" sldId="306"/>
            <ac:cxnSpMk id="56" creationId="{B701F6DD-DFBB-4183-A993-57F6AA6C21E9}"/>
          </ac:cxnSpMkLst>
        </pc:cxnChg>
        <pc:cxnChg chg="add mod">
          <ac:chgData name="김 승현" userId="11a90075256c3698" providerId="LiveId" clId="{11AA93FE-3002-41E2-8D26-EA6807A93381}" dt="2021-07-13T09:46:36.109" v="2566" actId="1037"/>
          <ac:cxnSpMkLst>
            <pc:docMk/>
            <pc:sldMk cId="2133059098" sldId="306"/>
            <ac:cxnSpMk id="64" creationId="{6F9D9D92-FAF5-4AE6-A9A4-6B439105E6DB}"/>
          </ac:cxnSpMkLst>
        </pc:cxnChg>
        <pc:cxnChg chg="add mod">
          <ac:chgData name="김 승현" userId="11a90075256c3698" providerId="LiveId" clId="{11AA93FE-3002-41E2-8D26-EA6807A93381}" dt="2021-07-13T09:46:32.327" v="2561" actId="571"/>
          <ac:cxnSpMkLst>
            <pc:docMk/>
            <pc:sldMk cId="2133059098" sldId="306"/>
            <ac:cxnSpMk id="70" creationId="{97000B6F-6CFD-461E-A829-F70E94AC8992}"/>
          </ac:cxnSpMkLst>
        </pc:cxnChg>
        <pc:cxnChg chg="add mod">
          <ac:chgData name="김 승현" userId="11a90075256c3698" providerId="LiveId" clId="{11AA93FE-3002-41E2-8D26-EA6807A93381}" dt="2021-07-13T09:46:54.478" v="2573" actId="1076"/>
          <ac:cxnSpMkLst>
            <pc:docMk/>
            <pc:sldMk cId="2133059098" sldId="306"/>
            <ac:cxnSpMk id="76" creationId="{DD057B04-0A37-4E75-971E-943D69040260}"/>
          </ac:cxnSpMkLst>
        </pc:cxnChg>
        <pc:cxnChg chg="add mod">
          <ac:chgData name="김 승현" userId="11a90075256c3698" providerId="LiveId" clId="{11AA93FE-3002-41E2-8D26-EA6807A93381}" dt="2021-07-13T09:46:52.198" v="2572" actId="571"/>
          <ac:cxnSpMkLst>
            <pc:docMk/>
            <pc:sldMk cId="2133059098" sldId="306"/>
            <ac:cxnSpMk id="82" creationId="{52D4C9F9-BCA0-4383-AF5E-712CBC7557C5}"/>
          </ac:cxnSpMkLst>
        </pc:cxnChg>
        <pc:cxnChg chg="add mod">
          <ac:chgData name="김 승현" userId="11a90075256c3698" providerId="LiveId" clId="{11AA93FE-3002-41E2-8D26-EA6807A93381}" dt="2021-07-13T09:47:07.160" v="2578" actId="571"/>
          <ac:cxnSpMkLst>
            <pc:docMk/>
            <pc:sldMk cId="2133059098" sldId="306"/>
            <ac:cxnSpMk id="87" creationId="{35F421E3-F655-4FEF-9DE8-8D1D18648CE5}"/>
          </ac:cxnSpMkLst>
        </pc:cxnChg>
        <pc:cxnChg chg="add del mod">
          <ac:chgData name="김 승현" userId="11a90075256c3698" providerId="LiveId" clId="{11AA93FE-3002-41E2-8D26-EA6807A93381}" dt="2021-07-13T09:47:10.718" v="2579" actId="478"/>
          <ac:cxnSpMkLst>
            <pc:docMk/>
            <pc:sldMk cId="2133059098" sldId="306"/>
            <ac:cxnSpMk id="93" creationId="{234981AF-73F5-4919-BFD0-57C477D4E82B}"/>
          </ac:cxnSpMkLst>
        </pc:cxnChg>
        <pc:cxnChg chg="add mod">
          <ac:chgData name="김 승현" userId="11a90075256c3698" providerId="LiveId" clId="{11AA93FE-3002-41E2-8D26-EA6807A93381}" dt="2021-07-13T09:47:16.682" v="2582" actId="571"/>
          <ac:cxnSpMkLst>
            <pc:docMk/>
            <pc:sldMk cId="2133059098" sldId="306"/>
            <ac:cxnSpMk id="95" creationId="{2FB5AF0D-A9CF-4AF8-BA66-8C0199CE3ABF}"/>
          </ac:cxnSpMkLst>
        </pc:cxnChg>
      </pc:sldChg>
      <pc:sldChg chg="addSp modSp add del">
        <pc:chgData name="김 승현" userId="11a90075256c3698" providerId="LiveId" clId="{11AA93FE-3002-41E2-8D26-EA6807A93381}" dt="2021-07-13T09:44:03.585" v="2525" actId="2696"/>
        <pc:sldMkLst>
          <pc:docMk/>
          <pc:sldMk cId="2267074882" sldId="306"/>
        </pc:sldMkLst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8" creationId="{95D8A091-7B23-4B34-9D0A-6FA2146381E2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09" creationId="{F5CD67E8-F3F5-4640-B31D-E855DBD0208C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0" creationId="{137C2215-E8F1-45B2-A78D-B5F07F330C3B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1" creationId="{8E28564C-0FD7-4C7E-934F-86A2E071C61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2" creationId="{92EC2A34-D3C8-4201-A9FA-94FD84938F16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13" creationId="{B40BFF1C-D2BB-4E7E-8EC1-F33A6B1061BE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33" creationId="{584689C6-34FF-4F76-AED9-61B45DA74B28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3" creationId="{2B31C4B2-A459-47E4-9D02-EECD73D6C37A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7" creationId="{7BB24094-B729-4063-B95F-123C3D8310D5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49" creationId="{7057A85A-AF5E-4D3B-B49E-557A60D1E3D1}"/>
          </ac:spMkLst>
        </pc:spChg>
        <pc:spChg chg="add mod">
          <ac:chgData name="김 승현" userId="11a90075256c3698" providerId="LiveId" clId="{11AA93FE-3002-41E2-8D26-EA6807A93381}" dt="2021-07-13T09:44:01.278" v="2524"/>
          <ac:spMkLst>
            <pc:docMk/>
            <pc:sldMk cId="2267074882" sldId="306"/>
            <ac:spMk id="150" creationId="{3FFB9591-004D-4FAB-AAE0-A48C0505B219}"/>
          </ac:spMkLst>
        </pc:sp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1" creationId="{E3A53CF1-8556-4263-A7EE-06CB87224D03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52" creationId="{BE264A9C-F750-4340-A058-4F6C55086C66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68" creationId="{12E65C0F-DFC3-44DB-A470-DB7ABC588612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0" creationId="{E29BEBEC-3DC1-4DF8-B036-0A5436957207}"/>
          </ac:cxnSpMkLst>
        </pc:cxnChg>
        <pc:cxnChg chg="add mod">
          <ac:chgData name="김 승현" userId="11a90075256c3698" providerId="LiveId" clId="{11AA93FE-3002-41E2-8D26-EA6807A93381}" dt="2021-07-13T09:44:01.278" v="2524"/>
          <ac:cxnSpMkLst>
            <pc:docMk/>
            <pc:sldMk cId="2267074882" sldId="306"/>
            <ac:cxnSpMk id="171" creationId="{1CCB637D-F230-47AB-94BD-1590DCDCDB2A}"/>
          </ac:cxnSpMkLst>
        </pc:cxnChg>
      </pc:sldChg>
      <pc:sldChg chg="add del">
        <pc:chgData name="김 승현" userId="11a90075256c3698" providerId="LiveId" clId="{11AA93FE-3002-41E2-8D26-EA6807A93381}" dt="2021-07-13T09:43:59.833" v="2522" actId="2696"/>
        <pc:sldMkLst>
          <pc:docMk/>
          <pc:sldMk cId="2326865812" sldId="306"/>
        </pc:sldMkLst>
      </pc:sldChg>
      <pc:sldChg chg="addSp delSp modSp add del mod">
        <pc:chgData name="김 승현" userId="11a90075256c3698" providerId="LiveId" clId="{11AA93FE-3002-41E2-8D26-EA6807A93381}" dt="2021-07-13T10:02:00.896" v="2785" actId="2696"/>
        <pc:sldMkLst>
          <pc:docMk/>
          <pc:sldMk cId="2026988812" sldId="307"/>
        </pc:sldMkLst>
        <pc:spChg chg="add mod">
          <ac:chgData name="김 승현" userId="11a90075256c3698" providerId="LiveId" clId="{11AA93FE-3002-41E2-8D26-EA6807A93381}" dt="2021-07-13T09:54:03.571" v="2607" actId="1076"/>
          <ac:spMkLst>
            <pc:docMk/>
            <pc:sldMk cId="2026988812" sldId="307"/>
            <ac:spMk id="2" creationId="{5CBF3AF7-3051-40B8-A2AF-B7D8CD7872E6}"/>
          </ac:spMkLst>
        </pc:spChg>
        <pc:spChg chg="add mod">
          <ac:chgData name="김 승현" userId="11a90075256c3698" providerId="LiveId" clId="{11AA93FE-3002-41E2-8D26-EA6807A93381}" dt="2021-07-13T09:55:23.609" v="2621" actId="1076"/>
          <ac:spMkLst>
            <pc:docMk/>
            <pc:sldMk cId="2026988812" sldId="307"/>
            <ac:spMk id="72" creationId="{5C1206BF-8956-41F1-88C6-9B305493FADB}"/>
          </ac:spMkLst>
        </pc:spChg>
        <pc:spChg chg="add mod">
          <ac:chgData name="김 승현" userId="11a90075256c3698" providerId="LiveId" clId="{11AA93FE-3002-41E2-8D26-EA6807A93381}" dt="2021-07-13T09:55:36.024" v="2629" actId="1038"/>
          <ac:spMkLst>
            <pc:docMk/>
            <pc:sldMk cId="2026988812" sldId="307"/>
            <ac:spMk id="88" creationId="{F56438BB-26DE-4141-A889-26B128837AB7}"/>
          </ac:spMkLst>
        </pc:spChg>
        <pc:spChg chg="add mod">
          <ac:chgData name="김 승현" userId="11a90075256c3698" providerId="LiveId" clId="{11AA93FE-3002-41E2-8D26-EA6807A93381}" dt="2021-07-13T09:55:49.182" v="2637" actId="1076"/>
          <ac:spMkLst>
            <pc:docMk/>
            <pc:sldMk cId="2026988812" sldId="307"/>
            <ac:spMk id="93" creationId="{EAE94DE2-1CAF-4519-B19D-15B290E93242}"/>
          </ac:spMkLst>
        </pc:spChg>
        <pc:spChg chg="add mod">
          <ac:chgData name="김 승현" userId="11a90075256c3698" providerId="LiveId" clId="{11AA93FE-3002-41E2-8D26-EA6807A93381}" dt="2021-07-13T09:59:26.869" v="2722" actId="1038"/>
          <ac:spMkLst>
            <pc:docMk/>
            <pc:sldMk cId="2026988812" sldId="307"/>
            <ac:spMk id="96" creationId="{8D44311D-C976-4499-ACBD-33D274B555A9}"/>
          </ac:spMkLst>
        </pc:spChg>
        <pc:spChg chg="add mod">
          <ac:chgData name="김 승현" userId="11a90075256c3698" providerId="LiveId" clId="{11AA93FE-3002-41E2-8D26-EA6807A93381}" dt="2021-07-13T09:59:07.498" v="2708" actId="14100"/>
          <ac:spMkLst>
            <pc:docMk/>
            <pc:sldMk cId="2026988812" sldId="307"/>
            <ac:spMk id="97" creationId="{77FABA34-B1CA-477A-855E-5BDE58B1224C}"/>
          </ac:spMkLst>
        </pc:spChg>
        <pc:spChg chg="add mod">
          <ac:chgData name="김 승현" userId="11a90075256c3698" providerId="LiveId" clId="{11AA93FE-3002-41E2-8D26-EA6807A93381}" dt="2021-07-13T10:00:06.355" v="2739" actId="1076"/>
          <ac:spMkLst>
            <pc:docMk/>
            <pc:sldMk cId="2026988812" sldId="307"/>
            <ac:spMk id="98" creationId="{CBA512D7-096E-4406-BAA4-08FFF9C8D0CB}"/>
          </ac:spMkLst>
        </pc:spChg>
        <pc:spChg chg="add mod">
          <ac:chgData name="김 승현" userId="11a90075256c3698" providerId="LiveId" clId="{11AA93FE-3002-41E2-8D26-EA6807A93381}" dt="2021-07-13T09:58:34.175" v="2691" actId="1036"/>
          <ac:spMkLst>
            <pc:docMk/>
            <pc:sldMk cId="2026988812" sldId="307"/>
            <ac:spMk id="100" creationId="{28AA072B-1321-4E1E-A56D-EF0F8027C3E3}"/>
          </ac:spMkLst>
        </pc:spChg>
        <pc:spChg chg="add del mod">
          <ac:chgData name="김 승현" userId="11a90075256c3698" providerId="LiveId" clId="{11AA93FE-3002-41E2-8D26-EA6807A93381}" dt="2021-07-13T09:59:04.133" v="2706" actId="478"/>
          <ac:spMkLst>
            <pc:docMk/>
            <pc:sldMk cId="2026988812" sldId="307"/>
            <ac:spMk id="101" creationId="{208F0F49-36F8-47A4-A512-A755AB5C706C}"/>
          </ac:spMkLst>
        </pc:spChg>
        <pc:spChg chg="add mod">
          <ac:chgData name="김 승현" userId="11a90075256c3698" providerId="LiveId" clId="{11AA93FE-3002-41E2-8D26-EA6807A93381}" dt="2021-07-13T10:00:58.616" v="2767" actId="1035"/>
          <ac:spMkLst>
            <pc:docMk/>
            <pc:sldMk cId="2026988812" sldId="307"/>
            <ac:spMk id="102" creationId="{0312D6EB-0C80-4CD9-836D-827795B8678A}"/>
          </ac:spMkLst>
        </pc:spChg>
        <pc:spChg chg="add mod">
          <ac:chgData name="김 승현" userId="11a90075256c3698" providerId="LiveId" clId="{11AA93FE-3002-41E2-8D26-EA6807A93381}" dt="2021-07-13T09:59:45.827" v="2735" actId="1036"/>
          <ac:spMkLst>
            <pc:docMk/>
            <pc:sldMk cId="2026988812" sldId="307"/>
            <ac:spMk id="103" creationId="{C813554D-29BD-49CE-B24D-9F0E4595788A}"/>
          </ac:spMkLst>
        </pc:spChg>
        <pc:spChg chg="add mod">
          <ac:chgData name="김 승현" userId="11a90075256c3698" providerId="LiveId" clId="{11AA93FE-3002-41E2-8D26-EA6807A93381}" dt="2021-07-13T10:00:56.701" v="2761" actId="1035"/>
          <ac:spMkLst>
            <pc:docMk/>
            <pc:sldMk cId="2026988812" sldId="307"/>
            <ac:spMk id="104" creationId="{2A7A4A40-AA2E-40F1-AE4E-FF46233300E3}"/>
          </ac:spMkLst>
        </pc:spChg>
        <pc:spChg chg="add mod">
          <ac:chgData name="김 승현" userId="11a90075256c3698" providerId="LiveId" clId="{11AA93FE-3002-41E2-8D26-EA6807A93381}" dt="2021-07-13T10:00:14.328" v="2741" actId="1076"/>
          <ac:spMkLst>
            <pc:docMk/>
            <pc:sldMk cId="2026988812" sldId="307"/>
            <ac:spMk id="105" creationId="{7322FB94-02BE-438E-BEAC-43720852279E}"/>
          </ac:spMkLst>
        </pc:spChg>
        <pc:spChg chg="add mod">
          <ac:chgData name="김 승현" userId="11a90075256c3698" providerId="LiveId" clId="{11AA93FE-3002-41E2-8D26-EA6807A93381}" dt="2021-07-13T10:00:21.718" v="2744" actId="1076"/>
          <ac:spMkLst>
            <pc:docMk/>
            <pc:sldMk cId="2026988812" sldId="307"/>
            <ac:spMk id="107" creationId="{8FC2C8D2-93A4-410C-9627-5B5E5793E664}"/>
          </ac:spMkLst>
        </pc:spChg>
        <pc:spChg chg="add mod">
          <ac:chgData name="김 승현" userId="11a90075256c3698" providerId="LiveId" clId="{11AA93FE-3002-41E2-8D26-EA6807A93381}" dt="2021-07-13T10:00:29.968" v="2750" actId="1037"/>
          <ac:spMkLst>
            <pc:docMk/>
            <pc:sldMk cId="2026988812" sldId="307"/>
            <ac:spMk id="109" creationId="{29BBD71F-1561-41E5-8DEF-32C877D3A14A}"/>
          </ac:spMkLst>
        </pc:spChg>
        <pc:spChg chg="add mod">
          <ac:chgData name="김 승현" userId="11a90075256c3698" providerId="LiveId" clId="{11AA93FE-3002-41E2-8D26-EA6807A93381}" dt="2021-07-13T10:00:41.993" v="2756" actId="1036"/>
          <ac:spMkLst>
            <pc:docMk/>
            <pc:sldMk cId="2026988812" sldId="307"/>
            <ac:spMk id="111" creationId="{E2D3BB46-4123-4335-9C18-D8AB0ED264FB}"/>
          </ac:spMkLst>
        </pc:spChg>
        <pc:spChg chg="add mod">
          <ac:chgData name="김 승현" userId="11a90075256c3698" providerId="LiveId" clId="{11AA93FE-3002-41E2-8D26-EA6807A93381}" dt="2021-07-13T10:01:05.828" v="2768" actId="1035"/>
          <ac:spMkLst>
            <pc:docMk/>
            <pc:sldMk cId="2026988812" sldId="307"/>
            <ac:spMk id="112" creationId="{4EA59A8C-E3ED-4413-B1D4-7B97A58D77DD}"/>
          </ac:spMkLst>
        </pc:spChg>
        <pc:cxnChg chg="mod">
          <ac:chgData name="김 승현" userId="11a90075256c3698" providerId="LiveId" clId="{11AA93FE-3002-41E2-8D26-EA6807A93381}" dt="2021-07-13T09:59:26.869" v="2722" actId="1038"/>
          <ac:cxnSpMkLst>
            <pc:docMk/>
            <pc:sldMk cId="2026988812" sldId="307"/>
            <ac:cxnSpMk id="54" creationId="{B3AA5075-5F2D-482D-88E6-4F7FB08A1EB8}"/>
          </ac:cxnSpMkLst>
        </pc:cxnChg>
        <pc:cxnChg chg="mod">
          <ac:chgData name="김 승현" userId="11a90075256c3698" providerId="LiveId" clId="{11AA93FE-3002-41E2-8D26-EA6807A93381}" dt="2021-07-13T09:59:07.498" v="2708" actId="14100"/>
          <ac:cxnSpMkLst>
            <pc:docMk/>
            <pc:sldMk cId="2026988812" sldId="307"/>
            <ac:cxnSpMk id="56" creationId="{B701F6DD-DFBB-4183-A993-57F6AA6C21E9}"/>
          </ac:cxnSpMkLst>
        </pc:cxnChg>
        <pc:cxnChg chg="mod">
          <ac:chgData name="김 승현" userId="11a90075256c3698" providerId="LiveId" clId="{11AA93FE-3002-41E2-8D26-EA6807A93381}" dt="2021-07-13T09:58:34.175" v="2691" actId="1036"/>
          <ac:cxnSpMkLst>
            <pc:docMk/>
            <pc:sldMk cId="2026988812" sldId="307"/>
            <ac:cxnSpMk id="64" creationId="{6F9D9D92-FAF5-4AE6-A9A4-6B439105E6DB}"/>
          </ac:cxnSpMkLst>
        </pc:cxnChg>
        <pc:cxnChg chg="mod">
          <ac:chgData name="김 승현" userId="11a90075256c3698" providerId="LiveId" clId="{11AA93FE-3002-41E2-8D26-EA6807A93381}" dt="2021-07-13T10:00:58.616" v="2767" actId="1035"/>
          <ac:cxnSpMkLst>
            <pc:docMk/>
            <pc:sldMk cId="2026988812" sldId="307"/>
            <ac:cxnSpMk id="70" creationId="{97000B6F-6CFD-461E-A829-F70E94AC8992}"/>
          </ac:cxnSpMkLst>
        </pc:cxnChg>
        <pc:cxnChg chg="mod">
          <ac:chgData name="김 승현" userId="11a90075256c3698" providerId="LiveId" clId="{11AA93FE-3002-41E2-8D26-EA6807A93381}" dt="2021-07-13T09:59:45.827" v="2735" actId="1036"/>
          <ac:cxnSpMkLst>
            <pc:docMk/>
            <pc:sldMk cId="2026988812" sldId="307"/>
            <ac:cxnSpMk id="76" creationId="{DD057B04-0A37-4E75-971E-943D69040260}"/>
          </ac:cxnSpMkLst>
        </pc:cxnChg>
        <pc:cxnChg chg="mod">
          <ac:chgData name="김 승현" userId="11a90075256c3698" providerId="LiveId" clId="{11AA93FE-3002-41E2-8D26-EA6807A93381}" dt="2021-07-13T09:59:56.517" v="2737" actId="14100"/>
          <ac:cxnSpMkLst>
            <pc:docMk/>
            <pc:sldMk cId="2026988812" sldId="307"/>
            <ac:cxnSpMk id="82" creationId="{52D4C9F9-BCA0-4383-AF5E-712CBC7557C5}"/>
          </ac:cxnSpMkLst>
        </pc:cxnChg>
        <pc:cxnChg chg="mod">
          <ac:chgData name="김 승현" userId="11a90075256c3698" providerId="LiveId" clId="{11AA93FE-3002-41E2-8D26-EA6807A93381}" dt="2021-07-13T10:00:35.090" v="2751" actId="14100"/>
          <ac:cxnSpMkLst>
            <pc:docMk/>
            <pc:sldMk cId="2026988812" sldId="307"/>
            <ac:cxnSpMk id="87" creationId="{35F421E3-F655-4FEF-9DE8-8D1D18648CE5}"/>
          </ac:cxnSpMkLst>
        </pc:cxnChg>
        <pc:cxnChg chg="mod">
          <ac:chgData name="김 승현" userId="11a90075256c3698" providerId="LiveId" clId="{11AA93FE-3002-41E2-8D26-EA6807A93381}" dt="2021-07-13T10:00:47.837" v="2758" actId="14100"/>
          <ac:cxnSpMkLst>
            <pc:docMk/>
            <pc:sldMk cId="2026988812" sldId="307"/>
            <ac:cxnSpMk id="95" creationId="{2FB5AF0D-A9CF-4AF8-BA66-8C0199CE3ABF}"/>
          </ac:cxnSpMkLst>
        </pc:cxnChg>
        <pc:cxnChg chg="add mod">
          <ac:chgData name="김 승현" userId="11a90075256c3698" providerId="LiveId" clId="{11AA93FE-3002-41E2-8D26-EA6807A93381}" dt="2021-07-13T09:57:39.708" v="2648" actId="14100"/>
          <ac:cxnSpMkLst>
            <pc:docMk/>
            <pc:sldMk cId="2026988812" sldId="307"/>
            <ac:cxnSpMk id="99" creationId="{A89685E2-3619-4C21-9AC1-D34EFA443E21}"/>
          </ac:cxnSpMkLst>
        </pc:cxnChg>
        <pc:cxnChg chg="add mod">
          <ac:chgData name="김 승현" userId="11a90075256c3698" providerId="LiveId" clId="{11AA93FE-3002-41E2-8D26-EA6807A93381}" dt="2021-07-13T10:00:14.328" v="2741" actId="1076"/>
          <ac:cxnSpMkLst>
            <pc:docMk/>
            <pc:sldMk cId="2026988812" sldId="307"/>
            <ac:cxnSpMk id="106" creationId="{74BA89F4-5C29-4737-88AB-85488C707138}"/>
          </ac:cxnSpMkLst>
        </pc:cxnChg>
        <pc:cxnChg chg="add mod">
          <ac:chgData name="김 승현" userId="11a90075256c3698" providerId="LiveId" clId="{11AA93FE-3002-41E2-8D26-EA6807A93381}" dt="2021-07-13T10:00:21.718" v="2744" actId="1076"/>
          <ac:cxnSpMkLst>
            <pc:docMk/>
            <pc:sldMk cId="2026988812" sldId="307"/>
            <ac:cxnSpMk id="108" creationId="{3809E141-182F-4583-9253-B310CA6DA90F}"/>
          </ac:cxnSpMkLst>
        </pc:cxnChg>
        <pc:cxnChg chg="add mod">
          <ac:chgData name="김 승현" userId="11a90075256c3698" providerId="LiveId" clId="{11AA93FE-3002-41E2-8D26-EA6807A93381}" dt="2021-07-13T10:00:29.968" v="2750" actId="1037"/>
          <ac:cxnSpMkLst>
            <pc:docMk/>
            <pc:sldMk cId="2026988812" sldId="307"/>
            <ac:cxnSpMk id="110" creationId="{9F48E67A-D1AA-445B-8C8A-C7A560897B64}"/>
          </ac:cxnSpMkLst>
        </pc:cxnChg>
      </pc:sldChg>
      <pc:sldChg chg="addSp modSp add mod">
        <pc:chgData name="김 승현" userId="11a90075256c3698" providerId="LiveId" clId="{11AA93FE-3002-41E2-8D26-EA6807A93381}" dt="2021-07-13T10:03:41.007" v="2801"/>
        <pc:sldMkLst>
          <pc:docMk/>
          <pc:sldMk cId="1990482210" sldId="308"/>
        </pc:sldMkLst>
        <pc:spChg chg="add mod">
          <ac:chgData name="김 승현" userId="11a90075256c3698" providerId="LiveId" clId="{11AA93FE-3002-41E2-8D26-EA6807A93381}" dt="2021-07-13T10:01:36.345" v="2777" actId="1076"/>
          <ac:spMkLst>
            <pc:docMk/>
            <pc:sldMk cId="1990482210" sldId="308"/>
            <ac:spMk id="3" creationId="{F8E8A427-48D7-49A6-B337-77E2F6512622}"/>
          </ac:spMkLst>
        </pc:spChg>
        <pc:spChg chg="add mod">
          <ac:chgData name="김 승현" userId="11a90075256c3698" providerId="LiveId" clId="{11AA93FE-3002-41E2-8D26-EA6807A93381}" dt="2021-07-13T10:01:52.299" v="2783" actId="1076"/>
          <ac:spMkLst>
            <pc:docMk/>
            <pc:sldMk cId="1990482210" sldId="308"/>
            <ac:spMk id="101" creationId="{EA7DF558-F9AA-4E41-8107-F83A121148C7}"/>
          </ac:spMkLst>
        </pc:spChg>
        <pc:spChg chg="add mod">
          <ac:chgData name="김 승현" userId="11a90075256c3698" providerId="LiveId" clId="{11AA93FE-3002-41E2-8D26-EA6807A93381}" dt="2021-07-13T10:03:41.007" v="2801"/>
          <ac:spMkLst>
            <pc:docMk/>
            <pc:sldMk cId="1990482210" sldId="308"/>
            <ac:spMk id="113" creationId="{D0005C3D-0840-4A06-B200-B2E482ED654F}"/>
          </ac:spMkLst>
        </pc:spChg>
      </pc:sldChg>
      <pc:sldChg chg="add del">
        <pc:chgData name="김 승현" userId="11a90075256c3698" providerId="LiveId" clId="{11AA93FE-3002-41E2-8D26-EA6807A93381}" dt="2021-07-13T10:03:43.027" v="2802" actId="2696"/>
        <pc:sldMkLst>
          <pc:docMk/>
          <pc:sldMk cId="2529452833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B25-2563-4C55-8116-9B3241AA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2C7E6-A1A1-47C9-B674-915BBDB5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17716-99DE-47FF-9315-E330FCA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3CD7E-B29F-4902-899C-CE04724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937E-7132-4695-B378-021FAA0B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98DE-4CBB-47F3-B926-FD39A08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AF83D-6B5C-47AF-B785-0E4E3CE6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E1A9-24D8-4E76-B11C-263ADEE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7A1-416A-4CB0-9F71-718AEC41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B052-E243-4813-A98A-9BBB482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B7769-67C1-4A0F-B716-442F933FB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F1976-8D03-4E45-9AAF-052DBEE3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8C283-90A9-4830-87F0-296C32D9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4339-2DD6-42CF-877A-FD506304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9EEE1-C365-42E8-98E9-82C10F38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8A25-D384-469B-86FC-9D35A06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758C-1CAC-48F7-81D8-CE7D78B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0A6A-0675-4CBC-B0BF-7DF12D4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D613-EC13-4B33-B067-C2A6F89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5C22-56EA-4BEE-81B4-ED1B4653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2ADD-16CB-4C21-B2C9-854DDDAD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0E7BC0-FE07-4350-AF3D-FFE2E7E8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57CEF-B23E-46F7-B56D-CC4C9F0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3DE-EDB9-4E88-8B49-602CD64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30A7-CDC8-4C34-9607-650A868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5B114-C9B0-46E5-8132-4720172F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0EA47-8612-490F-A28C-AA3A8A35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7F433-9D87-450A-9BD1-D081CB6A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83052-4C9F-4288-9D3F-DEFBA18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04F1C-193A-414D-93AF-2A981EB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BEFE2-00FD-47EC-91C2-8D64374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4CA1-DC7D-49E4-A3DE-CC71966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0AB00-5EFA-4C9D-B11C-E602CF61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8DAF7-8DAA-4977-B45B-099D23BF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131231-477C-496C-97A3-812CFBA3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AF993-DBFC-4F59-8677-903BF6FA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DE99C-E15E-473E-BA94-F27C5C00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B8713-7242-4DDC-8B8C-BAB0638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DA6A1-00F4-4BB9-B300-B4D01F68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11A2-3CCC-4E8D-B28F-CD9A8E0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AB534-2EF7-485F-8517-62446DC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0CE82-6AFA-41A0-8564-D87484D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B5DCC-234F-4773-B5B8-7453B1D5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87CBD-6C45-40E6-9E9A-A22DBF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86EF24-0539-436C-8062-0510B2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1232C-498E-4727-99AB-EB0E1F2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5A3C-E769-40FF-9F20-EB11EE8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3267D-78A5-47DC-AFA4-5C303A09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3EB5-8948-4EF6-84A7-E83D54E4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F1D18-D656-4149-9B45-9928A93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FC452-0DD9-4958-9815-62340C0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FB7E-3E4B-4D67-AB68-ACD38DF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5C93-DD5B-4BEF-A550-1C982D9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DECE8-1AFC-4EC6-BB28-09B2365C4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CF22B-15DE-471A-84A4-FABA594B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C6BD3-0356-46A4-BB54-6A84F291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27891-93F7-4117-9EC1-9C0A447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DD6B-90A4-4A09-BAFC-56D7AE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E17D7-E0E0-42A3-AC1D-C2C5704A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59111-1F2F-4203-B1DE-AAF3DB21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D927B-967D-46D7-BFF3-CE632464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C355-E32C-4C82-9BA3-1607415B7A8E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C81D-4EF9-44CA-A6FE-3E968C0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E58A-BE7D-4E0A-BA1A-426110A7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71DC-F2B7-4A1F-84D6-56BEE78BF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0C645C-D886-4426-A7BA-5978AC85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54084"/>
              </p:ext>
            </p:extLst>
          </p:nvPr>
        </p:nvGraphicFramePr>
        <p:xfrm>
          <a:off x="481496" y="4222142"/>
          <a:ext cx="51506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339">
                  <a:extLst>
                    <a:ext uri="{9D8B030D-6E8A-4147-A177-3AD203B41FA5}">
                      <a16:colId xmlns:a16="http://schemas.microsoft.com/office/drawing/2014/main" val="365907456"/>
                    </a:ext>
                  </a:extLst>
                </a:gridCol>
                <a:gridCol w="2575339">
                  <a:extLst>
                    <a:ext uri="{9D8B030D-6E8A-4147-A177-3AD203B41FA5}">
                      <a16:colId xmlns:a16="http://schemas.microsoft.com/office/drawing/2014/main" val="160628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단순하지만 비효율적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복잡하지만 효율적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삽입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퀵</a:t>
                      </a:r>
                      <a:r>
                        <a:rPr lang="ko-KR" altLang="en-US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7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선택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히프</a:t>
                      </a:r>
                      <a:r>
                        <a:rPr lang="ko-KR" altLang="en-US"/>
                        <a:t>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버블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합병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1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기수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8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데이터가 적은 상황</a:t>
                      </a:r>
                      <a:endParaRPr lang="en-US" alt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데이터가 많은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5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D4EE1A-AA9D-4F98-B15D-7A949CF5CF82}"/>
              </a:ext>
            </a:extLst>
          </p:cNvPr>
          <p:cNvSpPr txBox="1"/>
          <p:nvPr/>
        </p:nvSpPr>
        <p:spPr>
          <a:xfrm>
            <a:off x="6559828" y="4734497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정렬의 안정성</a:t>
            </a:r>
            <a:endParaRPr lang="en-US" altLang="ko-KR"/>
          </a:p>
          <a:p>
            <a:r>
              <a:rPr lang="ko-KR" altLang="en-US"/>
              <a:t>정렬되고 나서도 레코드들의 위치가 바뀌지 않음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삽입 정렬</a:t>
            </a:r>
            <a:r>
              <a:rPr lang="en-US" altLang="ko-KR"/>
              <a:t>, </a:t>
            </a:r>
            <a:r>
              <a:rPr lang="ko-KR" altLang="en-US"/>
              <a:t>합병 정렬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D041-9235-4C5F-86B9-B30ACF201C80}"/>
              </a:ext>
            </a:extLst>
          </p:cNvPr>
          <p:cNvSpPr txBox="1"/>
          <p:nvPr/>
        </p:nvSpPr>
        <p:spPr>
          <a:xfrm>
            <a:off x="481496" y="410818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모든 상황에서 최적인 알고리즘은 없다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따라서 현 상황에서 </a:t>
            </a:r>
            <a:r>
              <a:rPr lang="ko-KR" altLang="en-US" b="1" u="sng"/>
              <a:t>가장 효율적인 알고리즘</a:t>
            </a:r>
            <a:r>
              <a:rPr lang="ko-KR" altLang="en-US"/>
              <a:t>을 찾아 선택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8F7AF-4B3C-46F3-850C-C796FA02BCC6}"/>
              </a:ext>
            </a:extLst>
          </p:cNvPr>
          <p:cNvSpPr txBox="1"/>
          <p:nvPr/>
        </p:nvSpPr>
        <p:spPr>
          <a:xfrm>
            <a:off x="2073076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비교 연산 횟수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CC965-F9F3-42CE-84BE-2EFD2B724E98}"/>
              </a:ext>
            </a:extLst>
          </p:cNvPr>
          <p:cNvSpPr txBox="1"/>
          <p:nvPr/>
        </p:nvSpPr>
        <p:spPr>
          <a:xfrm>
            <a:off x="4084537" y="177751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 연산 횟수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865A5F-BDF2-4212-A332-E7298BEA32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39660" y="1334148"/>
            <a:ext cx="959348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39C1B0-F08C-4976-AC37-AC2F0E0C173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99008" y="1334148"/>
            <a:ext cx="1052113" cy="44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E47613-8DB9-439D-BF94-32E728F25FCE}"/>
              </a:ext>
            </a:extLst>
          </p:cNvPr>
          <p:cNvSpPr/>
          <p:nvPr/>
        </p:nvSpPr>
        <p:spPr>
          <a:xfrm>
            <a:off x="2690191" y="2305878"/>
            <a:ext cx="2425148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Big-O </a:t>
            </a:r>
            <a:r>
              <a:rPr lang="ko-KR" altLang="en-US"/>
              <a:t>표기법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48D140-8E43-42E1-8B69-E5DF1CD7C23F}"/>
              </a:ext>
            </a:extLst>
          </p:cNvPr>
          <p:cNvSpPr txBox="1"/>
          <p:nvPr/>
        </p:nvSpPr>
        <p:spPr>
          <a:xfrm>
            <a:off x="5348123" y="231648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O(n) for</a:t>
            </a:r>
            <a:r>
              <a:rPr lang="ko-KR" altLang="en-US"/>
              <a:t>문</a:t>
            </a:r>
            <a:endParaRPr lang="en-US" altLang="ko-KR"/>
          </a:p>
          <a:p>
            <a:r>
              <a:rPr lang="en-US" altLang="ko-KR"/>
              <a:t>O(log n) </a:t>
            </a:r>
            <a:r>
              <a:rPr lang="ko-KR" altLang="en-US" err="1"/>
              <a:t>이진트리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3486391" y="2447714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8703487" y="2437775"/>
            <a:ext cx="2534653" cy="141170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16954-D66B-4A9D-B933-5095AFA3C88A}"/>
              </a:ext>
            </a:extLst>
          </p:cNvPr>
          <p:cNvSpPr txBox="1"/>
          <p:nvPr/>
        </p:nvSpPr>
        <p:spPr>
          <a:xfrm>
            <a:off x="9140699" y="91163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자리에 삽입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C0B63A6-C17F-425E-8A50-6E2D344E5A90}"/>
              </a:ext>
            </a:extLst>
          </p:cNvPr>
          <p:cNvSpPr/>
          <p:nvPr/>
        </p:nvSpPr>
        <p:spPr>
          <a:xfrm>
            <a:off x="6094939" y="2437044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Case 2) </a:t>
            </a:r>
            <a:r>
              <a:rPr lang="en-US" altLang="ko-KR" err="1">
                <a:solidFill>
                  <a:schemeClr val="tx1"/>
                </a:solidFill>
              </a:rPr>
              <a:t>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&lt;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j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0184C541-3643-47EA-BA08-D6AF15403FA4}"/>
              </a:ext>
            </a:extLst>
          </p:cNvPr>
          <p:cNvSpPr/>
          <p:nvPr/>
        </p:nvSpPr>
        <p:spPr>
          <a:xfrm>
            <a:off x="855362" y="2445453"/>
            <a:ext cx="2534653" cy="1411705"/>
          </a:xfrm>
          <a:prstGeom prst="flowChartProcess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Case 1) </a:t>
            </a:r>
            <a:r>
              <a:rPr lang="en-US" altLang="ko-KR" err="1">
                <a:solidFill>
                  <a:schemeClr val="tx1"/>
                </a:solidFill>
              </a:rPr>
              <a:t>i</a:t>
            </a:r>
            <a:r>
              <a:rPr lang="en-US" altLang="ko-KR">
                <a:solidFill>
                  <a:schemeClr val="tx1"/>
                </a:solidFill>
              </a:rPr>
              <a:t> &gt; j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4BB02C7-0B59-4F22-A6FE-E7788A8749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56165" y="-1482449"/>
            <a:ext cx="7678" cy="7848125"/>
          </a:xfrm>
          <a:prstGeom prst="bentConnector3">
            <a:avLst>
              <a:gd name="adj1" fmla="val -28349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6D0B1B0-7031-4E49-A327-B50830C69CC4}"/>
              </a:ext>
            </a:extLst>
          </p:cNvPr>
          <p:cNvCxnSpPr>
            <a:cxnSpLocks/>
            <a:stCxn id="64" idx="0"/>
            <a:endCxn id="24" idx="0"/>
          </p:cNvCxnSpPr>
          <p:nvPr/>
        </p:nvCxnSpPr>
        <p:spPr>
          <a:xfrm rot="16200000" flipV="1">
            <a:off x="8666175" y="1133136"/>
            <a:ext cx="731" cy="2608548"/>
          </a:xfrm>
          <a:prstGeom prst="bentConnector3">
            <a:avLst>
              <a:gd name="adj1" fmla="val 156461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12">
            <a:extLst>
              <a:ext uri="{FF2B5EF4-FFF2-40B4-BE49-F238E27FC236}">
                <a16:creationId xmlns:a16="http://schemas.microsoft.com/office/drawing/2014/main" id="{99876A90-31F6-4F81-B14F-A5A57390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0797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4331952" y="5639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39264" y="564703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3563326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664"/>
              </p:ext>
            </p:extLst>
          </p:nvPr>
        </p:nvGraphicFramePr>
        <p:xfrm>
          <a:off x="3313916" y="5240869"/>
          <a:ext cx="5564167" cy="39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9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3695786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4495701" y="484167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3695786" y="4823790"/>
            <a:ext cx="79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099429" y="433174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02331" y="5168350"/>
            <a:ext cx="965814" cy="4961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3550074" y="4790013"/>
            <a:ext cx="0" cy="399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3262839" y="5216960"/>
            <a:ext cx="878802" cy="416935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336B0A-040B-4486-90C5-735EC6D2652D}"/>
              </a:ext>
            </a:extLst>
          </p:cNvPr>
          <p:cNvCxnSpPr/>
          <p:nvPr/>
        </p:nvCxnSpPr>
        <p:spPr>
          <a:xfrm>
            <a:off x="3874630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4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5146069" y="5664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40049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7980"/>
              </p:ext>
            </p:extLst>
          </p:nvPr>
        </p:nvGraphicFramePr>
        <p:xfrm>
          <a:off x="3313915" y="5268554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270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>
            <a:cxnSpLocks/>
          </p:cNvCxnSpPr>
          <p:nvPr/>
        </p:nvCxnSpPr>
        <p:spPr>
          <a:xfrm>
            <a:off x="4505491" y="4834136"/>
            <a:ext cx="0" cy="4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529168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4505491" y="4834136"/>
            <a:ext cx="78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074567" y="4316946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list[1]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02330" y="5132030"/>
            <a:ext cx="1780255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793800-CA70-43D5-B2AE-1122DA3464A3}"/>
              </a:ext>
            </a:extLst>
          </p:cNvPr>
          <p:cNvCxnSpPr>
            <a:cxnSpLocks/>
          </p:cNvCxnSpPr>
          <p:nvPr/>
        </p:nvCxnSpPr>
        <p:spPr>
          <a:xfrm flipH="1">
            <a:off x="5152284" y="4536243"/>
            <a:ext cx="369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5495260" y="4536243"/>
            <a:ext cx="0" cy="644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62A550-D18D-453A-8FBE-19DC356F843E}"/>
              </a:ext>
            </a:extLst>
          </p:cNvPr>
          <p:cNvSpPr/>
          <p:nvPr/>
        </p:nvSpPr>
        <p:spPr>
          <a:xfrm>
            <a:off x="4862320" y="5232464"/>
            <a:ext cx="878802" cy="416935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5941751" y="56908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34485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455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530147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3710609" y="4823790"/>
            <a:ext cx="237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601529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28834" y="5132030"/>
            <a:ext cx="2522607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793800-CA70-43D5-B2AE-1122DA3464A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340445" y="4527913"/>
            <a:ext cx="2610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3366949" y="4527913"/>
            <a:ext cx="0" cy="604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3206512" y="518408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370458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18653F-BEFC-4FFF-A8DD-141CCB89A770}"/>
              </a:ext>
            </a:extLst>
          </p:cNvPr>
          <p:cNvCxnSpPr/>
          <p:nvPr/>
        </p:nvCxnSpPr>
        <p:spPr>
          <a:xfrm>
            <a:off x="449013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3538556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5145821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3313916" y="6717987"/>
            <a:ext cx="2260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3874630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EE194B-E5F0-4AA6-AE29-CBA208E6C4F5}"/>
              </a:ext>
            </a:extLst>
          </p:cNvPr>
          <p:cNvCxnSpPr/>
          <p:nvPr/>
        </p:nvCxnSpPr>
        <p:spPr>
          <a:xfrm>
            <a:off x="4697972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38E5CF-75A7-47EA-91B9-9FE61C5394F6}"/>
              </a:ext>
            </a:extLst>
          </p:cNvPr>
          <p:cNvCxnSpPr/>
          <p:nvPr/>
        </p:nvCxnSpPr>
        <p:spPr>
          <a:xfrm>
            <a:off x="5457125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8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5941751" y="56908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58D0-F6CC-41F5-804F-059C5F276D7F}"/>
              </a:ext>
            </a:extLst>
          </p:cNvPr>
          <p:cNvSpPr txBox="1"/>
          <p:nvPr/>
        </p:nvSpPr>
        <p:spPr>
          <a:xfrm>
            <a:off x="4334485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8733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5301473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4490137" y="4821728"/>
            <a:ext cx="237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3601529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list[0] &gt;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228834" y="5132030"/>
            <a:ext cx="3317739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4269121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4040272" y="5198167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6857823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18653F-BEFC-4FFF-A8DD-141CCB89A770}"/>
              </a:ext>
            </a:extLst>
          </p:cNvPr>
          <p:cNvCxnSpPr/>
          <p:nvPr/>
        </p:nvCxnSpPr>
        <p:spPr>
          <a:xfrm>
            <a:off x="4490137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5145821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3313916" y="6717987"/>
            <a:ext cx="2260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6296515" y="5446645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EE194B-E5F0-4AA6-AE29-CBA208E6C4F5}"/>
              </a:ext>
            </a:extLst>
          </p:cNvPr>
          <p:cNvCxnSpPr/>
          <p:nvPr/>
        </p:nvCxnSpPr>
        <p:spPr>
          <a:xfrm>
            <a:off x="4697972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38E5CF-75A7-47EA-91B9-9FE61C5394F6}"/>
              </a:ext>
            </a:extLst>
          </p:cNvPr>
          <p:cNvCxnSpPr/>
          <p:nvPr/>
        </p:nvCxnSpPr>
        <p:spPr>
          <a:xfrm>
            <a:off x="5457125" y="5446644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939D70-635E-47B4-B856-2BDB414C5F17}"/>
              </a:ext>
            </a:extLst>
          </p:cNvPr>
          <p:cNvSpPr txBox="1"/>
          <p:nvPr/>
        </p:nvSpPr>
        <p:spPr>
          <a:xfrm>
            <a:off x="3513323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7542951" y="5716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782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6878481" y="4821891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6084317" y="4821728"/>
            <a:ext cx="1561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5574773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list[3]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189075" y="5140496"/>
            <a:ext cx="4165879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6624597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6400046" y="521193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7666206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6732089" y="6249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6024589" y="6704735"/>
            <a:ext cx="863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7065139" y="5446643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7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EEB0-7A57-41FD-BBE5-F5BB48D34E71}"/>
              </a:ext>
            </a:extLst>
          </p:cNvPr>
          <p:cNvSpPr txBox="1"/>
          <p:nvPr/>
        </p:nvSpPr>
        <p:spPr>
          <a:xfrm>
            <a:off x="8323473" y="57088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93D0-DB4D-4F21-BAF3-0949B07B3B32}"/>
              </a:ext>
            </a:extLst>
          </p:cNvPr>
          <p:cNvSpPr txBox="1"/>
          <p:nvPr/>
        </p:nvSpPr>
        <p:spPr>
          <a:xfrm>
            <a:off x="2554096" y="56393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F852-C4AC-4A52-A9A3-F1E53653D7E7}"/>
              </a:ext>
            </a:extLst>
          </p:cNvPr>
          <p:cNvSpPr txBox="1"/>
          <p:nvPr/>
        </p:nvSpPr>
        <p:spPr>
          <a:xfrm>
            <a:off x="2554096" y="62417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0469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DD839-CE7C-4BF9-9A0B-486F8453DDE2}"/>
              </a:ext>
            </a:extLst>
          </p:cNvPr>
          <p:cNvCxnSpPr/>
          <p:nvPr/>
        </p:nvCxnSpPr>
        <p:spPr>
          <a:xfrm>
            <a:off x="6878481" y="4821891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37736-DE42-4496-825A-74191A58CCD2}"/>
              </a:ext>
            </a:extLst>
          </p:cNvPr>
          <p:cNvCxnSpPr/>
          <p:nvPr/>
        </p:nvCxnSpPr>
        <p:spPr>
          <a:xfrm>
            <a:off x="6084317" y="4823790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3B4302-28FE-49B9-BB07-2D334BC7CD72}"/>
              </a:ext>
            </a:extLst>
          </p:cNvPr>
          <p:cNvCxnSpPr>
            <a:cxnSpLocks/>
          </p:cNvCxnSpPr>
          <p:nvPr/>
        </p:nvCxnSpPr>
        <p:spPr>
          <a:xfrm>
            <a:off x="6084317" y="4821728"/>
            <a:ext cx="2393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9AA22D-12D7-4228-98DD-153432C6683F}"/>
              </a:ext>
            </a:extLst>
          </p:cNvPr>
          <p:cNvSpPr/>
          <p:nvPr/>
        </p:nvSpPr>
        <p:spPr>
          <a:xfrm>
            <a:off x="5574773" y="4305531"/>
            <a:ext cx="2099648" cy="4447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list[2] &lt; key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225E0-0A32-4033-ACBF-407E7B020A5B}"/>
              </a:ext>
            </a:extLst>
          </p:cNvPr>
          <p:cNvSpPr/>
          <p:nvPr/>
        </p:nvSpPr>
        <p:spPr>
          <a:xfrm>
            <a:off x="3189075" y="5140496"/>
            <a:ext cx="4921254" cy="632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71F596-2286-493A-9EDD-9667491D86B4}"/>
              </a:ext>
            </a:extLst>
          </p:cNvPr>
          <p:cNvCxnSpPr>
            <a:cxnSpLocks/>
          </p:cNvCxnSpPr>
          <p:nvPr/>
        </p:nvCxnSpPr>
        <p:spPr>
          <a:xfrm>
            <a:off x="6624597" y="4750295"/>
            <a:ext cx="0" cy="381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8A2A-0E4F-4212-A38D-02EEAB56B29A}"/>
              </a:ext>
            </a:extLst>
          </p:cNvPr>
          <p:cNvSpPr/>
          <p:nvPr/>
        </p:nvSpPr>
        <p:spPr>
          <a:xfrm>
            <a:off x="5619753" y="5211930"/>
            <a:ext cx="975391" cy="496953"/>
          </a:xfrm>
          <a:prstGeom prst="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B3E14D8-9CCF-408C-A55C-D251ED0A6D28}"/>
              </a:ext>
            </a:extLst>
          </p:cNvPr>
          <p:cNvCxnSpPr/>
          <p:nvPr/>
        </p:nvCxnSpPr>
        <p:spPr>
          <a:xfrm>
            <a:off x="7666206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E6519A-143D-4C36-A34E-4B3AB75DB1E6}"/>
              </a:ext>
            </a:extLst>
          </p:cNvPr>
          <p:cNvSpPr txBox="1"/>
          <p:nvPr/>
        </p:nvSpPr>
        <p:spPr>
          <a:xfrm>
            <a:off x="5940347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57151-A74E-4562-BBDD-C343F558E080}"/>
              </a:ext>
            </a:extLst>
          </p:cNvPr>
          <p:cNvSpPr txBox="1"/>
          <p:nvPr/>
        </p:nvSpPr>
        <p:spPr>
          <a:xfrm>
            <a:off x="6732089" y="6249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412FA7-FD96-4071-B8E5-402DFA81B183}"/>
              </a:ext>
            </a:extLst>
          </p:cNvPr>
          <p:cNvCxnSpPr>
            <a:cxnSpLocks/>
          </p:cNvCxnSpPr>
          <p:nvPr/>
        </p:nvCxnSpPr>
        <p:spPr>
          <a:xfrm flipH="1">
            <a:off x="5272015" y="6704735"/>
            <a:ext cx="2402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FA24060-2719-43F9-BC5D-5220ABED0C53}"/>
              </a:ext>
            </a:extLst>
          </p:cNvPr>
          <p:cNvCxnSpPr/>
          <p:nvPr/>
        </p:nvCxnSpPr>
        <p:spPr>
          <a:xfrm>
            <a:off x="7065139" y="5446643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8AB7C9-215B-44A3-A32F-E0015088F0C6}"/>
              </a:ext>
            </a:extLst>
          </p:cNvPr>
          <p:cNvSpPr txBox="1"/>
          <p:nvPr/>
        </p:nvSpPr>
        <p:spPr>
          <a:xfrm>
            <a:off x="5116362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C174A-55DE-4455-9789-502E2B4B77C8}"/>
              </a:ext>
            </a:extLst>
          </p:cNvPr>
          <p:cNvSpPr txBox="1"/>
          <p:nvPr/>
        </p:nvSpPr>
        <p:spPr>
          <a:xfrm>
            <a:off x="7541382" y="6241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18D5404-0D1D-4F2A-9600-E29E7FDFA340}"/>
              </a:ext>
            </a:extLst>
          </p:cNvPr>
          <p:cNvCxnSpPr/>
          <p:nvPr/>
        </p:nvCxnSpPr>
        <p:spPr>
          <a:xfrm>
            <a:off x="6255846" y="5467032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1A4A60F-B4D3-4AA6-A660-A8C6A9900850}"/>
              </a:ext>
            </a:extLst>
          </p:cNvPr>
          <p:cNvCxnSpPr/>
          <p:nvPr/>
        </p:nvCxnSpPr>
        <p:spPr>
          <a:xfrm>
            <a:off x="7847230" y="5467032"/>
            <a:ext cx="47624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B17A5E7-13CF-46C4-A7FF-190EB577E5D0}"/>
              </a:ext>
            </a:extLst>
          </p:cNvPr>
          <p:cNvCxnSpPr/>
          <p:nvPr/>
        </p:nvCxnSpPr>
        <p:spPr>
          <a:xfrm>
            <a:off x="8470702" y="4821728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삽입 정렬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953861" y="2447714"/>
            <a:ext cx="7620296" cy="1411705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2B36BB6-79E8-4F2C-A9C5-529ACB2439E9}"/>
              </a:ext>
            </a:extLst>
          </p:cNvPr>
          <p:cNvSpPr/>
          <p:nvPr/>
        </p:nvSpPr>
        <p:spPr>
          <a:xfrm>
            <a:off x="9350503" y="2895324"/>
            <a:ext cx="1417982" cy="636104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4853031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list[i-2]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655945" y="281236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254488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451574" y="281236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list[i-1]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6E3E4A6-4B2C-4E14-9CE1-90F39B609EE8}"/>
              </a:ext>
            </a:extLst>
          </p:cNvPr>
          <p:cNvSpPr/>
          <p:nvPr/>
        </p:nvSpPr>
        <p:spPr>
          <a:xfrm>
            <a:off x="8477505" y="214319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key = 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9786DA4A-29BD-41B4-B15B-8098CB14E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62852"/>
              </p:ext>
            </p:extLst>
          </p:nvPr>
        </p:nvGraphicFramePr>
        <p:xfrm>
          <a:off x="3313916" y="526855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C693A83-1FEE-40D2-908B-C7D197DC1A23}"/>
              </a:ext>
            </a:extLst>
          </p:cNvPr>
          <p:cNvCxnSpPr>
            <a:cxnSpLocks/>
          </p:cNvCxnSpPr>
          <p:nvPr/>
        </p:nvCxnSpPr>
        <p:spPr>
          <a:xfrm flipH="1">
            <a:off x="2332383" y="3709744"/>
            <a:ext cx="48381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CE0B6F-2104-4F1C-9C1B-4170951023E1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599649" y="1386034"/>
            <a:ext cx="70256" cy="2922922"/>
          </a:xfrm>
          <a:prstGeom prst="bentConnector4">
            <a:avLst>
              <a:gd name="adj1" fmla="val -2192788"/>
              <a:gd name="adj2" fmla="val 9997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1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62609" y="2158557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EA1F8-8CBA-4836-B725-80A186938A8F}"/>
              </a:ext>
            </a:extLst>
          </p:cNvPr>
          <p:cNvSpPr txBox="1"/>
          <p:nvPr/>
        </p:nvSpPr>
        <p:spPr>
          <a:xfrm>
            <a:off x="10643033" y="17738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N-1</a:t>
            </a:r>
            <a:r>
              <a:rPr lang="ko-KR" altLang="en-US"/>
              <a:t>번 반복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6364755" y="2798283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1788495" y="2786439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3313915" y="279443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7890175" y="2794437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list[n-2]</a:t>
            </a:r>
            <a:endParaRPr lang="ko-KR" altLang="en-US"/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70FEB81E-56E4-4DB3-BC43-57E1080F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1521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4839335" y="279848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9415595" y="2786439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list[n-1]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3268948" y="2027728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4796343" y="2033750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6323687" y="2035674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7847284" y="2033650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9370628" y="2027728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4B0953-D1FD-43A0-A49B-4CE63F6CCEF4}"/>
              </a:ext>
            </a:extLst>
          </p:cNvPr>
          <p:cNvSpPr txBox="1"/>
          <p:nvPr/>
        </p:nvSpPr>
        <p:spPr>
          <a:xfrm>
            <a:off x="1106236" y="1772977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list[0]</a:t>
            </a:r>
            <a:r>
              <a:rPr lang="ko-KR" altLang="en-US"/>
              <a:t>보다 </a:t>
            </a:r>
            <a:r>
              <a:rPr lang="en-US" altLang="ko-KR"/>
              <a:t>list[1]</a:t>
            </a:r>
            <a:r>
              <a:rPr lang="ko-KR" altLang="en-US"/>
              <a:t>이 더 작으면 자리 교환</a:t>
            </a:r>
          </a:p>
        </p:txBody>
      </p:sp>
    </p:spTree>
    <p:extLst>
      <p:ext uri="{BB962C8B-B14F-4D97-AF65-F5344CB8AC3E}">
        <p14:creationId xmlns:p14="http://schemas.microsoft.com/office/powerpoint/2010/main" val="83542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70FEB81E-56E4-4DB3-BC43-57E1080F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89910"/>
              </p:ext>
            </p:extLst>
          </p:nvPr>
        </p:nvGraphicFramePr>
        <p:xfrm>
          <a:off x="1366638" y="337188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8372932" y="1228995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</a:t>
            </a:r>
            <a:r>
              <a:rPr lang="en-US" altLang="ko-KR" err="1"/>
              <a:t>i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6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72D58-C211-4250-8924-AF9590F34658}"/>
              </a:ext>
            </a:extLst>
          </p:cNvPr>
          <p:cNvSpPr txBox="1"/>
          <p:nvPr/>
        </p:nvSpPr>
        <p:spPr>
          <a:xfrm>
            <a:off x="946996" y="5736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9BEEC-5816-47F6-BCE9-783878DDCCF3}"/>
              </a:ext>
            </a:extLst>
          </p:cNvPr>
          <p:cNvSpPr txBox="1"/>
          <p:nvPr/>
        </p:nvSpPr>
        <p:spPr>
          <a:xfrm>
            <a:off x="946996" y="6093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43985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8238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3352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76280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254298-F732-4992-B07C-5AD6A297336B}"/>
              </a:ext>
            </a:extLst>
          </p:cNvPr>
          <p:cNvCxnSpPr>
            <a:cxnSpLocks/>
          </p:cNvCxnSpPr>
          <p:nvPr/>
        </p:nvCxnSpPr>
        <p:spPr>
          <a:xfrm flipH="1">
            <a:off x="5378142" y="5461525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06C5BB-9C2A-4811-B7B2-BDB673D6DB82}"/>
              </a:ext>
            </a:extLst>
          </p:cNvPr>
          <p:cNvCxnSpPr>
            <a:cxnSpLocks/>
          </p:cNvCxnSpPr>
          <p:nvPr/>
        </p:nvCxnSpPr>
        <p:spPr>
          <a:xfrm flipV="1">
            <a:off x="5724292" y="3741215"/>
            <a:ext cx="0" cy="17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12">
            <a:extLst>
              <a:ext uri="{FF2B5EF4-FFF2-40B4-BE49-F238E27FC236}">
                <a16:creationId xmlns:a16="http://schemas.microsoft.com/office/drawing/2014/main" id="{0D1A72D2-20E8-4E58-871A-2B8EA065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76224"/>
              </p:ext>
            </p:extLst>
          </p:nvPr>
        </p:nvGraphicFramePr>
        <p:xfrm>
          <a:off x="4588379" y="5689558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68991B-6AF8-40CB-B40C-A67BED92C279}"/>
              </a:ext>
            </a:extLst>
          </p:cNvPr>
          <p:cNvCxnSpPr>
            <a:cxnSpLocks/>
          </p:cNvCxnSpPr>
          <p:nvPr/>
        </p:nvCxnSpPr>
        <p:spPr>
          <a:xfrm flipV="1">
            <a:off x="6532674" y="3741216"/>
            <a:ext cx="0" cy="213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08F2256-E515-4737-B407-870794D08AD2}"/>
              </a:ext>
            </a:extLst>
          </p:cNvPr>
          <p:cNvCxnSpPr>
            <a:cxnSpLocks/>
          </p:cNvCxnSpPr>
          <p:nvPr/>
        </p:nvCxnSpPr>
        <p:spPr>
          <a:xfrm flipH="1">
            <a:off x="6190038" y="5874978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2">
            <a:extLst>
              <a:ext uri="{FF2B5EF4-FFF2-40B4-BE49-F238E27FC236}">
                <a16:creationId xmlns:a16="http://schemas.microsoft.com/office/drawing/2014/main" id="{D849F146-179A-4C0B-BD67-3B0D4250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73030"/>
              </p:ext>
            </p:extLst>
          </p:nvPr>
        </p:nvGraphicFramePr>
        <p:xfrm>
          <a:off x="5425175" y="6080150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11998"/>
              </p:ext>
            </p:extLst>
          </p:nvPr>
        </p:nvGraphicFramePr>
        <p:xfrm>
          <a:off x="6345874" y="4158901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5412CB3-2546-44AE-BE6B-0581FBA0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31939"/>
              </p:ext>
            </p:extLst>
          </p:nvPr>
        </p:nvGraphicFramePr>
        <p:xfrm>
          <a:off x="2826795" y="4822905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45DB21C-326D-4C99-A0F9-5F3E7C0043DD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4427831" y="3641857"/>
            <a:ext cx="12700" cy="2362095"/>
          </a:xfrm>
          <a:prstGeom prst="bentConnector4">
            <a:avLst>
              <a:gd name="adj1" fmla="val 4147819"/>
              <a:gd name="adj2" fmla="val 1003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01BB94-FF3C-4458-BD2A-583E073A4FA8}"/>
              </a:ext>
            </a:extLst>
          </p:cNvPr>
          <p:cNvGrpSpPr/>
          <p:nvPr/>
        </p:nvGrpSpPr>
        <p:grpSpPr>
          <a:xfrm>
            <a:off x="685973" y="822496"/>
            <a:ext cx="10697643" cy="2909080"/>
            <a:chOff x="192504" y="1018498"/>
            <a:chExt cx="10697643" cy="2909080"/>
          </a:xfrm>
        </p:grpSpPr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5E1F0137-6724-459B-B847-8EB3069305F0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 = 1~n)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0D7289B6-B661-4D31-8BA1-C6E2D24A3757}"/>
                </a:ext>
              </a:extLst>
            </p:cNvPr>
            <p:cNvSpPr/>
            <p:nvPr/>
          </p:nvSpPr>
          <p:spPr>
            <a:xfrm>
              <a:off x="192504" y="1942080"/>
              <a:ext cx="10697643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4C2FB2F3-F8B8-459F-A19E-1E10F0A48957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4A93E710-EA48-4F09-8A82-E3ECAA22B2B9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F71C19-CB8F-43C3-8BFA-B7B982269681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FBA98E-3F1C-45B6-894E-3EF7258FF2C7}"/>
                </a:ext>
              </a:extLst>
            </p:cNvPr>
            <p:cNvSpPr txBox="1"/>
            <p:nvPr/>
          </p:nvSpPr>
          <p:spPr>
            <a:xfrm>
              <a:off x="8484601" y="1216295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1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44CF320-23D0-434F-87B3-90358286D6F6}"/>
              </a:ext>
            </a:extLst>
          </p:cNvPr>
          <p:cNvCxnSpPr>
            <a:cxnSpLocks/>
            <a:stCxn id="16" idx="0"/>
            <a:endCxn id="24" idx="0"/>
          </p:cNvCxnSpPr>
          <p:nvPr/>
        </p:nvCxnSpPr>
        <p:spPr>
          <a:xfrm rot="5400000" flipH="1" flipV="1">
            <a:off x="8372932" y="1228995"/>
            <a:ext cx="7998" cy="1525420"/>
          </a:xfrm>
          <a:prstGeom prst="curvedConnector3">
            <a:avLst>
              <a:gd name="adj1" fmla="val 59406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</a:t>
            </a:r>
            <a:r>
              <a:rPr lang="en-US" altLang="ko-KR" err="1"/>
              <a:t>i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5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72D58-C211-4250-8924-AF9590F34658}"/>
              </a:ext>
            </a:extLst>
          </p:cNvPr>
          <p:cNvSpPr txBox="1"/>
          <p:nvPr/>
        </p:nvSpPr>
        <p:spPr>
          <a:xfrm>
            <a:off x="946996" y="5736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04613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1670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02943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254298-F732-4992-B07C-5AD6A297336B}"/>
              </a:ext>
            </a:extLst>
          </p:cNvPr>
          <p:cNvCxnSpPr>
            <a:cxnSpLocks/>
          </p:cNvCxnSpPr>
          <p:nvPr/>
        </p:nvCxnSpPr>
        <p:spPr>
          <a:xfrm flipH="1">
            <a:off x="5378142" y="5461525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906C5BB-9C2A-4811-B7B2-BDB673D6DB82}"/>
              </a:ext>
            </a:extLst>
          </p:cNvPr>
          <p:cNvCxnSpPr>
            <a:cxnSpLocks/>
          </p:cNvCxnSpPr>
          <p:nvPr/>
        </p:nvCxnSpPr>
        <p:spPr>
          <a:xfrm flipV="1">
            <a:off x="5724292" y="3741215"/>
            <a:ext cx="0" cy="171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12">
            <a:extLst>
              <a:ext uri="{FF2B5EF4-FFF2-40B4-BE49-F238E27FC236}">
                <a16:creationId xmlns:a16="http://schemas.microsoft.com/office/drawing/2014/main" id="{0D1A72D2-20E8-4E58-871A-2B8EA065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0523"/>
              </p:ext>
            </p:extLst>
          </p:nvPr>
        </p:nvGraphicFramePr>
        <p:xfrm>
          <a:off x="4588379" y="5689558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51616"/>
              </p:ext>
            </p:extLst>
          </p:nvPr>
        </p:nvGraphicFramePr>
        <p:xfrm>
          <a:off x="1376198" y="337656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20131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4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431F4-C274-4E14-8839-91797A95F736}"/>
              </a:ext>
            </a:extLst>
          </p:cNvPr>
          <p:cNvSpPr txBox="1"/>
          <p:nvPr/>
        </p:nvSpPr>
        <p:spPr>
          <a:xfrm>
            <a:off x="946996" y="53527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32734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550"/>
              </p:ext>
            </p:extLst>
          </p:nvPr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7702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06C7F3D9-7ABC-4751-9F3F-4495BB0D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5392"/>
              </p:ext>
            </p:extLst>
          </p:nvPr>
        </p:nvGraphicFramePr>
        <p:xfrm>
          <a:off x="3788380" y="530442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17376"/>
              </p:ext>
            </p:extLst>
          </p:nvPr>
        </p:nvGraphicFramePr>
        <p:xfrm>
          <a:off x="1376198" y="3376564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1509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3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65728-3F6E-4E2A-92CA-99ADD4189172}"/>
              </a:ext>
            </a:extLst>
          </p:cNvPr>
          <p:cNvSpPr txBox="1"/>
          <p:nvPr/>
        </p:nvSpPr>
        <p:spPr>
          <a:xfrm>
            <a:off x="948678" y="4915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45338"/>
              </p:ext>
            </p:extLst>
          </p:nvPr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/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12">
            <a:extLst>
              <a:ext uri="{FF2B5EF4-FFF2-40B4-BE49-F238E27FC236}">
                <a16:creationId xmlns:a16="http://schemas.microsoft.com/office/drawing/2014/main" id="{4553DD5C-805E-4C8F-A3F3-34A547041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6124"/>
              </p:ext>
            </p:extLst>
          </p:nvPr>
        </p:nvGraphicFramePr>
        <p:xfrm>
          <a:off x="2993499" y="4914851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B45F589-3690-4A49-B694-C5D48E2C21CD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4583261" y="5100271"/>
            <a:ext cx="34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DF7AC74-C3EE-488F-9E44-BEE45203147A}"/>
              </a:ext>
            </a:extLst>
          </p:cNvPr>
          <p:cNvCxnSpPr>
            <a:cxnSpLocks/>
          </p:cNvCxnSpPr>
          <p:nvPr/>
        </p:nvCxnSpPr>
        <p:spPr>
          <a:xfrm flipV="1">
            <a:off x="4924420" y="3750363"/>
            <a:ext cx="5388" cy="13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26580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01330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7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2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2CBF2-C7F2-48A4-807F-CB8A791764AD}"/>
              </a:ext>
            </a:extLst>
          </p:cNvPr>
          <p:cNvSpPr txBox="1"/>
          <p:nvPr/>
        </p:nvSpPr>
        <p:spPr>
          <a:xfrm>
            <a:off x="946996" y="45297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55EFB9-FFBE-4C90-A068-1E3B43EEBE9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2965960" y="4307656"/>
            <a:ext cx="37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BE5786-B859-4CA7-8A7F-ADD5B9296402}"/>
              </a:ext>
            </a:extLst>
          </p:cNvPr>
          <p:cNvCxnSpPr>
            <a:cxnSpLocks/>
          </p:cNvCxnSpPr>
          <p:nvPr/>
        </p:nvCxnSpPr>
        <p:spPr>
          <a:xfrm flipV="1">
            <a:off x="3340825" y="3774442"/>
            <a:ext cx="1872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12">
            <a:extLst>
              <a:ext uri="{FF2B5EF4-FFF2-40B4-BE49-F238E27FC236}">
                <a16:creationId xmlns:a16="http://schemas.microsoft.com/office/drawing/2014/main" id="{720DCD56-FF3F-401B-8D35-E2688B2F8179}"/>
              </a:ext>
            </a:extLst>
          </p:cNvPr>
          <p:cNvGraphicFramePr>
            <a:graphicFrameLocks noGrp="1"/>
          </p:cNvGraphicFramePr>
          <p:nvPr/>
        </p:nvGraphicFramePr>
        <p:xfrm>
          <a:off x="2171079" y="4507503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64598D2-5A80-4AD5-999F-A1471186FB26}"/>
              </a:ext>
            </a:extLst>
          </p:cNvPr>
          <p:cNvCxnSpPr>
            <a:cxnSpLocks/>
          </p:cNvCxnSpPr>
          <p:nvPr/>
        </p:nvCxnSpPr>
        <p:spPr>
          <a:xfrm flipH="1">
            <a:off x="3721129" y="4776958"/>
            <a:ext cx="42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138059-E4CB-4210-ADC2-36922CAF2A86}"/>
              </a:ext>
            </a:extLst>
          </p:cNvPr>
          <p:cNvCxnSpPr>
            <a:cxnSpLocks/>
          </p:cNvCxnSpPr>
          <p:nvPr/>
        </p:nvCxnSpPr>
        <p:spPr>
          <a:xfrm flipV="1">
            <a:off x="4147598" y="3742720"/>
            <a:ext cx="1123" cy="103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23528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14183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3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버블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74292" y="1321470"/>
            <a:ext cx="10843416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C7B7386D-0593-4D70-AC63-C9DD002E1856}"/>
              </a:ext>
            </a:extLst>
          </p:cNvPr>
          <p:cNvSpPr/>
          <p:nvPr/>
        </p:nvSpPr>
        <p:spPr>
          <a:xfrm>
            <a:off x="5367059" y="1999550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list[j]</a:t>
            </a:r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90799" y="1987706"/>
            <a:ext cx="1443484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8F67783D-9A7D-4156-9518-48E15667B8F1}"/>
              </a:ext>
            </a:extLst>
          </p:cNvPr>
          <p:cNvSpPr/>
          <p:nvPr/>
        </p:nvSpPr>
        <p:spPr>
          <a:xfrm>
            <a:off x="231621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BF2B737-0BE8-4B5D-B428-98612157234A}"/>
              </a:ext>
            </a:extLst>
          </p:cNvPr>
          <p:cNvSpPr/>
          <p:nvPr/>
        </p:nvSpPr>
        <p:spPr>
          <a:xfrm>
            <a:off x="6892479" y="1995704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list[j+1]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6B52F25-A5FB-4205-BB9E-3ACEDC6D6798}"/>
              </a:ext>
            </a:extLst>
          </p:cNvPr>
          <p:cNvSpPr/>
          <p:nvPr/>
        </p:nvSpPr>
        <p:spPr>
          <a:xfrm>
            <a:off x="3841639" y="1999751"/>
            <a:ext cx="1443484" cy="76099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CD13886E-CD98-4A08-9805-EA4E783BA0E2}"/>
              </a:ext>
            </a:extLst>
          </p:cNvPr>
          <p:cNvSpPr/>
          <p:nvPr/>
        </p:nvSpPr>
        <p:spPr>
          <a:xfrm>
            <a:off x="8417899" y="1987706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list[i]</a:t>
            </a:r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BD63B95-F67F-4B35-8D19-BA0EC92D6F93}"/>
              </a:ext>
            </a:extLst>
          </p:cNvPr>
          <p:cNvCxnSpPr>
            <a:stCxn id="14" idx="0"/>
            <a:endCxn id="15" idx="0"/>
          </p:cNvCxnSpPr>
          <p:nvPr/>
        </p:nvCxnSpPr>
        <p:spPr>
          <a:xfrm rot="16200000" flipH="1">
            <a:off x="2271252" y="1228995"/>
            <a:ext cx="7998" cy="1525420"/>
          </a:xfrm>
          <a:prstGeom prst="curvedConnector3">
            <a:avLst>
              <a:gd name="adj1" fmla="val -51779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A2CE204-3431-46F8-A717-67CDB4415714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rot="16200000" flipH="1">
            <a:off x="3798647" y="1235017"/>
            <a:ext cx="4047" cy="1525420"/>
          </a:xfrm>
          <a:prstGeom prst="curvedConnector3">
            <a:avLst>
              <a:gd name="adj1" fmla="val -108879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D1E3E95-0C9F-4782-9F3C-820156F49AE9}"/>
              </a:ext>
            </a:extLst>
          </p:cNvPr>
          <p:cNvCxnSpPr>
            <a:cxnSpLocks/>
            <a:stCxn id="23" idx="0"/>
            <a:endCxn id="13" idx="0"/>
          </p:cNvCxnSpPr>
          <p:nvPr/>
        </p:nvCxnSpPr>
        <p:spPr>
          <a:xfrm rot="5400000" flipH="1" flipV="1">
            <a:off x="5325991" y="1236941"/>
            <a:ext cx="201" cy="1525420"/>
          </a:xfrm>
          <a:prstGeom prst="curvedConnector3">
            <a:avLst>
              <a:gd name="adj1" fmla="val 212727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CD7F25A-9E3F-46AB-BAC2-102185C30430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6849588" y="1234917"/>
            <a:ext cx="3846" cy="1525420"/>
          </a:xfrm>
          <a:prstGeom prst="curvedConnector3">
            <a:avLst>
              <a:gd name="adj1" fmla="val 11901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53035-93F5-49BF-878A-1B6389E6025A}"/>
              </a:ext>
            </a:extLst>
          </p:cNvPr>
          <p:cNvSpPr/>
          <p:nvPr/>
        </p:nvSpPr>
        <p:spPr>
          <a:xfrm>
            <a:off x="2629357" y="944778"/>
            <a:ext cx="1417982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ED030F3F-3682-4D42-91AE-9D6EA2B2F9A1}"/>
              </a:ext>
            </a:extLst>
          </p:cNvPr>
          <p:cNvSpPr/>
          <p:nvPr/>
        </p:nvSpPr>
        <p:spPr>
          <a:xfrm>
            <a:off x="2120081" y="56393"/>
            <a:ext cx="2247161" cy="860836"/>
          </a:xfrm>
          <a:prstGeom prst="downArrowCallout">
            <a:avLst>
              <a:gd name="adj1" fmla="val 16602"/>
              <a:gd name="adj2" fmla="val 16602"/>
              <a:gd name="adj3" fmla="val 15553"/>
              <a:gd name="adj4" fmla="val 75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if(list[j] &gt; list[j+1])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A55135-7313-46CC-9E16-AEE36E12E78B}"/>
              </a:ext>
            </a:extLst>
          </p:cNvPr>
          <p:cNvSpPr/>
          <p:nvPr/>
        </p:nvSpPr>
        <p:spPr>
          <a:xfrm>
            <a:off x="10095285" y="759178"/>
            <a:ext cx="2031116" cy="49670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= n-1 ~ 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6F7932E-18D2-41E7-AD04-53E31A669F93}"/>
              </a:ext>
            </a:extLst>
          </p:cNvPr>
          <p:cNvSpPr/>
          <p:nvPr/>
        </p:nvSpPr>
        <p:spPr>
          <a:xfrm>
            <a:off x="9943319" y="1995704"/>
            <a:ext cx="1443484" cy="76099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list[i+1]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75A2E-8A97-4E48-A31B-F3991A13BD6E}"/>
              </a:ext>
            </a:extLst>
          </p:cNvPr>
          <p:cNvSpPr txBox="1"/>
          <p:nvPr/>
        </p:nvSpPr>
        <p:spPr>
          <a:xfrm>
            <a:off x="21954" y="33143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 = 7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085C-1B94-4C9E-B082-328DE5960C88}"/>
              </a:ext>
            </a:extLst>
          </p:cNvPr>
          <p:cNvSpPr txBox="1"/>
          <p:nvPr/>
        </p:nvSpPr>
        <p:spPr>
          <a:xfrm>
            <a:off x="61790" y="36910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 1 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1F437-413A-48EA-9E33-0115FA5839F6}"/>
              </a:ext>
            </a:extLst>
          </p:cNvPr>
          <p:cNvSpPr txBox="1"/>
          <p:nvPr/>
        </p:nvSpPr>
        <p:spPr>
          <a:xfrm>
            <a:off x="792921" y="371294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4A66E-E4EF-495F-A43F-962FA485B15E}"/>
              </a:ext>
            </a:extLst>
          </p:cNvPr>
          <p:cNvSpPr txBox="1"/>
          <p:nvPr/>
        </p:nvSpPr>
        <p:spPr>
          <a:xfrm>
            <a:off x="948678" y="4138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4DD3BB-00E6-4FEE-9448-BA2F7D2ACFF2}"/>
              </a:ext>
            </a:extLst>
          </p:cNvPr>
          <p:cNvGrpSpPr/>
          <p:nvPr/>
        </p:nvGrpSpPr>
        <p:grpSpPr>
          <a:xfrm flipV="1">
            <a:off x="1774436" y="3774441"/>
            <a:ext cx="809348" cy="246341"/>
            <a:chOff x="3755266" y="5718538"/>
            <a:chExt cx="809348" cy="24598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B96E48-79F2-4FA1-85BB-968DAA4E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728D82F-4D4A-4814-AAD4-B8CC663EB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14" y="5718538"/>
              <a:ext cx="0" cy="245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980853E-5678-4774-9598-27344F464CB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266" y="5718538"/>
              <a:ext cx="809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12">
            <a:extLst>
              <a:ext uri="{FF2B5EF4-FFF2-40B4-BE49-F238E27FC236}">
                <a16:creationId xmlns:a16="http://schemas.microsoft.com/office/drawing/2014/main" id="{FAB0E9D6-C5F9-4368-9F90-5FC26660F6DB}"/>
              </a:ext>
            </a:extLst>
          </p:cNvPr>
          <p:cNvGraphicFramePr>
            <a:graphicFrameLocks noGrp="1"/>
          </p:cNvGraphicFramePr>
          <p:nvPr/>
        </p:nvGraphicFramePr>
        <p:xfrm>
          <a:off x="1376198" y="4122236"/>
          <a:ext cx="15897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91" name="표 12">
            <a:extLst>
              <a:ext uri="{FF2B5EF4-FFF2-40B4-BE49-F238E27FC236}">
                <a16:creationId xmlns:a16="http://schemas.microsoft.com/office/drawing/2014/main" id="{F7BFF50C-D6A3-462F-8C84-361AA7CC8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07843"/>
              </p:ext>
            </p:extLst>
          </p:nvPr>
        </p:nvGraphicFramePr>
        <p:xfrm>
          <a:off x="1376198" y="3355688"/>
          <a:ext cx="55641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158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graphicFrame>
        <p:nvGraphicFramePr>
          <p:cNvPr id="51" name="표 12">
            <a:extLst>
              <a:ext uri="{FF2B5EF4-FFF2-40B4-BE49-F238E27FC236}">
                <a16:creationId xmlns:a16="http://schemas.microsoft.com/office/drawing/2014/main" id="{A3C90F0D-1EEF-49DE-915E-75726D26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43634"/>
              </p:ext>
            </p:extLst>
          </p:nvPr>
        </p:nvGraphicFramePr>
        <p:xfrm>
          <a:off x="6345874" y="4428116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97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764877"/>
            <a:ext cx="11067135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143111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280271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5138367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5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5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6F9CEEF0-CC74-46B7-AB3A-5AF2BBECEEA6}"/>
              </a:ext>
            </a:extLst>
          </p:cNvPr>
          <p:cNvSpPr/>
          <p:nvPr/>
        </p:nvSpPr>
        <p:spPr>
          <a:xfrm>
            <a:off x="62385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506960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506960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2" y="598986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21944" y="598985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31552" y="3192580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31552" y="414625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3" y="503893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3" y="59614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9580" y="280271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나눠진 리스트끼리 삽입 정렬</a:t>
            </a:r>
          </a:p>
        </p:txBody>
      </p:sp>
    </p:spTree>
    <p:extLst>
      <p:ext uri="{BB962C8B-B14F-4D97-AF65-F5344CB8AC3E}">
        <p14:creationId xmlns:p14="http://schemas.microsoft.com/office/powerpoint/2010/main" val="269665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764877"/>
            <a:ext cx="11067135" cy="1985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143111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14311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27905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5138367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5" y="321908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5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6F9CEEF0-CC74-46B7-AB3A-5AF2BBECEEA6}"/>
              </a:ext>
            </a:extLst>
          </p:cNvPr>
          <p:cNvSpPr/>
          <p:nvPr/>
        </p:nvSpPr>
        <p:spPr>
          <a:xfrm>
            <a:off x="62385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1" y="417431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21908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17896" y="321908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2" y="41731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25682" y="41731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31552" y="3192580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31552" y="414625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9580" y="280271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나눠진 리스트끼리 삽입 정렬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5FFBF4-2CF7-4112-B5F0-114B3D8E2E40}"/>
              </a:ext>
            </a:extLst>
          </p:cNvPr>
          <p:cNvSpPr txBox="1"/>
          <p:nvPr/>
        </p:nvSpPr>
        <p:spPr>
          <a:xfrm>
            <a:off x="0" y="54197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간격 </a:t>
            </a: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D0372CF7-4E7E-4842-9B69-02F4720AC8EF}"/>
              </a:ext>
            </a:extLst>
          </p:cNvPr>
          <p:cNvSpPr/>
          <p:nvPr/>
        </p:nvSpPr>
        <p:spPr>
          <a:xfrm>
            <a:off x="737790" y="584827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list[0]</a:t>
            </a:r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F8C64DA-5640-4578-8D27-906FB98290A2}"/>
              </a:ext>
            </a:extLst>
          </p:cNvPr>
          <p:cNvSpPr/>
          <p:nvPr/>
        </p:nvSpPr>
        <p:spPr>
          <a:xfrm>
            <a:off x="183793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list[1]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E18825AA-6A00-482C-9820-D41971401D44}"/>
              </a:ext>
            </a:extLst>
          </p:cNvPr>
          <p:cNvSpPr/>
          <p:nvPr/>
        </p:nvSpPr>
        <p:spPr>
          <a:xfrm>
            <a:off x="2938078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list[2]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643910A3-3F83-4928-AE5C-50D7AB9DDC00}"/>
              </a:ext>
            </a:extLst>
          </p:cNvPr>
          <p:cNvSpPr/>
          <p:nvPr/>
        </p:nvSpPr>
        <p:spPr>
          <a:xfrm>
            <a:off x="4038222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list[3]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39EBEB4F-9D11-41D9-BDCE-97296CC606A6}"/>
              </a:ext>
            </a:extLst>
          </p:cNvPr>
          <p:cNvSpPr/>
          <p:nvPr/>
        </p:nvSpPr>
        <p:spPr>
          <a:xfrm>
            <a:off x="5138366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list[4]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C7A515C-8B36-4D33-8A0E-4384D99BB1A0}"/>
              </a:ext>
            </a:extLst>
          </p:cNvPr>
          <p:cNvSpPr/>
          <p:nvPr/>
        </p:nvSpPr>
        <p:spPr>
          <a:xfrm>
            <a:off x="6238510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list[5]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3C147B2-6B35-43C1-891B-8193607385BA}"/>
              </a:ext>
            </a:extLst>
          </p:cNvPr>
          <p:cNvSpPr/>
          <p:nvPr/>
        </p:nvSpPr>
        <p:spPr>
          <a:xfrm>
            <a:off x="733865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list[6]</a:t>
            </a:r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171C05E7-9466-424C-B18F-A7B27E4CF50C}"/>
              </a:ext>
            </a:extLst>
          </p:cNvPr>
          <p:cNvSpPr/>
          <p:nvPr/>
        </p:nvSpPr>
        <p:spPr>
          <a:xfrm>
            <a:off x="8418039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list[7]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E023327D-AAF9-435C-90DB-B77E036A7BF7}"/>
              </a:ext>
            </a:extLst>
          </p:cNvPr>
          <p:cNvSpPr/>
          <p:nvPr/>
        </p:nvSpPr>
        <p:spPr>
          <a:xfrm>
            <a:off x="9497424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list[8]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3B6683B5-137F-49D1-A970-0C30BAEF6732}"/>
              </a:ext>
            </a:extLst>
          </p:cNvPr>
          <p:cNvSpPr/>
          <p:nvPr/>
        </p:nvSpPr>
        <p:spPr>
          <a:xfrm>
            <a:off x="10576810" y="584827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list[9]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n/2 = 10/2 = 5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50324" y="465423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4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63726" y="554415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74698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7508" y="465588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37627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2" y="1934717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2" y="2827801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2" y="372683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1" y="4625863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7" y="2089275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0, 9, 5)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51672" y="3027477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1, 9, 5)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DC3E8-71CB-4843-B17C-1FEA006128CB}"/>
              </a:ext>
            </a:extLst>
          </p:cNvPr>
          <p:cNvSpPr txBox="1"/>
          <p:nvPr/>
        </p:nvSpPr>
        <p:spPr>
          <a:xfrm>
            <a:off x="8751672" y="3965679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2, 9, 5)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BD30C-6533-4851-9119-03C96F33C257}"/>
              </a:ext>
            </a:extLst>
          </p:cNvPr>
          <p:cNvSpPr txBox="1"/>
          <p:nvPr/>
        </p:nvSpPr>
        <p:spPr>
          <a:xfrm>
            <a:off x="8794707" y="4903881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3, 9, 5)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8B0DEB0-DF96-4735-82D6-FC97CEF3447F}"/>
              </a:ext>
            </a:extLst>
          </p:cNvPr>
          <p:cNvSpPr/>
          <p:nvPr/>
        </p:nvSpPr>
        <p:spPr>
          <a:xfrm>
            <a:off x="621281" y="55157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7" y="553707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7909E2-FA89-4388-8E40-352051BA95E5}"/>
              </a:ext>
            </a:extLst>
          </p:cNvPr>
          <p:cNvSpPr txBox="1"/>
          <p:nvPr/>
        </p:nvSpPr>
        <p:spPr>
          <a:xfrm>
            <a:off x="8794707" y="5738273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4, 9, 5)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4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n/2 = 10/2 = 5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1" y="195985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50324" y="465423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4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63726" y="554415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8078" y="374698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5" y="28513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7508" y="465588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37627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2" y="1934717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2" y="2827801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E4B0CDEF-B9EA-444B-95A0-A9EFCA31AA24}"/>
              </a:ext>
            </a:extLst>
          </p:cNvPr>
          <p:cNvSpPr/>
          <p:nvPr/>
        </p:nvSpPr>
        <p:spPr>
          <a:xfrm>
            <a:off x="621282" y="3726832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B0AA5C0-8A3B-44E0-A5CB-C7A7D6E4789A}"/>
              </a:ext>
            </a:extLst>
          </p:cNvPr>
          <p:cNvSpPr/>
          <p:nvPr/>
        </p:nvSpPr>
        <p:spPr>
          <a:xfrm>
            <a:off x="621281" y="4625863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7" y="2089275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0, 9, 5)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51672" y="3027477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1, 9, 5)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DC3E8-71CB-4843-B17C-1FEA006128CB}"/>
              </a:ext>
            </a:extLst>
          </p:cNvPr>
          <p:cNvSpPr txBox="1"/>
          <p:nvPr/>
        </p:nvSpPr>
        <p:spPr>
          <a:xfrm>
            <a:off x="8751672" y="3965679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2, 9, 5)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CBD30C-6533-4851-9119-03C96F33C257}"/>
              </a:ext>
            </a:extLst>
          </p:cNvPr>
          <p:cNvSpPr txBox="1"/>
          <p:nvPr/>
        </p:nvSpPr>
        <p:spPr>
          <a:xfrm>
            <a:off x="8794707" y="4903881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3, 9, 5)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8B0DEB0-DF96-4735-82D6-FC97CEF3447F}"/>
              </a:ext>
            </a:extLst>
          </p:cNvPr>
          <p:cNvSpPr/>
          <p:nvPr/>
        </p:nvSpPr>
        <p:spPr>
          <a:xfrm>
            <a:off x="621281" y="5515784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7" y="553707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7909E2-FA89-4388-8E40-352051BA95E5}"/>
              </a:ext>
            </a:extLst>
          </p:cNvPr>
          <p:cNvSpPr txBox="1"/>
          <p:nvPr/>
        </p:nvSpPr>
        <p:spPr>
          <a:xfrm>
            <a:off x="8794707" y="5738273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4, 9, 5)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5/2 = 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3594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3594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0" y="358420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29409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1" y="359759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8" y="36066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1" y="357091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94707" y="3183736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1, 9, 2)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(0)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62735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6929844-744C-4C42-8ED7-90A63DAF9B41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697357" y="5175790"/>
            <a:ext cx="2398641" cy="2"/>
          </a:xfrm>
          <a:prstGeom prst="bentConnector4">
            <a:avLst>
              <a:gd name="adj1" fmla="val 101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3541705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A28B6-4B82-4B02-901D-9A59F3394A01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DB5AC-0B80-47C8-BEDC-D6AD98ECA223}"/>
              </a:ext>
            </a:extLst>
          </p:cNvPr>
          <p:cNvSpPr txBox="1"/>
          <p:nvPr/>
        </p:nvSpPr>
        <p:spPr>
          <a:xfrm>
            <a:off x="4331952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1ADE79-B100-471E-9813-91823439267E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643256" y="6333675"/>
            <a:ext cx="4116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9C0675-88D8-4B0F-AE29-D0BF360BBAA4}"/>
              </a:ext>
            </a:extLst>
          </p:cNvPr>
          <p:cNvSpPr/>
          <p:nvPr/>
        </p:nvSpPr>
        <p:spPr>
          <a:xfrm>
            <a:off x="5706169" y="6200289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144176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56804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5/2 = 2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3594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3594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76810" y="358420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29409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8221" y="359759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8" y="36066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22D6CD00-CA37-498F-A09E-C4ED43471F1A}"/>
              </a:ext>
            </a:extLst>
          </p:cNvPr>
          <p:cNvSpPr/>
          <p:nvPr/>
        </p:nvSpPr>
        <p:spPr>
          <a:xfrm>
            <a:off x="621281" y="3570915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A66C8-2E05-4C13-A2B3-76E5F00E0A67}"/>
              </a:ext>
            </a:extLst>
          </p:cNvPr>
          <p:cNvSpPr txBox="1"/>
          <p:nvPr/>
        </p:nvSpPr>
        <p:spPr>
          <a:xfrm>
            <a:off x="8794707" y="3183736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1, 9, 2)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2940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8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셸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621283" y="674971"/>
            <a:ext cx="11067135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737791" y="70224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837933" y="70224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938079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4038223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5138367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62385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33865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418040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710F83-F944-4C8B-8C28-8697B1E946A8}"/>
              </a:ext>
            </a:extLst>
          </p:cNvPr>
          <p:cNvSpPr/>
          <p:nvPr/>
        </p:nvSpPr>
        <p:spPr>
          <a:xfrm>
            <a:off x="9497425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C45A34BD-DA6C-415A-9E0A-8B1694D5B619}"/>
              </a:ext>
            </a:extLst>
          </p:cNvPr>
          <p:cNvSpPr/>
          <p:nvPr/>
        </p:nvSpPr>
        <p:spPr>
          <a:xfrm>
            <a:off x="10576811" y="70224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E4E-0C07-47BE-82FA-B6B3B91227B3}"/>
              </a:ext>
            </a:extLst>
          </p:cNvPr>
          <p:cNvSpPr txBox="1"/>
          <p:nvPr/>
        </p:nvSpPr>
        <p:spPr>
          <a:xfrm>
            <a:off x="0" y="1760074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gap = 2/2 = 1</a:t>
            </a:r>
            <a:endParaRPr lang="ko-KR" altLang="en-US" b="1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737790" y="229681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CCEBBC-6EFA-4B70-B329-6EEF709A91C1}"/>
              </a:ext>
            </a:extLst>
          </p:cNvPr>
          <p:cNvSpPr/>
          <p:nvPr/>
        </p:nvSpPr>
        <p:spPr>
          <a:xfrm>
            <a:off x="6238510" y="2305840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764C0B23-CEB4-4E2E-A814-E3AFA0C55DC3}"/>
              </a:ext>
            </a:extLst>
          </p:cNvPr>
          <p:cNvSpPr/>
          <p:nvPr/>
        </p:nvSpPr>
        <p:spPr>
          <a:xfrm>
            <a:off x="949742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21FED65-3CBF-4BD2-9625-DCAD5CFD3BB9}"/>
              </a:ext>
            </a:extLst>
          </p:cNvPr>
          <p:cNvSpPr/>
          <p:nvPr/>
        </p:nvSpPr>
        <p:spPr>
          <a:xfrm>
            <a:off x="1837933" y="230184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E3DC7AA5-0787-4349-A6BA-2D2B59F8ACD9}"/>
              </a:ext>
            </a:extLst>
          </p:cNvPr>
          <p:cNvSpPr/>
          <p:nvPr/>
        </p:nvSpPr>
        <p:spPr>
          <a:xfrm>
            <a:off x="10592919" y="229626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93A9522-9628-4478-B80A-C5628CAC943A}"/>
              </a:ext>
            </a:extLst>
          </p:cNvPr>
          <p:cNvSpPr/>
          <p:nvPr/>
        </p:nvSpPr>
        <p:spPr>
          <a:xfrm>
            <a:off x="2937150" y="23073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CBF080E3-B4E2-4FC9-BF7A-F708B04655E9}"/>
              </a:ext>
            </a:extLst>
          </p:cNvPr>
          <p:cNvSpPr/>
          <p:nvPr/>
        </p:nvSpPr>
        <p:spPr>
          <a:xfrm>
            <a:off x="7338654" y="230734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D6244873-0156-468F-B80E-32476DE6C8D9}"/>
              </a:ext>
            </a:extLst>
          </p:cNvPr>
          <p:cNvSpPr/>
          <p:nvPr/>
        </p:nvSpPr>
        <p:spPr>
          <a:xfrm>
            <a:off x="4032646" y="2311809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888E1C5A-8189-4CD7-8178-3BF6ECCD6303}"/>
              </a:ext>
            </a:extLst>
          </p:cNvPr>
          <p:cNvSpPr/>
          <p:nvPr/>
        </p:nvSpPr>
        <p:spPr>
          <a:xfrm>
            <a:off x="8418039" y="230734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AD789B1-89CA-440F-B516-DB4D0F442ACB}"/>
              </a:ext>
            </a:extLst>
          </p:cNvPr>
          <p:cNvSpPr/>
          <p:nvPr/>
        </p:nvSpPr>
        <p:spPr>
          <a:xfrm>
            <a:off x="621281" y="2271669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D1EA1-BA6D-4CCD-B1E1-763F3AF0045D}"/>
              </a:ext>
            </a:extLst>
          </p:cNvPr>
          <p:cNvSpPr txBox="1"/>
          <p:nvPr/>
        </p:nvSpPr>
        <p:spPr>
          <a:xfrm>
            <a:off x="8794706" y="189341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inc_insertion_sort(list,</a:t>
            </a:r>
            <a:r>
              <a:rPr lang="ko-KR" altLang="en-US"/>
              <a:t> </a:t>
            </a:r>
            <a:r>
              <a:rPr lang="en-US" altLang="ko-KR"/>
              <a:t>0, 9, 1)</a:t>
            </a:r>
            <a:endParaRPr lang="ko-KR" altLang="en-US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309D6515-78B7-4AF2-88B1-9FE61E350447}"/>
              </a:ext>
            </a:extLst>
          </p:cNvPr>
          <p:cNvSpPr/>
          <p:nvPr/>
        </p:nvSpPr>
        <p:spPr>
          <a:xfrm>
            <a:off x="5138366" y="23073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67570ABE-A968-47B6-885A-0EE27708FE29}"/>
              </a:ext>
            </a:extLst>
          </p:cNvPr>
          <p:cNvSpPr/>
          <p:nvPr/>
        </p:nvSpPr>
        <p:spPr>
          <a:xfrm>
            <a:off x="737790" y="391729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620D7791-0AB4-4ED6-996C-B4CCD7E1CF23}"/>
              </a:ext>
            </a:extLst>
          </p:cNvPr>
          <p:cNvSpPr/>
          <p:nvPr/>
        </p:nvSpPr>
        <p:spPr>
          <a:xfrm>
            <a:off x="6238510" y="3926327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B9F5662-B71B-4549-8136-3EA257646C07}"/>
              </a:ext>
            </a:extLst>
          </p:cNvPr>
          <p:cNvSpPr/>
          <p:nvPr/>
        </p:nvSpPr>
        <p:spPr>
          <a:xfrm>
            <a:off x="9497423" y="39223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30BD94E7-DEB7-4914-9B27-94111A676FFA}"/>
              </a:ext>
            </a:extLst>
          </p:cNvPr>
          <p:cNvSpPr/>
          <p:nvPr/>
        </p:nvSpPr>
        <p:spPr>
          <a:xfrm>
            <a:off x="1837933" y="39223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125B15EB-9516-49ED-BFE8-556BE44A1D46}"/>
              </a:ext>
            </a:extLst>
          </p:cNvPr>
          <p:cNvSpPr/>
          <p:nvPr/>
        </p:nvSpPr>
        <p:spPr>
          <a:xfrm>
            <a:off x="10592919" y="3916748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22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03CF5A8-326C-4155-B9FA-9BDE6CEEC593}"/>
              </a:ext>
            </a:extLst>
          </p:cNvPr>
          <p:cNvSpPr/>
          <p:nvPr/>
        </p:nvSpPr>
        <p:spPr>
          <a:xfrm>
            <a:off x="2937150" y="3927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59A5A6FE-634B-477F-B4FC-717564E41E25}"/>
              </a:ext>
            </a:extLst>
          </p:cNvPr>
          <p:cNvSpPr/>
          <p:nvPr/>
        </p:nvSpPr>
        <p:spPr>
          <a:xfrm>
            <a:off x="7338654" y="3927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81B4D70-21EE-48E6-ACC1-CF3C1DCF5C9A}"/>
              </a:ext>
            </a:extLst>
          </p:cNvPr>
          <p:cNvSpPr/>
          <p:nvPr/>
        </p:nvSpPr>
        <p:spPr>
          <a:xfrm>
            <a:off x="4032646" y="3932296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D8450CD3-B43A-48B8-9FBD-F1C88CD9DA59}"/>
              </a:ext>
            </a:extLst>
          </p:cNvPr>
          <p:cNvSpPr/>
          <p:nvPr/>
        </p:nvSpPr>
        <p:spPr>
          <a:xfrm>
            <a:off x="8418039" y="3927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EB00D1D-D83C-43C5-B6F2-7FB925EE8605}"/>
              </a:ext>
            </a:extLst>
          </p:cNvPr>
          <p:cNvSpPr/>
          <p:nvPr/>
        </p:nvSpPr>
        <p:spPr>
          <a:xfrm>
            <a:off x="621281" y="3892156"/>
            <a:ext cx="11067135" cy="8284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3CA65B4A-3F50-4CE4-B8F3-0222988D2150}"/>
              </a:ext>
            </a:extLst>
          </p:cNvPr>
          <p:cNvSpPr/>
          <p:nvPr/>
        </p:nvSpPr>
        <p:spPr>
          <a:xfrm>
            <a:off x="5138366" y="3927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D61F30B-1707-4BD6-8239-5433025D6575}"/>
              </a:ext>
            </a:extLst>
          </p:cNvPr>
          <p:cNvSpPr/>
          <p:nvPr/>
        </p:nvSpPr>
        <p:spPr>
          <a:xfrm>
            <a:off x="5923722" y="3233530"/>
            <a:ext cx="477078" cy="524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합병 정렬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43C2F5C-77EE-491F-B116-A92C596300AA}"/>
              </a:ext>
            </a:extLst>
          </p:cNvPr>
          <p:cNvSpPr/>
          <p:nvPr/>
        </p:nvSpPr>
        <p:spPr>
          <a:xfrm>
            <a:off x="369492" y="153762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723BDB3-C6EA-4ADD-8AE0-DFD1FCB5D949}"/>
              </a:ext>
            </a:extLst>
          </p:cNvPr>
          <p:cNvSpPr/>
          <p:nvPr/>
        </p:nvSpPr>
        <p:spPr>
          <a:xfrm>
            <a:off x="485999" y="1810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ED2426A4-0680-41D9-BB6B-0FCB444C39BB}"/>
              </a:ext>
            </a:extLst>
          </p:cNvPr>
          <p:cNvSpPr/>
          <p:nvPr/>
        </p:nvSpPr>
        <p:spPr>
          <a:xfrm>
            <a:off x="1586141" y="181031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10278121-4035-4532-A323-629EC127B43E}"/>
              </a:ext>
            </a:extLst>
          </p:cNvPr>
          <p:cNvSpPr/>
          <p:nvPr/>
        </p:nvSpPr>
        <p:spPr>
          <a:xfrm>
            <a:off x="2686287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9203AE49-3EDA-4B11-BC97-43A537425FA3}"/>
              </a:ext>
            </a:extLst>
          </p:cNvPr>
          <p:cNvSpPr/>
          <p:nvPr/>
        </p:nvSpPr>
        <p:spPr>
          <a:xfrm>
            <a:off x="3786431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7BCF056-DD0D-4317-AE53-843D6CC9EC7F}"/>
              </a:ext>
            </a:extLst>
          </p:cNvPr>
          <p:cNvSpPr/>
          <p:nvPr/>
        </p:nvSpPr>
        <p:spPr>
          <a:xfrm>
            <a:off x="4886575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6F57394C-3BA8-4160-AC6B-B14D018E4540}"/>
              </a:ext>
            </a:extLst>
          </p:cNvPr>
          <p:cNvSpPr/>
          <p:nvPr/>
        </p:nvSpPr>
        <p:spPr>
          <a:xfrm>
            <a:off x="5986719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56E613EC-B171-4CD4-BE26-175B34BCE611}"/>
              </a:ext>
            </a:extLst>
          </p:cNvPr>
          <p:cNvSpPr/>
          <p:nvPr/>
        </p:nvSpPr>
        <p:spPr>
          <a:xfrm>
            <a:off x="7086863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83139625-EA6D-4354-B67F-48A4719D8852}"/>
              </a:ext>
            </a:extLst>
          </p:cNvPr>
          <p:cNvSpPr/>
          <p:nvPr/>
        </p:nvSpPr>
        <p:spPr>
          <a:xfrm>
            <a:off x="8166248" y="18103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AD1950B-A43C-4679-AED3-AEA7B0A0BED2}"/>
              </a:ext>
            </a:extLst>
          </p:cNvPr>
          <p:cNvSpPr/>
          <p:nvPr/>
        </p:nvSpPr>
        <p:spPr>
          <a:xfrm>
            <a:off x="1119589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80FF67CF-3088-4286-B670-19AE89F17C21}"/>
              </a:ext>
            </a:extLst>
          </p:cNvPr>
          <p:cNvSpPr/>
          <p:nvPr/>
        </p:nvSpPr>
        <p:spPr>
          <a:xfrm>
            <a:off x="1984141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72B24C4-441D-470D-B5D0-DAC4A6961A87}"/>
              </a:ext>
            </a:extLst>
          </p:cNvPr>
          <p:cNvSpPr/>
          <p:nvPr/>
        </p:nvSpPr>
        <p:spPr>
          <a:xfrm>
            <a:off x="2844684" y="13250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6299D39-4C3F-46E9-A5EF-B22323E18432}"/>
              </a:ext>
            </a:extLst>
          </p:cNvPr>
          <p:cNvSpPr/>
          <p:nvPr/>
        </p:nvSpPr>
        <p:spPr>
          <a:xfrm>
            <a:off x="3707058" y="13250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E9D5B317-2480-40FA-AA22-E9F2755D9BB4}"/>
              </a:ext>
            </a:extLst>
          </p:cNvPr>
          <p:cNvSpPr/>
          <p:nvPr/>
        </p:nvSpPr>
        <p:spPr>
          <a:xfrm>
            <a:off x="5542060" y="131177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30D5F734-6C39-4FC1-BBC9-AFCEB5ACF312}"/>
              </a:ext>
            </a:extLst>
          </p:cNvPr>
          <p:cNvSpPr/>
          <p:nvPr/>
        </p:nvSpPr>
        <p:spPr>
          <a:xfrm>
            <a:off x="6385221" y="1311172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1AF395B3-2311-4B22-A6AC-44FE73E602D4}"/>
              </a:ext>
            </a:extLst>
          </p:cNvPr>
          <p:cNvSpPr/>
          <p:nvPr/>
        </p:nvSpPr>
        <p:spPr>
          <a:xfrm>
            <a:off x="7247066" y="131177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F2282104-1278-4F4B-A182-74B0BD8358B7}"/>
              </a:ext>
            </a:extLst>
          </p:cNvPr>
          <p:cNvSpPr/>
          <p:nvPr/>
        </p:nvSpPr>
        <p:spPr>
          <a:xfrm>
            <a:off x="8111618" y="131177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A12233D7-B3BD-4487-9451-7590CA976C8D}"/>
              </a:ext>
            </a:extLst>
          </p:cNvPr>
          <p:cNvSpPr/>
          <p:nvPr/>
        </p:nvSpPr>
        <p:spPr>
          <a:xfrm>
            <a:off x="920465" y="112601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18D74743-F719-4960-B405-21845638F199}"/>
              </a:ext>
            </a:extLst>
          </p:cNvPr>
          <p:cNvSpPr/>
          <p:nvPr/>
        </p:nvSpPr>
        <p:spPr>
          <a:xfrm>
            <a:off x="5321041" y="112601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3DC592F-B951-42E0-BD34-5953567CC7A8}"/>
              </a:ext>
            </a:extLst>
          </p:cNvPr>
          <p:cNvSpPr/>
          <p:nvPr/>
        </p:nvSpPr>
        <p:spPr>
          <a:xfrm>
            <a:off x="127694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709DA57E-0EDC-4398-8058-8ADD24DF0D68}"/>
              </a:ext>
            </a:extLst>
          </p:cNvPr>
          <p:cNvSpPr/>
          <p:nvPr/>
        </p:nvSpPr>
        <p:spPr>
          <a:xfrm>
            <a:off x="1848989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30B88C24-809A-4C18-990F-94E2196B7E4A}"/>
              </a:ext>
            </a:extLst>
          </p:cNvPr>
          <p:cNvSpPr/>
          <p:nvPr/>
        </p:nvSpPr>
        <p:spPr>
          <a:xfrm>
            <a:off x="301250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E9CB3949-FCCB-4B6D-A016-AE0479EFF3AD}"/>
              </a:ext>
            </a:extLst>
          </p:cNvPr>
          <p:cNvSpPr/>
          <p:nvPr/>
        </p:nvSpPr>
        <p:spPr>
          <a:xfrm>
            <a:off x="3564224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4E9B6EA9-0FC1-41D4-BE3B-5BFB522E9832}"/>
              </a:ext>
            </a:extLst>
          </p:cNvPr>
          <p:cNvSpPr/>
          <p:nvPr/>
        </p:nvSpPr>
        <p:spPr>
          <a:xfrm>
            <a:off x="5718820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47B7ABBA-595C-4616-B9AF-78F91727963F}"/>
              </a:ext>
            </a:extLst>
          </p:cNvPr>
          <p:cNvSpPr/>
          <p:nvPr/>
        </p:nvSpPr>
        <p:spPr>
          <a:xfrm>
            <a:off x="6270541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3A007FC8-21CC-4A22-B9E8-DD3A068CA5BF}"/>
              </a:ext>
            </a:extLst>
          </p:cNvPr>
          <p:cNvSpPr/>
          <p:nvPr/>
        </p:nvSpPr>
        <p:spPr>
          <a:xfrm>
            <a:off x="7429843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2FF33FF1-E9A5-4CD9-89FF-2D7DF76555BC}"/>
              </a:ext>
            </a:extLst>
          </p:cNvPr>
          <p:cNvSpPr/>
          <p:nvPr/>
        </p:nvSpPr>
        <p:spPr>
          <a:xfrm>
            <a:off x="7989398" y="223611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D2A8749E-7708-4EF4-8732-BB2B1AE9D7F9}"/>
              </a:ext>
            </a:extLst>
          </p:cNvPr>
          <p:cNvSpPr/>
          <p:nvPr/>
        </p:nvSpPr>
        <p:spPr>
          <a:xfrm>
            <a:off x="1119589" y="205035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B2FD5A6A-F2CB-42DB-A458-4B0CC3F467E4}"/>
              </a:ext>
            </a:extLst>
          </p:cNvPr>
          <p:cNvSpPr/>
          <p:nvPr/>
        </p:nvSpPr>
        <p:spPr>
          <a:xfrm>
            <a:off x="2862513" y="205035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1BB38BDA-CED0-44AB-B688-82833C468772}"/>
              </a:ext>
            </a:extLst>
          </p:cNvPr>
          <p:cNvSpPr/>
          <p:nvPr/>
        </p:nvSpPr>
        <p:spPr>
          <a:xfrm>
            <a:off x="5562873" y="2050355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C9B00282-283B-48F3-BC4D-8F2224590DE4}"/>
              </a:ext>
            </a:extLst>
          </p:cNvPr>
          <p:cNvSpPr/>
          <p:nvPr/>
        </p:nvSpPr>
        <p:spPr>
          <a:xfrm>
            <a:off x="7285956" y="2050355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76D1E60E-0D1B-432B-BBDE-B9BF98A1B79A}"/>
              </a:ext>
            </a:extLst>
          </p:cNvPr>
          <p:cNvSpPr/>
          <p:nvPr/>
        </p:nvSpPr>
        <p:spPr>
          <a:xfrm>
            <a:off x="1119589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4399F3B2-DB58-4C0B-A986-999D330BA591}"/>
              </a:ext>
            </a:extLst>
          </p:cNvPr>
          <p:cNvSpPr/>
          <p:nvPr/>
        </p:nvSpPr>
        <p:spPr>
          <a:xfrm>
            <a:off x="1984141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15D72964-C50A-404B-92BE-C6D152AA4701}"/>
              </a:ext>
            </a:extLst>
          </p:cNvPr>
          <p:cNvSpPr/>
          <p:nvPr/>
        </p:nvSpPr>
        <p:spPr>
          <a:xfrm>
            <a:off x="2844684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AED66028-1B97-4A51-A814-D0475227DB9D}"/>
              </a:ext>
            </a:extLst>
          </p:cNvPr>
          <p:cNvSpPr/>
          <p:nvPr/>
        </p:nvSpPr>
        <p:spPr>
          <a:xfrm>
            <a:off x="3707058" y="306727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4FCC25CF-C330-4C8A-AFF5-80D6D267C6D5}"/>
              </a:ext>
            </a:extLst>
          </p:cNvPr>
          <p:cNvSpPr/>
          <p:nvPr/>
        </p:nvSpPr>
        <p:spPr>
          <a:xfrm>
            <a:off x="5580950" y="306285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CDF9C02B-741D-4238-B244-DC940072B3EA}"/>
              </a:ext>
            </a:extLst>
          </p:cNvPr>
          <p:cNvSpPr/>
          <p:nvPr/>
        </p:nvSpPr>
        <p:spPr>
          <a:xfrm>
            <a:off x="6421404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25CC194A-8ACB-47EC-93DE-C6BA83D3CD41}"/>
              </a:ext>
            </a:extLst>
          </p:cNvPr>
          <p:cNvSpPr/>
          <p:nvPr/>
        </p:nvSpPr>
        <p:spPr>
          <a:xfrm>
            <a:off x="7285956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074A12B0-A6F9-4649-9D14-F03DC9931001}"/>
              </a:ext>
            </a:extLst>
          </p:cNvPr>
          <p:cNvSpPr/>
          <p:nvPr/>
        </p:nvSpPr>
        <p:spPr>
          <a:xfrm>
            <a:off x="8150508" y="306285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E7E61F1-6203-4A26-A3CF-2FF4DDF523E4}"/>
              </a:ext>
            </a:extLst>
          </p:cNvPr>
          <p:cNvSpPr/>
          <p:nvPr/>
        </p:nvSpPr>
        <p:spPr>
          <a:xfrm>
            <a:off x="1276943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61BAA202-43D3-4798-B8C0-89F10EF6D1D3}"/>
              </a:ext>
            </a:extLst>
          </p:cNvPr>
          <p:cNvSpPr/>
          <p:nvPr/>
        </p:nvSpPr>
        <p:spPr>
          <a:xfrm>
            <a:off x="1848989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CE352F14-B6D7-4BE4-8AF6-3E281600D5DA}"/>
              </a:ext>
            </a:extLst>
          </p:cNvPr>
          <p:cNvSpPr/>
          <p:nvPr/>
        </p:nvSpPr>
        <p:spPr>
          <a:xfrm>
            <a:off x="2994633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4A71BB72-F837-492F-AEC2-C527DDBB11CB}"/>
              </a:ext>
            </a:extLst>
          </p:cNvPr>
          <p:cNvSpPr/>
          <p:nvPr/>
        </p:nvSpPr>
        <p:spPr>
          <a:xfrm>
            <a:off x="3546354" y="387938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8A7BE2FD-64E1-4DA6-B1D2-DE1686DA40F2}"/>
              </a:ext>
            </a:extLst>
          </p:cNvPr>
          <p:cNvSpPr/>
          <p:nvPr/>
        </p:nvSpPr>
        <p:spPr>
          <a:xfrm>
            <a:off x="2844684" y="3712671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7F5CF60D-ED32-48F2-B163-D1B06B96D5BA}"/>
              </a:ext>
            </a:extLst>
          </p:cNvPr>
          <p:cNvSpPr/>
          <p:nvPr/>
        </p:nvSpPr>
        <p:spPr>
          <a:xfrm>
            <a:off x="1119589" y="3693626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1ADB6941-73AA-4F78-A1FF-0F46811F6129}"/>
              </a:ext>
            </a:extLst>
          </p:cNvPr>
          <p:cNvSpPr/>
          <p:nvPr/>
        </p:nvSpPr>
        <p:spPr>
          <a:xfrm>
            <a:off x="5742655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82B846A0-0AF7-4D2A-B9C6-4A1B91AB4ACA}"/>
              </a:ext>
            </a:extLst>
          </p:cNvPr>
          <p:cNvSpPr/>
          <p:nvPr/>
        </p:nvSpPr>
        <p:spPr>
          <a:xfrm>
            <a:off x="6294376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E7E304DB-9904-4384-9AC2-6BC83EF9C9F6}"/>
              </a:ext>
            </a:extLst>
          </p:cNvPr>
          <p:cNvSpPr/>
          <p:nvPr/>
        </p:nvSpPr>
        <p:spPr>
          <a:xfrm>
            <a:off x="7453678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DB0D2C47-51F2-4EA6-B969-BF9CF67FF8AB}"/>
              </a:ext>
            </a:extLst>
          </p:cNvPr>
          <p:cNvSpPr/>
          <p:nvPr/>
        </p:nvSpPr>
        <p:spPr>
          <a:xfrm>
            <a:off x="8013233" y="388958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6" name="순서도: 처리 105">
            <a:extLst>
              <a:ext uri="{FF2B5EF4-FFF2-40B4-BE49-F238E27FC236}">
                <a16:creationId xmlns:a16="http://schemas.microsoft.com/office/drawing/2014/main" id="{3364BA4F-AE60-46ED-AA27-D245DC244F80}"/>
              </a:ext>
            </a:extLst>
          </p:cNvPr>
          <p:cNvSpPr/>
          <p:nvPr/>
        </p:nvSpPr>
        <p:spPr>
          <a:xfrm>
            <a:off x="5586708" y="3703830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63E47ECD-0FEB-4A4D-B1BF-5ACF6D4A363C}"/>
              </a:ext>
            </a:extLst>
          </p:cNvPr>
          <p:cNvSpPr/>
          <p:nvPr/>
        </p:nvSpPr>
        <p:spPr>
          <a:xfrm>
            <a:off x="7309791" y="3703830"/>
            <a:ext cx="1359214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DCC96BBA-91A2-439B-881C-1B9DFCDD08E1}"/>
              </a:ext>
            </a:extLst>
          </p:cNvPr>
          <p:cNvSpPr/>
          <p:nvPr/>
        </p:nvSpPr>
        <p:spPr>
          <a:xfrm>
            <a:off x="1119589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1A16BAE4-0576-43C2-8AA4-E28D3621A6B9}"/>
              </a:ext>
            </a:extLst>
          </p:cNvPr>
          <p:cNvSpPr/>
          <p:nvPr/>
        </p:nvSpPr>
        <p:spPr>
          <a:xfrm>
            <a:off x="1984141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73430BC5-A2CC-4CE1-BCF6-F04898A8E93E}"/>
              </a:ext>
            </a:extLst>
          </p:cNvPr>
          <p:cNvSpPr/>
          <p:nvPr/>
        </p:nvSpPr>
        <p:spPr>
          <a:xfrm>
            <a:off x="2844684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54C8A0BE-5644-4F8F-B974-7FFD382BBA7C}"/>
              </a:ext>
            </a:extLst>
          </p:cNvPr>
          <p:cNvSpPr/>
          <p:nvPr/>
        </p:nvSpPr>
        <p:spPr>
          <a:xfrm>
            <a:off x="3707058" y="480181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DDB3B594-393E-48A8-A289-21D6F3273C53}"/>
              </a:ext>
            </a:extLst>
          </p:cNvPr>
          <p:cNvSpPr/>
          <p:nvPr/>
        </p:nvSpPr>
        <p:spPr>
          <a:xfrm>
            <a:off x="920465" y="4616052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A61517AE-B591-4948-B9C6-242F18626552}"/>
              </a:ext>
            </a:extLst>
          </p:cNvPr>
          <p:cNvSpPr/>
          <p:nvPr/>
        </p:nvSpPr>
        <p:spPr>
          <a:xfrm>
            <a:off x="5537667" y="481392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AFDF90CA-1D05-4556-9B76-DB554871D6FB}"/>
              </a:ext>
            </a:extLst>
          </p:cNvPr>
          <p:cNvSpPr/>
          <p:nvPr/>
        </p:nvSpPr>
        <p:spPr>
          <a:xfrm>
            <a:off x="6378121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3CD0A816-4AB8-4A97-8405-16E8550E15AA}"/>
              </a:ext>
            </a:extLst>
          </p:cNvPr>
          <p:cNvSpPr/>
          <p:nvPr/>
        </p:nvSpPr>
        <p:spPr>
          <a:xfrm>
            <a:off x="7242673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923FF15-8239-4981-93DF-EC14751BEBB3}"/>
              </a:ext>
            </a:extLst>
          </p:cNvPr>
          <p:cNvSpPr/>
          <p:nvPr/>
        </p:nvSpPr>
        <p:spPr>
          <a:xfrm>
            <a:off x="8107225" y="481392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5DFB7D5B-821C-4702-8091-57DE4C95E679}"/>
              </a:ext>
            </a:extLst>
          </p:cNvPr>
          <p:cNvSpPr/>
          <p:nvPr/>
        </p:nvSpPr>
        <p:spPr>
          <a:xfrm>
            <a:off x="5316648" y="4628168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345EA09-211C-4A53-8C5D-2A5A519FC0C9}"/>
              </a:ext>
            </a:extLst>
          </p:cNvPr>
          <p:cNvSpPr/>
          <p:nvPr/>
        </p:nvSpPr>
        <p:spPr>
          <a:xfrm>
            <a:off x="466790" y="5573153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C0D37DBD-C560-41C3-B655-173C2BB13889}"/>
              </a:ext>
            </a:extLst>
          </p:cNvPr>
          <p:cNvSpPr/>
          <p:nvPr/>
        </p:nvSpPr>
        <p:spPr>
          <a:xfrm>
            <a:off x="583297" y="560042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26" name="순서도: 처리 125">
            <a:extLst>
              <a:ext uri="{FF2B5EF4-FFF2-40B4-BE49-F238E27FC236}">
                <a16:creationId xmlns:a16="http://schemas.microsoft.com/office/drawing/2014/main" id="{47B15C36-88E4-44A5-9918-4A993C8563D9}"/>
              </a:ext>
            </a:extLst>
          </p:cNvPr>
          <p:cNvSpPr/>
          <p:nvPr/>
        </p:nvSpPr>
        <p:spPr>
          <a:xfrm>
            <a:off x="1683439" y="5600422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B437D075-6465-49EF-ADB6-7078B7BA641F}"/>
              </a:ext>
            </a:extLst>
          </p:cNvPr>
          <p:cNvSpPr/>
          <p:nvPr/>
        </p:nvSpPr>
        <p:spPr>
          <a:xfrm>
            <a:off x="2783585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3814EA8E-7946-4B8B-BB6A-3833D8CFF2DD}"/>
              </a:ext>
            </a:extLst>
          </p:cNvPr>
          <p:cNvSpPr/>
          <p:nvPr/>
        </p:nvSpPr>
        <p:spPr>
          <a:xfrm>
            <a:off x="3883729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4C6D8C31-11B3-4BE9-BF82-A9E96760897C}"/>
              </a:ext>
            </a:extLst>
          </p:cNvPr>
          <p:cNvSpPr/>
          <p:nvPr/>
        </p:nvSpPr>
        <p:spPr>
          <a:xfrm>
            <a:off x="4983873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7286D498-9997-40F6-AED5-4E9D0D3B858D}"/>
              </a:ext>
            </a:extLst>
          </p:cNvPr>
          <p:cNvSpPr/>
          <p:nvPr/>
        </p:nvSpPr>
        <p:spPr>
          <a:xfrm>
            <a:off x="6084017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6DC16C66-DDCA-4B79-A70D-9371555A55B7}"/>
              </a:ext>
            </a:extLst>
          </p:cNvPr>
          <p:cNvSpPr/>
          <p:nvPr/>
        </p:nvSpPr>
        <p:spPr>
          <a:xfrm>
            <a:off x="7184161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3031D77E-2464-4FF7-A8FA-BD27F5AFE22C}"/>
              </a:ext>
            </a:extLst>
          </p:cNvPr>
          <p:cNvSpPr/>
          <p:nvPr/>
        </p:nvSpPr>
        <p:spPr>
          <a:xfrm>
            <a:off x="8263546" y="560042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84DACA-1AF5-48CD-9D82-0C1ABE75DA04}"/>
              </a:ext>
            </a:extLst>
          </p:cNvPr>
          <p:cNvCxnSpPr/>
          <p:nvPr/>
        </p:nvCxnSpPr>
        <p:spPr>
          <a:xfrm flipH="1">
            <a:off x="1799196" y="1784669"/>
            <a:ext cx="867880" cy="451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BB428FE-B7EB-4E27-A3D0-C555877ED9BF}"/>
              </a:ext>
            </a:extLst>
          </p:cNvPr>
          <p:cNvCxnSpPr>
            <a:cxnSpLocks/>
          </p:cNvCxnSpPr>
          <p:nvPr/>
        </p:nvCxnSpPr>
        <p:spPr>
          <a:xfrm>
            <a:off x="2650636" y="1790554"/>
            <a:ext cx="891484" cy="431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44CE560-B620-499B-AD64-087617952F03}"/>
              </a:ext>
            </a:extLst>
          </p:cNvPr>
          <p:cNvCxnSpPr/>
          <p:nvPr/>
        </p:nvCxnSpPr>
        <p:spPr>
          <a:xfrm flipH="1">
            <a:off x="6226594" y="1796493"/>
            <a:ext cx="867880" cy="451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1FAA28F-084A-45ED-9FF7-247A6B6C791E}"/>
              </a:ext>
            </a:extLst>
          </p:cNvPr>
          <p:cNvCxnSpPr>
            <a:cxnSpLocks/>
          </p:cNvCxnSpPr>
          <p:nvPr/>
        </p:nvCxnSpPr>
        <p:spPr>
          <a:xfrm>
            <a:off x="7078034" y="1802378"/>
            <a:ext cx="891484" cy="431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0B20D1E-3738-4730-AC0F-012F57977482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1366920" y="2712929"/>
            <a:ext cx="453394" cy="354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03E87B3-6786-4076-A68F-392922C881E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1799196" y="2702340"/>
            <a:ext cx="432276" cy="364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250E8AD-F1DB-493C-904E-0925403BF603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561592" y="2689012"/>
            <a:ext cx="392797" cy="378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597EBF9-CA85-4B66-AF91-4B1ED6850E5B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3092015" y="2674834"/>
            <a:ext cx="504420" cy="392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F5F18F1-A487-4E71-B471-11926FB783CB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366920" y="3526913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E670C33-6647-40B3-80D2-E0E069F51D8C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827257" y="3526913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DA6855A-3BCC-4705-8A36-6D78F31681DD}"/>
              </a:ext>
            </a:extLst>
          </p:cNvPr>
          <p:cNvCxnSpPr>
            <a:cxnSpLocks/>
          </p:cNvCxnSpPr>
          <p:nvPr/>
        </p:nvCxnSpPr>
        <p:spPr>
          <a:xfrm flipH="1">
            <a:off x="3547219" y="3526913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8FC7C1E-DC14-4327-9420-08A9C8E3CC8A}"/>
              </a:ext>
            </a:extLst>
          </p:cNvPr>
          <p:cNvCxnSpPr>
            <a:cxnSpLocks/>
          </p:cNvCxnSpPr>
          <p:nvPr/>
        </p:nvCxnSpPr>
        <p:spPr>
          <a:xfrm>
            <a:off x="3091767" y="3515611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DE8E4FD-A4BF-4238-AD78-4DC30423F405}"/>
              </a:ext>
            </a:extLst>
          </p:cNvPr>
          <p:cNvCxnSpPr>
            <a:cxnSpLocks/>
          </p:cNvCxnSpPr>
          <p:nvPr/>
        </p:nvCxnSpPr>
        <p:spPr>
          <a:xfrm flipH="1">
            <a:off x="2704572" y="4387768"/>
            <a:ext cx="836510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069180-C92A-4B74-80A6-8EF26C64571A}"/>
              </a:ext>
            </a:extLst>
          </p:cNvPr>
          <p:cNvCxnSpPr>
            <a:cxnSpLocks/>
          </p:cNvCxnSpPr>
          <p:nvPr/>
        </p:nvCxnSpPr>
        <p:spPr>
          <a:xfrm>
            <a:off x="1820314" y="4376983"/>
            <a:ext cx="865973" cy="360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C0C9C48-4D86-4587-B235-D9C0A7E7BCF8}"/>
              </a:ext>
            </a:extLst>
          </p:cNvPr>
          <p:cNvCxnSpPr>
            <a:cxnSpLocks/>
          </p:cNvCxnSpPr>
          <p:nvPr/>
        </p:nvCxnSpPr>
        <p:spPr>
          <a:xfrm flipH="1">
            <a:off x="7151594" y="4411806"/>
            <a:ext cx="836510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A0E3CD5-7A1C-445A-BA62-B0E7E3AF27BC}"/>
              </a:ext>
            </a:extLst>
          </p:cNvPr>
          <p:cNvCxnSpPr>
            <a:cxnSpLocks/>
          </p:cNvCxnSpPr>
          <p:nvPr/>
        </p:nvCxnSpPr>
        <p:spPr>
          <a:xfrm>
            <a:off x="6267336" y="4401021"/>
            <a:ext cx="865973" cy="360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F963E1D-BB74-4270-88EE-3425F8BF3B3D}"/>
              </a:ext>
            </a:extLst>
          </p:cNvPr>
          <p:cNvCxnSpPr>
            <a:cxnSpLocks/>
          </p:cNvCxnSpPr>
          <p:nvPr/>
        </p:nvCxnSpPr>
        <p:spPr>
          <a:xfrm flipH="1">
            <a:off x="5789219" y="2743471"/>
            <a:ext cx="453394" cy="354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0940A1C-5DCA-49F1-9F6F-5B37E42FD403}"/>
              </a:ext>
            </a:extLst>
          </p:cNvPr>
          <p:cNvCxnSpPr>
            <a:cxnSpLocks/>
          </p:cNvCxnSpPr>
          <p:nvPr/>
        </p:nvCxnSpPr>
        <p:spPr>
          <a:xfrm>
            <a:off x="6221495" y="2732882"/>
            <a:ext cx="432276" cy="364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1804B3C-9209-4A32-ACEF-9400A13881EA}"/>
              </a:ext>
            </a:extLst>
          </p:cNvPr>
          <p:cNvCxnSpPr>
            <a:cxnSpLocks/>
          </p:cNvCxnSpPr>
          <p:nvPr/>
        </p:nvCxnSpPr>
        <p:spPr>
          <a:xfrm>
            <a:off x="7983891" y="2719554"/>
            <a:ext cx="392797" cy="378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AF244B8-B5F4-443A-AAD5-A72AA0F12EE9}"/>
              </a:ext>
            </a:extLst>
          </p:cNvPr>
          <p:cNvCxnSpPr>
            <a:cxnSpLocks/>
          </p:cNvCxnSpPr>
          <p:nvPr/>
        </p:nvCxnSpPr>
        <p:spPr>
          <a:xfrm flipH="1">
            <a:off x="7514314" y="2705376"/>
            <a:ext cx="504420" cy="392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5370B3E6-E8E0-4862-A4D3-064EDA73C300}"/>
              </a:ext>
            </a:extLst>
          </p:cNvPr>
          <p:cNvCxnSpPr>
            <a:cxnSpLocks/>
          </p:cNvCxnSpPr>
          <p:nvPr/>
        </p:nvCxnSpPr>
        <p:spPr>
          <a:xfrm>
            <a:off x="5789219" y="3557455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9C8C98E-0A3E-45C5-A2EB-19DBF171CBFD}"/>
              </a:ext>
            </a:extLst>
          </p:cNvPr>
          <p:cNvCxnSpPr>
            <a:cxnSpLocks/>
          </p:cNvCxnSpPr>
          <p:nvPr/>
        </p:nvCxnSpPr>
        <p:spPr>
          <a:xfrm flipH="1">
            <a:off x="6249556" y="3557455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DB72E48-3E99-4888-86C6-51F0E5B9E84B}"/>
              </a:ext>
            </a:extLst>
          </p:cNvPr>
          <p:cNvCxnSpPr>
            <a:cxnSpLocks/>
          </p:cNvCxnSpPr>
          <p:nvPr/>
        </p:nvCxnSpPr>
        <p:spPr>
          <a:xfrm flipH="1">
            <a:off x="7969518" y="3557455"/>
            <a:ext cx="404215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D7F0D94-6AC2-4288-B04D-FAC0F7923E4C}"/>
              </a:ext>
            </a:extLst>
          </p:cNvPr>
          <p:cNvCxnSpPr>
            <a:cxnSpLocks/>
          </p:cNvCxnSpPr>
          <p:nvPr/>
        </p:nvCxnSpPr>
        <p:spPr>
          <a:xfrm>
            <a:off x="7514066" y="3546153"/>
            <a:ext cx="460337" cy="350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B787663-47F3-4AEF-897A-12BD123F4CEF}"/>
              </a:ext>
            </a:extLst>
          </p:cNvPr>
          <p:cNvSpPr txBox="1"/>
          <p:nvPr/>
        </p:nvSpPr>
        <p:spPr>
          <a:xfrm>
            <a:off x="9421804" y="1833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B7FA01-F94F-4639-AA8E-ABF2E3DD910D}"/>
              </a:ext>
            </a:extLst>
          </p:cNvPr>
          <p:cNvSpPr txBox="1"/>
          <p:nvPr/>
        </p:nvSpPr>
        <p:spPr>
          <a:xfrm>
            <a:off x="9421803" y="2695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1C5AF4-9EEC-4111-BDB5-474CC632B2FC}"/>
              </a:ext>
            </a:extLst>
          </p:cNvPr>
          <p:cNvSpPr txBox="1"/>
          <p:nvPr/>
        </p:nvSpPr>
        <p:spPr>
          <a:xfrm>
            <a:off x="9421803" y="35173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B86B92A-ED93-4AF7-92D4-B0AD6CF7BCFF}"/>
              </a:ext>
            </a:extLst>
          </p:cNvPr>
          <p:cNvSpPr txBox="1"/>
          <p:nvPr/>
        </p:nvSpPr>
        <p:spPr>
          <a:xfrm>
            <a:off x="9421803" y="4392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87EB0D7-D034-409B-A1C4-E33F26DAABC4}"/>
              </a:ext>
            </a:extLst>
          </p:cNvPr>
          <p:cNvCxnSpPr>
            <a:cxnSpLocks/>
          </p:cNvCxnSpPr>
          <p:nvPr/>
        </p:nvCxnSpPr>
        <p:spPr>
          <a:xfrm flipH="1">
            <a:off x="2678431" y="975394"/>
            <a:ext cx="2188935" cy="288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891FD160-2B2A-421A-B903-BCD08B396D6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809755" y="984919"/>
            <a:ext cx="2341839" cy="301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F2C772E-F8CA-4E2C-95E4-3C029C7A367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704572" y="5288722"/>
            <a:ext cx="2202481" cy="284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6C45F4A-2D8B-4682-89BC-91779AA8C174}"/>
              </a:ext>
            </a:extLst>
          </p:cNvPr>
          <p:cNvCxnSpPr>
            <a:cxnSpLocks/>
          </p:cNvCxnSpPr>
          <p:nvPr/>
        </p:nvCxnSpPr>
        <p:spPr>
          <a:xfrm flipH="1">
            <a:off x="4907053" y="5326234"/>
            <a:ext cx="2226256" cy="242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B702BF5-9DC4-4866-80F5-A14A20911D9C}"/>
              </a:ext>
            </a:extLst>
          </p:cNvPr>
          <p:cNvSpPr txBox="1"/>
          <p:nvPr/>
        </p:nvSpPr>
        <p:spPr>
          <a:xfrm>
            <a:off x="9463833" y="8932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분할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6D6E80-8D6D-4AC0-B54C-52C095E1947D}"/>
              </a:ext>
            </a:extLst>
          </p:cNvPr>
          <p:cNvSpPr txBox="1"/>
          <p:nvPr/>
        </p:nvSpPr>
        <p:spPr>
          <a:xfrm>
            <a:off x="9421803" y="5267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합병</a:t>
            </a:r>
          </a:p>
        </p:txBody>
      </p:sp>
    </p:spTree>
    <p:extLst>
      <p:ext uri="{BB962C8B-B14F-4D97-AF65-F5344CB8AC3E}">
        <p14:creationId xmlns:p14="http://schemas.microsoft.com/office/powerpoint/2010/main" val="4043868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E38E17C-64FA-4002-B83F-1AEFB899C5B8}"/>
              </a:ext>
            </a:extLst>
          </p:cNvPr>
          <p:cNvSpPr txBox="1"/>
          <p:nvPr/>
        </p:nvSpPr>
        <p:spPr>
          <a:xfrm>
            <a:off x="9127958" y="176463"/>
            <a:ext cx="287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합병 정렬</a:t>
            </a:r>
            <a:endParaRPr lang="en-US" altLang="ko-KR" sz="2400" b="1"/>
          </a:p>
          <a:p>
            <a:pPr algn="r"/>
            <a:r>
              <a:rPr lang="en-US" altLang="ko-KR" sz="2400" b="1"/>
              <a:t>- </a:t>
            </a:r>
            <a:r>
              <a:rPr lang="ko-KR" altLang="en-US" sz="2400" b="1"/>
              <a:t>합병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D3C8350-33A7-4D26-858B-E48EF097B690}"/>
              </a:ext>
            </a:extLst>
          </p:cNvPr>
          <p:cNvSpPr/>
          <p:nvPr/>
        </p:nvSpPr>
        <p:spPr>
          <a:xfrm>
            <a:off x="900231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E7D2A7E-FAFB-4319-A8BA-1EF6F1C838F1}"/>
              </a:ext>
            </a:extLst>
          </p:cNvPr>
          <p:cNvSpPr/>
          <p:nvPr/>
        </p:nvSpPr>
        <p:spPr>
          <a:xfrm>
            <a:off x="1764783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77BB747E-496A-4523-A27E-00A772A02C77}"/>
              </a:ext>
            </a:extLst>
          </p:cNvPr>
          <p:cNvSpPr/>
          <p:nvPr/>
        </p:nvSpPr>
        <p:spPr>
          <a:xfrm>
            <a:off x="2625326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0A17635-44CD-4E2C-B6D4-B6D1554FB118}"/>
              </a:ext>
            </a:extLst>
          </p:cNvPr>
          <p:cNvSpPr/>
          <p:nvPr/>
        </p:nvSpPr>
        <p:spPr>
          <a:xfrm>
            <a:off x="3487700" y="362221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62536416-B6F5-448C-87F9-BA18437148E1}"/>
              </a:ext>
            </a:extLst>
          </p:cNvPr>
          <p:cNvSpPr/>
          <p:nvPr/>
        </p:nvSpPr>
        <p:spPr>
          <a:xfrm>
            <a:off x="701107" y="176463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0159C9E-AFF4-4A1C-9844-9A39D3D28369}"/>
              </a:ext>
            </a:extLst>
          </p:cNvPr>
          <p:cNvSpPr/>
          <p:nvPr/>
        </p:nvSpPr>
        <p:spPr>
          <a:xfrm>
            <a:off x="5318309" y="37433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839EA35-1B52-4AF2-9D63-6F18750B2625}"/>
              </a:ext>
            </a:extLst>
          </p:cNvPr>
          <p:cNvSpPr/>
          <p:nvPr/>
        </p:nvSpPr>
        <p:spPr>
          <a:xfrm>
            <a:off x="6158763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C16816F5-7DE1-4334-9D7D-0D02B939D148}"/>
              </a:ext>
            </a:extLst>
          </p:cNvPr>
          <p:cNvSpPr/>
          <p:nvPr/>
        </p:nvSpPr>
        <p:spPr>
          <a:xfrm>
            <a:off x="7023315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271EE3C9-47E3-4A27-B3C5-83587B1E1587}"/>
              </a:ext>
            </a:extLst>
          </p:cNvPr>
          <p:cNvSpPr/>
          <p:nvPr/>
        </p:nvSpPr>
        <p:spPr>
          <a:xfrm>
            <a:off x="7887867" y="37433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EAAB0CF3-A6BC-41BB-8F33-CB65E6661D7C}"/>
              </a:ext>
            </a:extLst>
          </p:cNvPr>
          <p:cNvSpPr/>
          <p:nvPr/>
        </p:nvSpPr>
        <p:spPr>
          <a:xfrm>
            <a:off x="5097290" y="18857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09B40A74-5525-4BBD-A0A9-A3E7D5930C4E}"/>
              </a:ext>
            </a:extLst>
          </p:cNvPr>
          <p:cNvSpPr/>
          <p:nvPr/>
        </p:nvSpPr>
        <p:spPr>
          <a:xfrm>
            <a:off x="247432" y="1133564"/>
            <a:ext cx="8880526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6A9F898-7751-4098-A576-64ACFD398277}"/>
              </a:ext>
            </a:extLst>
          </p:cNvPr>
          <p:cNvSpPr/>
          <p:nvPr/>
        </p:nvSpPr>
        <p:spPr>
          <a:xfrm>
            <a:off x="363939" y="1160835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5900BAF9-D65E-4ABE-BB71-1BD506B7337F}"/>
              </a:ext>
            </a:extLst>
          </p:cNvPr>
          <p:cNvSpPr/>
          <p:nvPr/>
        </p:nvSpPr>
        <p:spPr>
          <a:xfrm>
            <a:off x="1464081" y="1160833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CA28CED-8AB2-44B6-B558-8ED27C6D719A}"/>
              </a:ext>
            </a:extLst>
          </p:cNvPr>
          <p:cNvSpPr/>
          <p:nvPr/>
        </p:nvSpPr>
        <p:spPr>
          <a:xfrm>
            <a:off x="2564227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66EB46A5-2961-4FFC-BCE8-9F6F755F2270}"/>
              </a:ext>
            </a:extLst>
          </p:cNvPr>
          <p:cNvSpPr/>
          <p:nvPr/>
        </p:nvSpPr>
        <p:spPr>
          <a:xfrm>
            <a:off x="3664371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05FE6C7-D788-469F-99A7-DA381C9D5EAC}"/>
              </a:ext>
            </a:extLst>
          </p:cNvPr>
          <p:cNvSpPr/>
          <p:nvPr/>
        </p:nvSpPr>
        <p:spPr>
          <a:xfrm>
            <a:off x="4764515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CD730ED-2D6B-4D86-8AC9-987E89DDB052}"/>
              </a:ext>
            </a:extLst>
          </p:cNvPr>
          <p:cNvSpPr/>
          <p:nvPr/>
        </p:nvSpPr>
        <p:spPr>
          <a:xfrm>
            <a:off x="5864659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A905D9F7-A1D1-4C13-878D-9E6B24346451}"/>
              </a:ext>
            </a:extLst>
          </p:cNvPr>
          <p:cNvSpPr/>
          <p:nvPr/>
        </p:nvSpPr>
        <p:spPr>
          <a:xfrm>
            <a:off x="6964803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EDC9272C-DB1F-415F-A2D3-67B9C42570E2}"/>
              </a:ext>
            </a:extLst>
          </p:cNvPr>
          <p:cNvSpPr/>
          <p:nvPr/>
        </p:nvSpPr>
        <p:spPr>
          <a:xfrm>
            <a:off x="8044188" y="1160834"/>
            <a:ext cx="983637" cy="77173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2116885-A9EE-469C-926A-A0B4C0EE23D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85214" y="849133"/>
            <a:ext cx="2202481" cy="284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90B48EE-5D72-45AC-B3CD-86296E0FC497}"/>
              </a:ext>
            </a:extLst>
          </p:cNvPr>
          <p:cNvCxnSpPr>
            <a:cxnSpLocks/>
          </p:cNvCxnSpPr>
          <p:nvPr/>
        </p:nvCxnSpPr>
        <p:spPr>
          <a:xfrm flipH="1">
            <a:off x="4687695" y="886645"/>
            <a:ext cx="2226256" cy="242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3CA50351-4EFD-4872-83DA-E99BF2D12D06}"/>
              </a:ext>
            </a:extLst>
          </p:cNvPr>
          <p:cNvGraphicFramePr>
            <a:graphicFrameLocks noGrp="1"/>
          </p:cNvGraphicFramePr>
          <p:nvPr/>
        </p:nvGraphicFramePr>
        <p:xfrm>
          <a:off x="7887867" y="2701629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E9AFDEED-C0E6-499F-A3A8-6FC9BFFF6E99}"/>
              </a:ext>
            </a:extLst>
          </p:cNvPr>
          <p:cNvSpPr/>
          <p:nvPr/>
        </p:nvSpPr>
        <p:spPr>
          <a:xfrm>
            <a:off x="567122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BC016F1-B64F-422B-BF3B-901FB6A47536}"/>
              </a:ext>
            </a:extLst>
          </p:cNvPr>
          <p:cNvSpPr/>
          <p:nvPr/>
        </p:nvSpPr>
        <p:spPr>
          <a:xfrm>
            <a:off x="1431674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419F984A-099C-4ACB-B639-6288E487F360}"/>
              </a:ext>
            </a:extLst>
          </p:cNvPr>
          <p:cNvSpPr/>
          <p:nvPr/>
        </p:nvSpPr>
        <p:spPr>
          <a:xfrm>
            <a:off x="2292217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13CF9D94-07C5-400D-93EE-66F58267B258}"/>
              </a:ext>
            </a:extLst>
          </p:cNvPr>
          <p:cNvSpPr/>
          <p:nvPr/>
        </p:nvSpPr>
        <p:spPr>
          <a:xfrm>
            <a:off x="3154591" y="26576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E91A2630-A3B1-4706-B671-DC1F4817C957}"/>
              </a:ext>
            </a:extLst>
          </p:cNvPr>
          <p:cNvSpPr/>
          <p:nvPr/>
        </p:nvSpPr>
        <p:spPr>
          <a:xfrm>
            <a:off x="367998" y="247189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FE44D94-A55A-469B-BC77-630E71C0BA18}"/>
              </a:ext>
            </a:extLst>
          </p:cNvPr>
          <p:cNvSpPr/>
          <p:nvPr/>
        </p:nvSpPr>
        <p:spPr>
          <a:xfrm>
            <a:off x="4335726" y="26572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DDAF135-9CAB-448E-8734-5FC2921B17AC}"/>
              </a:ext>
            </a:extLst>
          </p:cNvPr>
          <p:cNvSpPr/>
          <p:nvPr/>
        </p:nvSpPr>
        <p:spPr>
          <a:xfrm>
            <a:off x="5176180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E45A587B-37C1-48EE-873D-4F320435138C}"/>
              </a:ext>
            </a:extLst>
          </p:cNvPr>
          <p:cNvSpPr/>
          <p:nvPr/>
        </p:nvSpPr>
        <p:spPr>
          <a:xfrm>
            <a:off x="6040732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2EE3F3C6-ACCD-47EF-AE70-EDD6A8EB7795}"/>
              </a:ext>
            </a:extLst>
          </p:cNvPr>
          <p:cNvSpPr/>
          <p:nvPr/>
        </p:nvSpPr>
        <p:spPr>
          <a:xfrm>
            <a:off x="6905284" y="2657230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2C48F8B2-A94A-49EB-9395-85EBF1675093}"/>
              </a:ext>
            </a:extLst>
          </p:cNvPr>
          <p:cNvSpPr/>
          <p:nvPr/>
        </p:nvSpPr>
        <p:spPr>
          <a:xfrm>
            <a:off x="4114707" y="2471471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3AA5075-5F2D-482D-88E6-4F7FB08A1EB8}"/>
              </a:ext>
            </a:extLst>
          </p:cNvPr>
          <p:cNvCxnSpPr>
            <a:cxnSpLocks/>
            <a:stCxn id="96" idx="2"/>
            <a:endCxn id="43" idx="0"/>
          </p:cNvCxnSpPr>
          <p:nvPr/>
        </p:nvCxnSpPr>
        <p:spPr>
          <a:xfrm flipH="1">
            <a:off x="814453" y="2481469"/>
            <a:ext cx="7040" cy="17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01F6DD-DFBB-4183-A993-57F6AA6C21E9}"/>
              </a:ext>
            </a:extLst>
          </p:cNvPr>
          <p:cNvCxnSpPr>
            <a:cxnSpLocks/>
            <a:stCxn id="97" idx="2"/>
            <a:endCxn id="48" idx="0"/>
          </p:cNvCxnSpPr>
          <p:nvPr/>
        </p:nvCxnSpPr>
        <p:spPr>
          <a:xfrm>
            <a:off x="4581736" y="2494721"/>
            <a:ext cx="1321" cy="1625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EFFCEB6-6BAC-450B-947D-C70C0D159829}"/>
              </a:ext>
            </a:extLst>
          </p:cNvPr>
          <p:cNvSpPr/>
          <p:nvPr/>
        </p:nvSpPr>
        <p:spPr>
          <a:xfrm>
            <a:off x="1427615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1F9B96AE-3B8A-4093-9484-BAEE328A502F}"/>
              </a:ext>
            </a:extLst>
          </p:cNvPr>
          <p:cNvSpPr/>
          <p:nvPr/>
        </p:nvSpPr>
        <p:spPr>
          <a:xfrm>
            <a:off x="2288158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A7E7AF30-014A-43D9-9F81-023B93F91F81}"/>
              </a:ext>
            </a:extLst>
          </p:cNvPr>
          <p:cNvSpPr/>
          <p:nvPr/>
        </p:nvSpPr>
        <p:spPr>
          <a:xfrm>
            <a:off x="3150532" y="387685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ED74E71F-B501-43E5-A11B-9FD894685642}"/>
              </a:ext>
            </a:extLst>
          </p:cNvPr>
          <p:cNvSpPr/>
          <p:nvPr/>
        </p:nvSpPr>
        <p:spPr>
          <a:xfrm>
            <a:off x="363939" y="3691099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F9D9D92-FAF5-4AE6-A9A4-6B439105E6DB}"/>
              </a:ext>
            </a:extLst>
          </p:cNvPr>
          <p:cNvCxnSpPr>
            <a:cxnSpLocks/>
            <a:stCxn id="100" idx="2"/>
            <a:endCxn id="60" idx="0"/>
          </p:cNvCxnSpPr>
          <p:nvPr/>
        </p:nvCxnSpPr>
        <p:spPr>
          <a:xfrm>
            <a:off x="1670765" y="3702535"/>
            <a:ext cx="4181" cy="1743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45EF16DE-3B30-4B62-9D4E-D829745BBEFE}"/>
              </a:ext>
            </a:extLst>
          </p:cNvPr>
          <p:cNvSpPr/>
          <p:nvPr/>
        </p:nvSpPr>
        <p:spPr>
          <a:xfrm>
            <a:off x="4324512" y="3879694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4163B073-6C25-47DC-8DFA-A626A2B743EF}"/>
              </a:ext>
            </a:extLst>
          </p:cNvPr>
          <p:cNvSpPr/>
          <p:nvPr/>
        </p:nvSpPr>
        <p:spPr>
          <a:xfrm>
            <a:off x="5164966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4D92EAA5-7479-4700-9CB9-042F2BF6AB2D}"/>
              </a:ext>
            </a:extLst>
          </p:cNvPr>
          <p:cNvSpPr/>
          <p:nvPr/>
        </p:nvSpPr>
        <p:spPr>
          <a:xfrm>
            <a:off x="6029518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7E2CE11C-004C-4101-915B-AE7248A72E22}"/>
              </a:ext>
            </a:extLst>
          </p:cNvPr>
          <p:cNvSpPr/>
          <p:nvPr/>
        </p:nvSpPr>
        <p:spPr>
          <a:xfrm>
            <a:off x="6894070" y="387969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E100104A-7424-4219-94FB-4B29A6734C5F}"/>
              </a:ext>
            </a:extLst>
          </p:cNvPr>
          <p:cNvSpPr/>
          <p:nvPr/>
        </p:nvSpPr>
        <p:spPr>
          <a:xfrm>
            <a:off x="4103493" y="3693936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7000B6F-6CFD-461E-A829-F70E94AC8992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581736" y="3714626"/>
            <a:ext cx="1321" cy="1012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42">
            <a:extLst>
              <a:ext uri="{FF2B5EF4-FFF2-40B4-BE49-F238E27FC236}">
                <a16:creationId xmlns:a16="http://schemas.microsoft.com/office/drawing/2014/main" id="{7C7E0DCD-493D-4D40-8B02-72AD44B8A58B}"/>
              </a:ext>
            </a:extLst>
          </p:cNvPr>
          <p:cNvGraphicFramePr>
            <a:graphicFrameLocks noGrp="1"/>
          </p:cNvGraphicFramePr>
          <p:nvPr/>
        </p:nvGraphicFramePr>
        <p:xfrm>
          <a:off x="7887867" y="3921257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95E43251-469E-4791-9D11-B5F875FF05CA}"/>
              </a:ext>
            </a:extLst>
          </p:cNvPr>
          <p:cNvSpPr/>
          <p:nvPr/>
        </p:nvSpPr>
        <p:spPr>
          <a:xfrm>
            <a:off x="2298051" y="509532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3A38D2F9-2F97-4152-896D-95AE9120006B}"/>
              </a:ext>
            </a:extLst>
          </p:cNvPr>
          <p:cNvSpPr/>
          <p:nvPr/>
        </p:nvSpPr>
        <p:spPr>
          <a:xfrm>
            <a:off x="3160425" y="5095328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AAF9EE3-8499-4F82-9936-DE180D03ED12}"/>
              </a:ext>
            </a:extLst>
          </p:cNvPr>
          <p:cNvSpPr/>
          <p:nvPr/>
        </p:nvSpPr>
        <p:spPr>
          <a:xfrm>
            <a:off x="373832" y="4909570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D057B04-0A37-4E75-971E-943D69040260}"/>
              </a:ext>
            </a:extLst>
          </p:cNvPr>
          <p:cNvCxnSpPr>
            <a:cxnSpLocks/>
            <a:stCxn id="103" idx="2"/>
            <a:endCxn id="73" idx="0"/>
          </p:cNvCxnSpPr>
          <p:nvPr/>
        </p:nvCxnSpPr>
        <p:spPr>
          <a:xfrm>
            <a:off x="2532130" y="4950850"/>
            <a:ext cx="13252" cy="144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309B71D4-FB63-41F7-B863-9F820F0C875A}"/>
              </a:ext>
            </a:extLst>
          </p:cNvPr>
          <p:cNvSpPr/>
          <p:nvPr/>
        </p:nvSpPr>
        <p:spPr>
          <a:xfrm>
            <a:off x="4334405" y="5098165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EB84AB1D-96C6-4247-B9F9-92F61F42ECC5}"/>
              </a:ext>
            </a:extLst>
          </p:cNvPr>
          <p:cNvSpPr/>
          <p:nvPr/>
        </p:nvSpPr>
        <p:spPr>
          <a:xfrm>
            <a:off x="5174859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B8CD3BB-B563-499D-9F15-10BA92074585}"/>
              </a:ext>
            </a:extLst>
          </p:cNvPr>
          <p:cNvSpPr/>
          <p:nvPr/>
        </p:nvSpPr>
        <p:spPr>
          <a:xfrm>
            <a:off x="6039411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E5EDE034-E1DE-411B-B498-B56AACF0B4C0}"/>
              </a:ext>
            </a:extLst>
          </p:cNvPr>
          <p:cNvSpPr/>
          <p:nvPr/>
        </p:nvSpPr>
        <p:spPr>
          <a:xfrm>
            <a:off x="6903963" y="5098166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3AB913EE-B772-4F0D-BBCA-3264C6D1879A}"/>
              </a:ext>
            </a:extLst>
          </p:cNvPr>
          <p:cNvSpPr/>
          <p:nvPr/>
        </p:nvSpPr>
        <p:spPr>
          <a:xfrm>
            <a:off x="4113386" y="4912407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2D4C9F9-BCA0-4383-AF5E-712CBC7557C5}"/>
              </a:ext>
            </a:extLst>
          </p:cNvPr>
          <p:cNvCxnSpPr>
            <a:cxnSpLocks/>
          </p:cNvCxnSpPr>
          <p:nvPr/>
        </p:nvCxnSpPr>
        <p:spPr>
          <a:xfrm>
            <a:off x="4581736" y="4950850"/>
            <a:ext cx="11214" cy="1629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42">
            <a:extLst>
              <a:ext uri="{FF2B5EF4-FFF2-40B4-BE49-F238E27FC236}">
                <a16:creationId xmlns:a16="http://schemas.microsoft.com/office/drawing/2014/main" id="{7A6627A0-5A7A-47D1-9575-EB3B887DB30A}"/>
              </a:ext>
            </a:extLst>
          </p:cNvPr>
          <p:cNvGraphicFramePr>
            <a:graphicFrameLocks noGrp="1"/>
          </p:cNvGraphicFramePr>
          <p:nvPr/>
        </p:nvGraphicFramePr>
        <p:xfrm>
          <a:off x="7897760" y="5139728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34E5DC65-8C71-4D61-8844-591DA5DDAC70}"/>
              </a:ext>
            </a:extLst>
          </p:cNvPr>
          <p:cNvSpPr/>
          <p:nvPr/>
        </p:nvSpPr>
        <p:spPr>
          <a:xfrm>
            <a:off x="2298051" y="61680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A3C94FF1-2E01-49CC-B507-3A1673CB8900}"/>
              </a:ext>
            </a:extLst>
          </p:cNvPr>
          <p:cNvSpPr/>
          <p:nvPr/>
        </p:nvSpPr>
        <p:spPr>
          <a:xfrm>
            <a:off x="3160425" y="6168029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</a:t>
            </a:r>
            <a:endParaRPr lang="ko-KR" altLang="en-US"/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22E83313-4C60-4C60-BD47-97EFA1A381F3}"/>
              </a:ext>
            </a:extLst>
          </p:cNvPr>
          <p:cNvSpPr/>
          <p:nvPr/>
        </p:nvSpPr>
        <p:spPr>
          <a:xfrm>
            <a:off x="373832" y="5982271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5F421E3-F655-4FEF-9DE8-8D1D18648CE5}"/>
              </a:ext>
            </a:extLst>
          </p:cNvPr>
          <p:cNvCxnSpPr>
            <a:cxnSpLocks/>
          </p:cNvCxnSpPr>
          <p:nvPr/>
        </p:nvCxnSpPr>
        <p:spPr>
          <a:xfrm>
            <a:off x="2564227" y="6046164"/>
            <a:ext cx="0" cy="140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004090BC-84C2-472F-A582-76299F2A1B96}"/>
              </a:ext>
            </a:extLst>
          </p:cNvPr>
          <p:cNvSpPr/>
          <p:nvPr/>
        </p:nvSpPr>
        <p:spPr>
          <a:xfrm>
            <a:off x="5174859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B028F5B4-A749-4222-9983-5C1A13C56766}"/>
              </a:ext>
            </a:extLst>
          </p:cNvPr>
          <p:cNvSpPr/>
          <p:nvPr/>
        </p:nvSpPr>
        <p:spPr>
          <a:xfrm>
            <a:off x="6039411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38086076-2FFD-434C-985D-1C5FCECC14A6}"/>
              </a:ext>
            </a:extLst>
          </p:cNvPr>
          <p:cNvSpPr/>
          <p:nvPr/>
        </p:nvSpPr>
        <p:spPr>
          <a:xfrm>
            <a:off x="6903963" y="6170867"/>
            <a:ext cx="494662" cy="459642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C8C6AEF4-613B-40B7-9533-2701389F6741}"/>
              </a:ext>
            </a:extLst>
          </p:cNvPr>
          <p:cNvSpPr/>
          <p:nvPr/>
        </p:nvSpPr>
        <p:spPr>
          <a:xfrm>
            <a:off x="4113386" y="5985108"/>
            <a:ext cx="3540430" cy="8311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156081AC-7325-42AC-AF20-CE374EF55AEB}"/>
              </a:ext>
            </a:extLst>
          </p:cNvPr>
          <p:cNvGraphicFramePr>
            <a:graphicFrameLocks noGrp="1"/>
          </p:cNvGraphicFramePr>
          <p:nvPr/>
        </p:nvGraphicFramePr>
        <p:xfrm>
          <a:off x="7897760" y="6212429"/>
          <a:ext cx="4150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11">
                  <a:extLst>
                    <a:ext uri="{9D8B030D-6E8A-4147-A177-3AD203B41FA5}">
                      <a16:colId xmlns:a16="http://schemas.microsoft.com/office/drawing/2014/main" val="2668529113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726048544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15796368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269369537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155141480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3388831331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665426909"/>
                    </a:ext>
                  </a:extLst>
                </a:gridCol>
                <a:gridCol w="518811">
                  <a:extLst>
                    <a:ext uri="{9D8B030D-6E8A-4147-A177-3AD203B41FA5}">
                      <a16:colId xmlns:a16="http://schemas.microsoft.com/office/drawing/2014/main" val="159055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5213"/>
                  </a:ext>
                </a:extLst>
              </a:tr>
            </a:tbl>
          </a:graphicData>
        </a:graphic>
      </p:graphicFrame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FB5AF0D-A9CF-4AF8-BA66-8C0199CE3ABF}"/>
              </a:ext>
            </a:extLst>
          </p:cNvPr>
          <p:cNvCxnSpPr>
            <a:cxnSpLocks/>
          </p:cNvCxnSpPr>
          <p:nvPr/>
        </p:nvCxnSpPr>
        <p:spPr>
          <a:xfrm>
            <a:off x="5412297" y="6046164"/>
            <a:ext cx="2288" cy="140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BF3AF7-3051-40B8-A2AF-B7D8CD7872E6}"/>
              </a:ext>
            </a:extLst>
          </p:cNvPr>
          <p:cNvSpPr txBox="1"/>
          <p:nvPr/>
        </p:nvSpPr>
        <p:spPr>
          <a:xfrm>
            <a:off x="567122" y="305552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1206BF-8956-41F1-88C6-9B305493FADB}"/>
              </a:ext>
            </a:extLst>
          </p:cNvPr>
          <p:cNvSpPr txBox="1"/>
          <p:nvPr/>
        </p:nvSpPr>
        <p:spPr>
          <a:xfrm>
            <a:off x="6842792" y="30470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right</a:t>
            </a:r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438BB-26DE-4141-A889-26B128837AB7}"/>
              </a:ext>
            </a:extLst>
          </p:cNvPr>
          <p:cNvSpPr txBox="1"/>
          <p:nvPr/>
        </p:nvSpPr>
        <p:spPr>
          <a:xfrm>
            <a:off x="3120234" y="30570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mid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E94DE2-1CAF-4519-B19D-15B290E93242}"/>
              </a:ext>
            </a:extLst>
          </p:cNvPr>
          <p:cNvSpPr txBox="1"/>
          <p:nvPr/>
        </p:nvSpPr>
        <p:spPr>
          <a:xfrm>
            <a:off x="4154028" y="30688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mid+1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44311D-C976-4499-ACBD-33D274B555A9}"/>
              </a:ext>
            </a:extLst>
          </p:cNvPr>
          <p:cNvSpPr txBox="1"/>
          <p:nvPr/>
        </p:nvSpPr>
        <p:spPr>
          <a:xfrm>
            <a:off x="701107" y="211213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FABA34-B1CA-477A-855E-5BDE58B1224C}"/>
              </a:ext>
            </a:extLst>
          </p:cNvPr>
          <p:cNvSpPr txBox="1"/>
          <p:nvPr/>
        </p:nvSpPr>
        <p:spPr>
          <a:xfrm>
            <a:off x="4461350" y="2125389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A512D7-096E-4406-BAA4-08FFF9C8D0CB}"/>
              </a:ext>
            </a:extLst>
          </p:cNvPr>
          <p:cNvSpPr txBox="1"/>
          <p:nvPr/>
        </p:nvSpPr>
        <p:spPr>
          <a:xfrm>
            <a:off x="8008664" y="2171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89685E2-3619-4C21-9AC1-D34EFA443E21}"/>
              </a:ext>
            </a:extLst>
          </p:cNvPr>
          <p:cNvCxnSpPr>
            <a:cxnSpLocks/>
          </p:cNvCxnSpPr>
          <p:nvPr/>
        </p:nvCxnSpPr>
        <p:spPr>
          <a:xfrm>
            <a:off x="8159507" y="2471471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AA072B-1321-4E1E-A56D-EF0F8027C3E3}"/>
              </a:ext>
            </a:extLst>
          </p:cNvPr>
          <p:cNvSpPr txBox="1"/>
          <p:nvPr/>
        </p:nvSpPr>
        <p:spPr>
          <a:xfrm>
            <a:off x="1550379" y="333320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12D6EB-0C80-4CD9-836D-827795B8678A}"/>
              </a:ext>
            </a:extLst>
          </p:cNvPr>
          <p:cNvSpPr txBox="1"/>
          <p:nvPr/>
        </p:nvSpPr>
        <p:spPr>
          <a:xfrm>
            <a:off x="4461350" y="3345294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13554D-29BD-49CE-B24D-9F0E4595788A}"/>
              </a:ext>
            </a:extLst>
          </p:cNvPr>
          <p:cNvSpPr txBox="1"/>
          <p:nvPr/>
        </p:nvSpPr>
        <p:spPr>
          <a:xfrm>
            <a:off x="2411744" y="458151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7A4A40-AA2E-40F1-AE4E-FF46233300E3}"/>
              </a:ext>
            </a:extLst>
          </p:cNvPr>
          <p:cNvSpPr txBox="1"/>
          <p:nvPr/>
        </p:nvSpPr>
        <p:spPr>
          <a:xfrm>
            <a:off x="4478316" y="4581557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22FB94-02BE-438E-BEAC-43720852279E}"/>
              </a:ext>
            </a:extLst>
          </p:cNvPr>
          <p:cNvSpPr txBox="1"/>
          <p:nvPr/>
        </p:nvSpPr>
        <p:spPr>
          <a:xfrm>
            <a:off x="8486877" y="3357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BA89F4-5C29-4737-88AB-85488C707138}"/>
              </a:ext>
            </a:extLst>
          </p:cNvPr>
          <p:cNvCxnSpPr>
            <a:cxnSpLocks/>
          </p:cNvCxnSpPr>
          <p:nvPr/>
        </p:nvCxnSpPr>
        <p:spPr>
          <a:xfrm>
            <a:off x="8637720" y="3657736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C2C8D2-93A4-410C-9627-5B5E5793E664}"/>
              </a:ext>
            </a:extLst>
          </p:cNvPr>
          <p:cNvSpPr txBox="1"/>
          <p:nvPr/>
        </p:nvSpPr>
        <p:spPr>
          <a:xfrm>
            <a:off x="9027825" y="4574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09E141-182F-4583-9253-B310CA6DA90F}"/>
              </a:ext>
            </a:extLst>
          </p:cNvPr>
          <p:cNvCxnSpPr>
            <a:cxnSpLocks/>
          </p:cNvCxnSpPr>
          <p:nvPr/>
        </p:nvCxnSpPr>
        <p:spPr>
          <a:xfrm>
            <a:off x="9178668" y="4873864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9BBD71F-1561-41E5-8DEF-32C877D3A14A}"/>
              </a:ext>
            </a:extLst>
          </p:cNvPr>
          <p:cNvSpPr txBox="1"/>
          <p:nvPr/>
        </p:nvSpPr>
        <p:spPr>
          <a:xfrm>
            <a:off x="9561513" y="567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F48E67A-D1AA-445B-8C8A-C7A560897B64}"/>
              </a:ext>
            </a:extLst>
          </p:cNvPr>
          <p:cNvCxnSpPr>
            <a:cxnSpLocks/>
          </p:cNvCxnSpPr>
          <p:nvPr/>
        </p:nvCxnSpPr>
        <p:spPr>
          <a:xfrm>
            <a:off x="9712356" y="5976589"/>
            <a:ext cx="0" cy="262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2D3BB46-4123-4335-9C18-D8AB0ED264FB}"/>
              </a:ext>
            </a:extLst>
          </p:cNvPr>
          <p:cNvSpPr txBox="1"/>
          <p:nvPr/>
        </p:nvSpPr>
        <p:spPr>
          <a:xfrm>
            <a:off x="2424996" y="570757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</a:t>
            </a:r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A59A8C-E3ED-4413-B1D4-7B97A58D77DD}"/>
              </a:ext>
            </a:extLst>
          </p:cNvPr>
          <p:cNvSpPr txBox="1"/>
          <p:nvPr/>
        </p:nvSpPr>
        <p:spPr>
          <a:xfrm>
            <a:off x="5301804" y="5663580"/>
            <a:ext cx="24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8A427-48D7-49A6-B337-77E2F6512622}"/>
              </a:ext>
            </a:extLst>
          </p:cNvPr>
          <p:cNvSpPr txBox="1"/>
          <p:nvPr/>
        </p:nvSpPr>
        <p:spPr>
          <a:xfrm>
            <a:off x="11261748" y="2391309"/>
            <a:ext cx="8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sorted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7DF558-F9AA-4E41-8107-F83A121148C7}"/>
              </a:ext>
            </a:extLst>
          </p:cNvPr>
          <p:cNvSpPr txBox="1"/>
          <p:nvPr/>
        </p:nvSpPr>
        <p:spPr>
          <a:xfrm>
            <a:off x="7270646" y="21523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005C3D-0840-4A06-B200-B2E482ED654F}"/>
              </a:ext>
            </a:extLst>
          </p:cNvPr>
          <p:cNvSpPr txBox="1"/>
          <p:nvPr/>
        </p:nvSpPr>
        <p:spPr>
          <a:xfrm>
            <a:off x="9166818" y="1133724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/>
              <a:t>merge </a:t>
            </a:r>
            <a:r>
              <a:rPr lang="ko-KR" altLang="en-US" sz="2400" b="1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9904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(1)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14494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6929844-744C-4C42-8ED7-90A63DAF9B41}"/>
              </a:ext>
            </a:extLst>
          </p:cNvPr>
          <p:cNvCxnSpPr>
            <a:cxnSpLocks/>
          </p:cNvCxnSpPr>
          <p:nvPr/>
        </p:nvCxnSpPr>
        <p:spPr>
          <a:xfrm flipV="1">
            <a:off x="4487604" y="5175788"/>
            <a:ext cx="2398641" cy="2"/>
          </a:xfrm>
          <a:prstGeom prst="bentConnector4">
            <a:avLst>
              <a:gd name="adj1" fmla="val 101"/>
              <a:gd name="adj2" fmla="val 1143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4331952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42A3D-CA3A-4745-AC6C-23B343EA7405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D7950C-35BB-41F2-B734-56D375939565}"/>
              </a:ext>
            </a:extLst>
          </p:cNvPr>
          <p:cNvSpPr txBox="1"/>
          <p:nvPr/>
        </p:nvSpPr>
        <p:spPr>
          <a:xfrm>
            <a:off x="5181945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2462E6-B999-4E9F-A3B2-B01B9F2465C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493249" y="6333675"/>
            <a:ext cx="3384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456768-9978-4197-86CE-EB0994AD3864}"/>
              </a:ext>
            </a:extLst>
          </p:cNvPr>
          <p:cNvSpPr/>
          <p:nvPr/>
        </p:nvSpPr>
        <p:spPr>
          <a:xfrm>
            <a:off x="6316376" y="6188630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337998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(2)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6797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5148431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5277579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6881092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/>
          <p:nvPr/>
        </p:nvCxnSpPr>
        <p:spPr>
          <a:xfrm>
            <a:off x="5277579" y="4731026"/>
            <a:ext cx="160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12FF1A-D052-44A6-8378-88755CB4BD32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AB293C-9B5D-466B-9D1C-3ADF6709903F}"/>
              </a:ext>
            </a:extLst>
          </p:cNvPr>
          <p:cNvSpPr txBox="1"/>
          <p:nvPr/>
        </p:nvSpPr>
        <p:spPr>
          <a:xfrm>
            <a:off x="5940348" y="61356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219295-9454-42BA-A0F3-5B3A98CF5AE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251652" y="6320291"/>
            <a:ext cx="26264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F68C0B-D0E1-49B8-BB60-9123F40E123F}"/>
              </a:ext>
            </a:extLst>
          </p:cNvPr>
          <p:cNvSpPr/>
          <p:nvPr/>
        </p:nvSpPr>
        <p:spPr>
          <a:xfrm>
            <a:off x="6695578" y="6149009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13218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(3)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09222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5938778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6096000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8484605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>
            <a:cxnSpLocks/>
          </p:cNvCxnSpPr>
          <p:nvPr/>
        </p:nvCxnSpPr>
        <p:spPr>
          <a:xfrm>
            <a:off x="6096000" y="4731026"/>
            <a:ext cx="2388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237EB0-371D-4C77-B47F-6768060CC9CD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1F978-8FEC-4D96-B168-AA9E73570571}"/>
              </a:ext>
            </a:extLst>
          </p:cNvPr>
          <p:cNvSpPr txBox="1"/>
          <p:nvPr/>
        </p:nvSpPr>
        <p:spPr>
          <a:xfrm>
            <a:off x="6765861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5B70B2-DEDE-4DBB-BEAA-E7954BE0610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77165" y="6333675"/>
            <a:ext cx="18009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3878B-2FCF-4C13-94C7-951EBA1D7A17}"/>
              </a:ext>
            </a:extLst>
          </p:cNvPr>
          <p:cNvSpPr/>
          <p:nvPr/>
        </p:nvSpPr>
        <p:spPr>
          <a:xfrm>
            <a:off x="7108334" y="6221896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255141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(4)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85268"/>
              </p:ext>
            </p:extLst>
          </p:nvPr>
        </p:nvGraphicFramePr>
        <p:xfrm>
          <a:off x="3313915" y="5175790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6760412" y="55592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6889560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608B5A-0723-4CCD-B04D-A29F1BF95C6B}"/>
              </a:ext>
            </a:extLst>
          </p:cNvPr>
          <p:cNvCxnSpPr/>
          <p:nvPr/>
        </p:nvCxnSpPr>
        <p:spPr>
          <a:xfrm>
            <a:off x="8484605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A8EDAA-6230-4EC4-BA89-BCFD3BC669FA}"/>
              </a:ext>
            </a:extLst>
          </p:cNvPr>
          <p:cNvCxnSpPr>
            <a:cxnSpLocks/>
          </p:cNvCxnSpPr>
          <p:nvPr/>
        </p:nvCxnSpPr>
        <p:spPr>
          <a:xfrm>
            <a:off x="6889560" y="4731026"/>
            <a:ext cx="1595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DEAA44-F93B-4F21-93BF-838F16B22F30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FD293-819B-4119-A597-CBE24A0F61B7}"/>
              </a:ext>
            </a:extLst>
          </p:cNvPr>
          <p:cNvSpPr txBox="1"/>
          <p:nvPr/>
        </p:nvSpPr>
        <p:spPr>
          <a:xfrm>
            <a:off x="7543775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99230B-9EC2-4C17-A9CE-026879B8EED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855079" y="6333675"/>
            <a:ext cx="1023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31D297-B290-4119-A92A-7DEFF9B59EFE}"/>
              </a:ext>
            </a:extLst>
          </p:cNvPr>
          <p:cNvSpPr/>
          <p:nvPr/>
        </p:nvSpPr>
        <p:spPr>
          <a:xfrm>
            <a:off x="7497291" y="6274771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229719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(5)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54604"/>
              </p:ext>
            </p:extLst>
          </p:nvPr>
        </p:nvGraphicFramePr>
        <p:xfrm>
          <a:off x="3320265" y="5194669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7531430" y="5517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7687082" y="4731026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D78A64F-ECED-43ED-9B27-37B492A718EE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66B66-5DEF-4953-8B8C-0B49779076FF}"/>
              </a:ext>
            </a:extLst>
          </p:cNvPr>
          <p:cNvSpPr txBox="1"/>
          <p:nvPr/>
        </p:nvSpPr>
        <p:spPr>
          <a:xfrm>
            <a:off x="8340770" y="6149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6F18C6-FB5A-405E-AA39-FC16F7F7380D}"/>
              </a:ext>
            </a:extLst>
          </p:cNvPr>
          <p:cNvSpPr/>
          <p:nvPr/>
        </p:nvSpPr>
        <p:spPr>
          <a:xfrm>
            <a:off x="7627133" y="6279178"/>
            <a:ext cx="1738578" cy="6361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</p:spTree>
    <p:extLst>
      <p:ext uri="{BB962C8B-B14F-4D97-AF65-F5344CB8AC3E}">
        <p14:creationId xmlns:p14="http://schemas.microsoft.com/office/powerpoint/2010/main" val="40231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선택 정렬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8F9E45-E991-4E68-90E7-F077516B06A7}"/>
              </a:ext>
            </a:extLst>
          </p:cNvPr>
          <p:cNvGrpSpPr/>
          <p:nvPr/>
        </p:nvGrpSpPr>
        <p:grpSpPr>
          <a:xfrm>
            <a:off x="685974" y="1253868"/>
            <a:ext cx="10763904" cy="2909080"/>
            <a:chOff x="192505" y="1018498"/>
            <a:chExt cx="10763904" cy="2909080"/>
          </a:xfrm>
        </p:grpSpPr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1459482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i</a:t>
              </a:r>
              <a:r>
                <a:rPr lang="en-US" altLang="ko-KR">
                  <a:solidFill>
                    <a:schemeClr val="tx1"/>
                  </a:solidFill>
                </a:rPr>
                <a:t>(6)</a:t>
              </a:r>
              <a:r>
                <a:rPr lang="ko-KR" altLang="en-US">
                  <a:solidFill>
                    <a:schemeClr val="tx1"/>
                  </a:solidFill>
                </a:rPr>
                <a:t>번째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942080"/>
              <a:ext cx="10763904" cy="19854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82B36BB6-79E8-4F2C-A9C5-529ACB2439E9}"/>
                </a:ext>
              </a:extLst>
            </p:cNvPr>
            <p:cNvSpPr/>
            <p:nvPr/>
          </p:nvSpPr>
          <p:spPr>
            <a:xfrm>
              <a:off x="7210925" y="2228975"/>
              <a:ext cx="2534653" cy="1411705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최소값 </a:t>
              </a: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9ADC6E5-4AAA-4F8C-A4B4-725062EA6C42}"/>
                </a:ext>
              </a:extLst>
            </p:cNvPr>
            <p:cNvCxnSpPr>
              <a:cxnSpLocks/>
              <a:stCxn id="6" idx="0"/>
              <a:endCxn id="64" idx="0"/>
            </p:cNvCxnSpPr>
            <p:nvPr/>
          </p:nvCxnSpPr>
          <p:spPr>
            <a:xfrm rot="5400000" flipH="1" flipV="1">
              <a:off x="5602530" y="-646746"/>
              <a:ext cx="12700" cy="5751443"/>
            </a:xfrm>
            <a:prstGeom prst="bentConnector3">
              <a:avLst>
                <a:gd name="adj1" fmla="val 649562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916954-D66B-4A9D-B933-5095AFA3C88A}"/>
                </a:ext>
              </a:extLst>
            </p:cNvPr>
            <p:cNvSpPr txBox="1"/>
            <p:nvPr/>
          </p:nvSpPr>
          <p:spPr>
            <a:xfrm>
              <a:off x="5123072" y="1018498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값 교환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EA1F8-8CBA-4836-B725-80A186938A8F}"/>
                </a:ext>
              </a:extLst>
            </p:cNvPr>
            <p:cNvSpPr txBox="1"/>
            <p:nvPr/>
          </p:nvSpPr>
          <p:spPr>
            <a:xfrm>
              <a:off x="7205958" y="1057121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N-1</a:t>
              </a:r>
              <a:r>
                <a:rPr lang="ko-KR" altLang="en-US"/>
                <a:t>번 반복</a:t>
              </a: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1ECA6E64-D0C2-4436-9065-CC7B4BE34C92}"/>
                </a:ext>
              </a:extLst>
            </p:cNvPr>
            <p:cNvSpPr/>
            <p:nvPr/>
          </p:nvSpPr>
          <p:spPr>
            <a:xfrm>
              <a:off x="4335204" y="2228975"/>
              <a:ext cx="2534653" cy="14117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4F0CD2-197A-4A92-84ED-7605C4BD21E8}"/>
              </a:ext>
            </a:extLst>
          </p:cNvPr>
          <p:cNvSpPr/>
          <p:nvPr/>
        </p:nvSpPr>
        <p:spPr>
          <a:xfrm>
            <a:off x="1069660" y="1382366"/>
            <a:ext cx="1417982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 </a:t>
            </a:r>
            <a:r>
              <a:rPr lang="ko-KR" altLang="en-US">
                <a:solidFill>
                  <a:sysClr val="windowText" lastClr="000000"/>
                </a:solidFill>
              </a:rPr>
              <a:t>계속 증가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0374AF-B292-4263-86BC-494846393C41}"/>
              </a:ext>
            </a:extLst>
          </p:cNvPr>
          <p:cNvSpPr/>
          <p:nvPr/>
        </p:nvSpPr>
        <p:spPr>
          <a:xfrm>
            <a:off x="10181505" y="1393382"/>
            <a:ext cx="1738578" cy="6361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 </a:t>
            </a:r>
            <a:r>
              <a:rPr lang="ko-KR" altLang="en-US">
                <a:solidFill>
                  <a:sysClr val="windowText" lastClr="000000"/>
                </a:solidFill>
              </a:rPr>
              <a:t>최소값 탐색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2436FC8-D575-4AE1-ABA4-CF18FBB81B30}"/>
              </a:ext>
            </a:extLst>
          </p:cNvPr>
          <p:cNvSpPr/>
          <p:nvPr/>
        </p:nvSpPr>
        <p:spPr>
          <a:xfrm>
            <a:off x="534969" y="882028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B088D04-7B0E-4230-9B76-5C0630BA35CA}"/>
              </a:ext>
            </a:extLst>
          </p:cNvPr>
          <p:cNvSpPr/>
          <p:nvPr/>
        </p:nvSpPr>
        <p:spPr>
          <a:xfrm>
            <a:off x="9474481" y="940823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for(j ~)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47" name="표 12">
            <a:extLst>
              <a:ext uri="{FF2B5EF4-FFF2-40B4-BE49-F238E27FC236}">
                <a16:creationId xmlns:a16="http://schemas.microsoft.com/office/drawing/2014/main" id="{A05B95D5-CF6D-4B2F-A621-8EDD58CE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5411"/>
              </p:ext>
            </p:extLst>
          </p:nvPr>
        </p:nvGraphicFramePr>
        <p:xfrm>
          <a:off x="3320265" y="5194669"/>
          <a:ext cx="5564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81">
                  <a:extLst>
                    <a:ext uri="{9D8B030D-6E8A-4147-A177-3AD203B41FA5}">
                      <a16:colId xmlns:a16="http://schemas.microsoft.com/office/drawing/2014/main" val="4041962041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8743223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353702814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39957883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2091602384"/>
                    </a:ext>
                  </a:extLst>
                </a:gridCol>
                <a:gridCol w="794881">
                  <a:extLst>
                    <a:ext uri="{9D8B030D-6E8A-4147-A177-3AD203B41FA5}">
                      <a16:colId xmlns:a16="http://schemas.microsoft.com/office/drawing/2014/main" val="437545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340329"/>
                  </a:ext>
                </a:extLst>
              </a:tr>
            </a:tbl>
          </a:graphicData>
        </a:graphic>
      </p:graphicFrame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22B6751-6392-4E56-8436-A24B11E11B92}"/>
              </a:ext>
            </a:extLst>
          </p:cNvPr>
          <p:cNvSpPr/>
          <p:nvPr/>
        </p:nvSpPr>
        <p:spPr>
          <a:xfrm>
            <a:off x="7234092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list[least]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3D1FBD8-4568-402D-98F5-D7FAC829EF16}"/>
              </a:ext>
            </a:extLst>
          </p:cNvPr>
          <p:cNvSpPr/>
          <p:nvPr/>
        </p:nvSpPr>
        <p:spPr>
          <a:xfrm>
            <a:off x="1626954" y="2262576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list[</a:t>
            </a:r>
            <a:r>
              <a:rPr lang="en-US" altLang="ko-KR" err="1">
                <a:solidFill>
                  <a:sysClr val="windowText" lastClr="000000"/>
                </a:solidFill>
              </a:rPr>
              <a:t>i</a:t>
            </a:r>
            <a:r>
              <a:rPr lang="en-US" altLang="ko-KR">
                <a:solidFill>
                  <a:sysClr val="windowText" lastClr="000000"/>
                </a:solidFill>
              </a:rPr>
              <a:t>]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087EB44-B3DB-489B-BE18-E28DB48E063E}"/>
              </a:ext>
            </a:extLst>
          </p:cNvPr>
          <p:cNvSpPr/>
          <p:nvPr/>
        </p:nvSpPr>
        <p:spPr>
          <a:xfrm>
            <a:off x="4412936" y="1343549"/>
            <a:ext cx="1417982" cy="63610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SWAP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2A0F6F6-A95C-4CBE-8175-36F9E3803EBE}"/>
              </a:ext>
            </a:extLst>
          </p:cNvPr>
          <p:cNvCxnSpPr>
            <a:stCxn id="44" idx="2"/>
            <a:endCxn id="64" idx="3"/>
          </p:cNvCxnSpPr>
          <p:nvPr/>
        </p:nvCxnSpPr>
        <p:spPr>
          <a:xfrm rot="5400000">
            <a:off x="10074565" y="2193969"/>
            <a:ext cx="1140712" cy="8117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C427ECE-8F15-4476-AAFF-2CEE4B4E923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017924" y="2235171"/>
            <a:ext cx="1190544" cy="679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EC681C-87F9-42DA-9D8D-8B373A9BFF36}"/>
              </a:ext>
            </a:extLst>
          </p:cNvPr>
          <p:cNvSpPr txBox="1"/>
          <p:nvPr/>
        </p:nvSpPr>
        <p:spPr>
          <a:xfrm>
            <a:off x="8339812" y="5546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FB09A-7B22-4063-8123-0FB38AC76958}"/>
              </a:ext>
            </a:extLst>
          </p:cNvPr>
          <p:cNvSpPr txBox="1"/>
          <p:nvPr/>
        </p:nvSpPr>
        <p:spPr>
          <a:xfrm>
            <a:off x="2554096" y="55466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=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AE542B-42F3-445F-8AE2-1B2443FD4EEA}"/>
              </a:ext>
            </a:extLst>
          </p:cNvPr>
          <p:cNvCxnSpPr/>
          <p:nvPr/>
        </p:nvCxnSpPr>
        <p:spPr>
          <a:xfrm>
            <a:off x="8495464" y="4749905"/>
            <a:ext cx="0" cy="4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E8C52B-95EC-4AB1-9C28-732A718FF417}"/>
              </a:ext>
            </a:extLst>
          </p:cNvPr>
          <p:cNvSpPr txBox="1"/>
          <p:nvPr/>
        </p:nvSpPr>
        <p:spPr>
          <a:xfrm>
            <a:off x="2554096" y="61490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 =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0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2029</Words>
  <Application>Microsoft Office PowerPoint</Application>
  <PresentationFormat>와이드스크린</PresentationFormat>
  <Paragraphs>941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1</cp:revision>
  <dcterms:created xsi:type="dcterms:W3CDTF">2021-07-11T06:01:55Z</dcterms:created>
  <dcterms:modified xsi:type="dcterms:W3CDTF">2021-07-13T10:04:51Z</dcterms:modified>
</cp:coreProperties>
</file>