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70" r:id="rId6"/>
    <p:sldId id="268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9" r:id="rId15"/>
    <p:sldId id="280" r:id="rId16"/>
    <p:sldId id="283" r:id="rId17"/>
    <p:sldId id="281" r:id="rId18"/>
    <p:sldId id="282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ABB0B-E8C3-4C64-8B2B-FDC0106147C4}" v="6" dt="2021-07-21T09:06:53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현" userId="11a90075256c3698" providerId="LiveId" clId="{910064F2-E5A3-4A92-95E5-AADAB2DD4CED}"/>
    <pc:docChg chg="undo custSel addSld delSld modSld sldOrd">
      <pc:chgData name="김 승현" userId="11a90075256c3698" providerId="LiveId" clId="{910064F2-E5A3-4A92-95E5-AADAB2DD4CED}" dt="2021-07-16T13:54:42.238" v="1277" actId="20577"/>
      <pc:docMkLst>
        <pc:docMk/>
      </pc:docMkLst>
      <pc:sldChg chg="add del">
        <pc:chgData name="김 승현" userId="11a90075256c3698" providerId="LiveId" clId="{910064F2-E5A3-4A92-95E5-AADAB2DD4CED}" dt="2021-07-16T06:05:24.510" v="35" actId="47"/>
        <pc:sldMkLst>
          <pc:docMk/>
          <pc:sldMk cId="282932995" sldId="256"/>
        </pc:sldMkLst>
      </pc:sldChg>
      <pc:sldChg chg="addSp delSp modSp add del mod">
        <pc:chgData name="김 승현" userId="11a90075256c3698" providerId="LiveId" clId="{910064F2-E5A3-4A92-95E5-AADAB2DD4CED}" dt="2021-07-16T06:38:17.837" v="145" actId="20577"/>
        <pc:sldMkLst>
          <pc:docMk/>
          <pc:sldMk cId="2947150438" sldId="264"/>
        </pc:sldMkLst>
        <pc:spChg chg="add mod">
          <ac:chgData name="김 승현" userId="11a90075256c3698" providerId="LiveId" clId="{910064F2-E5A3-4A92-95E5-AADAB2DD4CED}" dt="2021-07-16T06:08:31.014" v="104"/>
          <ac:spMkLst>
            <pc:docMk/>
            <pc:sldMk cId="2947150438" sldId="264"/>
            <ac:spMk id="14" creationId="{9BE34F80-502E-4BF4-B088-DBCBD114D303}"/>
          </ac:spMkLst>
        </pc:spChg>
        <pc:spChg chg="mod">
          <ac:chgData name="김 승현" userId="11a90075256c3698" providerId="LiveId" clId="{910064F2-E5A3-4A92-95E5-AADAB2DD4CED}" dt="2021-07-16T06:05:28.787" v="40"/>
          <ac:spMkLst>
            <pc:docMk/>
            <pc:sldMk cId="2947150438" sldId="264"/>
            <ac:spMk id="50" creationId="{B6B195BF-B2D8-44C4-9201-360245A4F525}"/>
          </ac:spMkLst>
        </pc:spChg>
        <pc:spChg chg="mod">
          <ac:chgData name="김 승현" userId="11a90075256c3698" providerId="LiveId" clId="{910064F2-E5A3-4A92-95E5-AADAB2DD4CED}" dt="2021-07-16T06:08:26.651" v="81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910064F2-E5A3-4A92-95E5-AADAB2DD4CED}" dt="2021-07-16T06:06:48.604" v="46" actId="571"/>
          <ac:spMkLst>
            <pc:docMk/>
            <pc:sldMk cId="2947150438" sldId="264"/>
            <ac:spMk id="67" creationId="{0D7289B6-B661-4D31-8BA1-C6E2D24A3757}"/>
          </ac:spMkLst>
        </pc:spChg>
        <pc:spChg chg="mod">
          <ac:chgData name="김 승현" userId="11a90075256c3698" providerId="LiveId" clId="{910064F2-E5A3-4A92-95E5-AADAB2DD4CED}" dt="2021-07-16T06:08:22.365" v="55"/>
          <ac:spMkLst>
            <pc:docMk/>
            <pc:sldMk cId="2947150438" sldId="264"/>
            <ac:spMk id="68" creationId="{4C2FB2F3-F8B8-459F-A19E-1E10F0A48957}"/>
          </ac:spMkLst>
        </pc:spChg>
        <pc:spChg chg="del mod">
          <ac:chgData name="김 승현" userId="11a90075256c3698" providerId="LiveId" clId="{910064F2-E5A3-4A92-95E5-AADAB2DD4CED}" dt="2021-07-16T06:08:36.619" v="107" actId="478"/>
          <ac:spMkLst>
            <pc:docMk/>
            <pc:sldMk cId="2947150438" sldId="264"/>
            <ac:spMk id="71" creationId="{D9F71C19-CB8F-43C3-8BFA-B7B982269681}"/>
          </ac:spMkLst>
        </pc:spChg>
        <pc:spChg chg="del mod">
          <ac:chgData name="김 승현" userId="11a90075256c3698" providerId="LiveId" clId="{910064F2-E5A3-4A92-95E5-AADAB2DD4CED}" dt="2021-07-16T06:08:33.601" v="105" actId="478"/>
          <ac:spMkLst>
            <pc:docMk/>
            <pc:sldMk cId="2947150438" sldId="264"/>
            <ac:spMk id="72" creationId="{ABFBA98E-3F1C-45B6-894E-3EF7258FF2C7}"/>
          </ac:spMkLst>
        </pc:spChg>
        <pc:grpChg chg="mod">
          <ac:chgData name="김 승현" userId="11a90075256c3698" providerId="LiveId" clId="{910064F2-E5A3-4A92-95E5-AADAB2DD4CED}" dt="2021-07-16T06:08:34.559" v="106" actId="1076"/>
          <ac:grpSpMkLst>
            <pc:docMk/>
            <pc:sldMk cId="2947150438" sldId="264"/>
            <ac:grpSpMk id="47" creationId="{7401BB94-FF3C-4458-BD2A-583E073A4FA8}"/>
          </ac:grpSpMkLst>
        </pc:grpChg>
        <pc:graphicFrameChg chg="mod modGraphic">
          <ac:chgData name="김 승현" userId="11a90075256c3698" providerId="LiveId" clId="{910064F2-E5A3-4A92-95E5-AADAB2DD4CED}" dt="2021-07-16T06:09:30.263" v="117" actId="1076"/>
          <ac:graphicFrameMkLst>
            <pc:docMk/>
            <pc:sldMk cId="2947150438" sldId="264"/>
            <ac:graphicFrameMk id="12" creationId="{A5412CB3-2546-44AE-BE6B-0581FBA0BE7C}"/>
          </ac:graphicFrameMkLst>
        </pc:graphicFrameChg>
        <pc:graphicFrameChg chg="add mod modGraphic">
          <ac:chgData name="김 승현" userId="11a90075256c3698" providerId="LiveId" clId="{910064F2-E5A3-4A92-95E5-AADAB2DD4CED}" dt="2021-07-16T06:38:17.837" v="145" actId="20577"/>
          <ac:graphicFrameMkLst>
            <pc:docMk/>
            <pc:sldMk cId="2947150438" sldId="264"/>
            <ac:graphicFrameMk id="18" creationId="{5458E85C-427F-46EB-B330-8A2764F4C4D9}"/>
          </ac:graphicFrameMkLst>
        </pc:graphicFrameChg>
        <pc:cxnChg chg="add del mod">
          <ac:chgData name="김 승현" userId="11a90075256c3698" providerId="LiveId" clId="{910064F2-E5A3-4A92-95E5-AADAB2DD4CED}" dt="2021-07-16T06:08:46.685" v="109" actId="478"/>
          <ac:cxnSpMkLst>
            <pc:docMk/>
            <pc:sldMk cId="2947150438" sldId="264"/>
            <ac:cxnSpMk id="17" creationId="{43DFB4EF-6A64-45C3-B25D-F3BC67F7ECFD}"/>
          </ac:cxnSpMkLst>
        </pc:cxnChg>
        <pc:cxnChg chg="del mod">
          <ac:chgData name="김 승현" userId="11a90075256c3698" providerId="LiveId" clId="{910064F2-E5A3-4A92-95E5-AADAB2DD4CED}" dt="2021-07-16T06:08:54.240" v="110" actId="478"/>
          <ac:cxnSpMkLst>
            <pc:docMk/>
            <pc:sldMk cId="2947150438" sldId="264"/>
            <ac:cxnSpMk id="37" creationId="{245DB21C-326D-4C99-A0F9-5F3E7C0043DD}"/>
          </ac:cxnSpMkLst>
        </pc:cxnChg>
        <pc:cxnChg chg="del mod">
          <ac:chgData name="김 승현" userId="11a90075256c3698" providerId="LiveId" clId="{910064F2-E5A3-4A92-95E5-AADAB2DD4CED}" dt="2021-07-16T06:08:44.973" v="108" actId="478"/>
          <ac:cxnSpMkLst>
            <pc:docMk/>
            <pc:sldMk cId="2947150438" sldId="264"/>
            <ac:cxnSpMk id="70" creationId="{4A93E710-EA48-4F09-8A82-E3ECAA22B2B9}"/>
          </ac:cxnSpMkLst>
        </pc:cxnChg>
      </pc:sldChg>
      <pc:sldChg chg="add del">
        <pc:chgData name="김 승현" userId="11a90075256c3698" providerId="LiveId" clId="{910064F2-E5A3-4A92-95E5-AADAB2DD4CED}" dt="2021-07-16T06:40:02.876" v="152" actId="2696"/>
        <pc:sldMkLst>
          <pc:docMk/>
          <pc:sldMk cId="843724582" sldId="265"/>
        </pc:sldMkLst>
      </pc:sldChg>
      <pc:sldChg chg="modSp add mod">
        <pc:chgData name="김 승현" userId="11a90075256c3698" providerId="LiveId" clId="{910064F2-E5A3-4A92-95E5-AADAB2DD4CED}" dt="2021-07-16T06:39:58.428" v="151" actId="207"/>
        <pc:sldMkLst>
          <pc:docMk/>
          <pc:sldMk cId="22252220" sldId="266"/>
        </pc:sldMkLst>
        <pc:graphicFrameChg chg="modGraphic">
          <ac:chgData name="김 승현" userId="11a90075256c3698" providerId="LiveId" clId="{910064F2-E5A3-4A92-95E5-AADAB2DD4CED}" dt="2021-07-16T06:39:55.181" v="150" actId="207"/>
          <ac:graphicFrameMkLst>
            <pc:docMk/>
            <pc:sldMk cId="22252220" sldId="266"/>
            <ac:graphicFrameMk id="12" creationId="{A5412CB3-2546-44AE-BE6B-0581FBA0BE7C}"/>
          </ac:graphicFrameMkLst>
        </pc:graphicFrameChg>
        <pc:graphicFrameChg chg="modGraphic">
          <ac:chgData name="김 승현" userId="11a90075256c3698" providerId="LiveId" clId="{910064F2-E5A3-4A92-95E5-AADAB2DD4CED}" dt="2021-07-16T06:39:58.428" v="151" actId="207"/>
          <ac:graphicFrameMkLst>
            <pc:docMk/>
            <pc:sldMk cId="22252220" sldId="266"/>
            <ac:graphicFrameMk id="18" creationId="{5458E85C-427F-46EB-B330-8A2764F4C4D9}"/>
          </ac:graphicFrameMkLst>
        </pc:graphicFrameChg>
      </pc:sldChg>
      <pc:sldChg chg="del">
        <pc:chgData name="김 승현" userId="11a90075256c3698" providerId="LiveId" clId="{910064F2-E5A3-4A92-95E5-AADAB2DD4CED}" dt="2021-07-16T06:05:16.196" v="0" actId="47"/>
        <pc:sldMkLst>
          <pc:docMk/>
          <pc:sldMk cId="1441764401" sldId="266"/>
        </pc:sldMkLst>
      </pc:sldChg>
      <pc:sldChg chg="addSp delSp modSp add mod">
        <pc:chgData name="김 승현" userId="11a90075256c3698" providerId="LiveId" clId="{910064F2-E5A3-4A92-95E5-AADAB2DD4CED}" dt="2021-07-16T07:00:41.105" v="490" actId="1076"/>
        <pc:sldMkLst>
          <pc:docMk/>
          <pc:sldMk cId="2997716268" sldId="267"/>
        </pc:sldMkLst>
        <pc:spChg chg="add mod">
          <ac:chgData name="김 승현" userId="11a90075256c3698" providerId="LiveId" clId="{910064F2-E5A3-4A92-95E5-AADAB2DD4CED}" dt="2021-07-16T06:43:47.013" v="236" actId="1076"/>
          <ac:spMkLst>
            <pc:docMk/>
            <pc:sldMk cId="2997716268" sldId="267"/>
            <ac:spMk id="4" creationId="{BC2181B1-4D4E-4B20-AD69-76DBC8E727A1}"/>
          </ac:spMkLst>
        </pc:spChg>
        <pc:spChg chg="add mod">
          <ac:chgData name="김 승현" userId="11a90075256c3698" providerId="LiveId" clId="{910064F2-E5A3-4A92-95E5-AADAB2DD4CED}" dt="2021-07-16T06:44:51.088" v="254" actId="1037"/>
          <ac:spMkLst>
            <pc:docMk/>
            <pc:sldMk cId="2997716268" sldId="267"/>
            <ac:spMk id="17" creationId="{5699BF90-8238-413F-9847-15A2DE94403C}"/>
          </ac:spMkLst>
        </pc:spChg>
        <pc:spChg chg="add mod">
          <ac:chgData name="김 승현" userId="11a90075256c3698" providerId="LiveId" clId="{910064F2-E5A3-4A92-95E5-AADAB2DD4CED}" dt="2021-07-16T06:49:32.959" v="264" actId="1076"/>
          <ac:spMkLst>
            <pc:docMk/>
            <pc:sldMk cId="2997716268" sldId="267"/>
            <ac:spMk id="19" creationId="{419015B1-0318-4457-B38A-83483E56C9ED}"/>
          </ac:spMkLst>
        </pc:spChg>
        <pc:spChg chg="add del mod">
          <ac:chgData name="김 승현" userId="11a90075256c3698" providerId="LiveId" clId="{910064F2-E5A3-4A92-95E5-AADAB2DD4CED}" dt="2021-07-16T06:44:43.005" v="250" actId="478"/>
          <ac:spMkLst>
            <pc:docMk/>
            <pc:sldMk cId="2997716268" sldId="267"/>
            <ac:spMk id="21" creationId="{D537E55A-39DE-49B0-A088-3450B21B5CD6}"/>
          </ac:spMkLst>
        </pc:spChg>
        <pc:spChg chg="add mod">
          <ac:chgData name="김 승현" userId="11a90075256c3698" providerId="LiveId" clId="{910064F2-E5A3-4A92-95E5-AADAB2DD4CED}" dt="2021-07-16T06:50:59.125" v="291" actId="207"/>
          <ac:spMkLst>
            <pc:docMk/>
            <pc:sldMk cId="2997716268" sldId="267"/>
            <ac:spMk id="30" creationId="{301F64DE-2C26-4CBB-BEF6-62B01B10AA53}"/>
          </ac:spMkLst>
        </pc:spChg>
        <pc:spChg chg="add mod">
          <ac:chgData name="김 승현" userId="11a90075256c3698" providerId="LiveId" clId="{910064F2-E5A3-4A92-95E5-AADAB2DD4CED}" dt="2021-07-16T06:50:32.647" v="289" actId="1076"/>
          <ac:spMkLst>
            <pc:docMk/>
            <pc:sldMk cId="2997716268" sldId="267"/>
            <ac:spMk id="32" creationId="{EE352969-A6BD-4781-8569-8B860752A571}"/>
          </ac:spMkLst>
        </pc:spChg>
        <pc:spChg chg="add mod">
          <ac:chgData name="김 승현" userId="11a90075256c3698" providerId="LiveId" clId="{910064F2-E5A3-4A92-95E5-AADAB2DD4CED}" dt="2021-07-16T06:50:32.647" v="289" actId="1076"/>
          <ac:spMkLst>
            <pc:docMk/>
            <pc:sldMk cId="2997716268" sldId="267"/>
            <ac:spMk id="35" creationId="{7A8A6AC3-AAB3-49B4-BFA9-454423FC64C6}"/>
          </ac:spMkLst>
        </pc:spChg>
        <pc:spChg chg="add mod">
          <ac:chgData name="김 승현" userId="11a90075256c3698" providerId="LiveId" clId="{910064F2-E5A3-4A92-95E5-AADAB2DD4CED}" dt="2021-07-16T06:50:32.647" v="289" actId="1076"/>
          <ac:spMkLst>
            <pc:docMk/>
            <pc:sldMk cId="2997716268" sldId="267"/>
            <ac:spMk id="36" creationId="{CD81A528-4D37-492A-A909-86E1C2A08EC1}"/>
          </ac:spMkLst>
        </pc:spChg>
        <pc:spChg chg="add mod">
          <ac:chgData name="김 승현" userId="11a90075256c3698" providerId="LiveId" clId="{910064F2-E5A3-4A92-95E5-AADAB2DD4CED}" dt="2021-07-16T07:00:23.162" v="489" actId="1076"/>
          <ac:spMkLst>
            <pc:docMk/>
            <pc:sldMk cId="2997716268" sldId="267"/>
            <ac:spMk id="41" creationId="{EF2D8FFB-4272-4EF5-88F8-B984E80B7B01}"/>
          </ac:spMkLst>
        </pc:spChg>
        <pc:spChg chg="add mod">
          <ac:chgData name="김 승현" userId="11a90075256c3698" providerId="LiveId" clId="{910064F2-E5A3-4A92-95E5-AADAB2DD4CED}" dt="2021-07-16T07:00:41.105" v="490" actId="1076"/>
          <ac:spMkLst>
            <pc:docMk/>
            <pc:sldMk cId="2997716268" sldId="267"/>
            <ac:spMk id="42" creationId="{9C4D2EBA-A002-47D4-B87C-59EFEF3B9ADB}"/>
          </ac:spMkLst>
        </pc:spChg>
        <pc:spChg chg="add mod">
          <ac:chgData name="김 승현" userId="11a90075256c3698" providerId="LiveId" clId="{910064F2-E5A3-4A92-95E5-AADAB2DD4CED}" dt="2021-07-16T06:51:14.434" v="293" actId="14100"/>
          <ac:spMkLst>
            <pc:docMk/>
            <pc:sldMk cId="2997716268" sldId="267"/>
            <ac:spMk id="44" creationId="{E69BDD90-0A91-4648-9490-58BDAAFC7065}"/>
          </ac:spMkLst>
        </pc:spChg>
        <pc:spChg chg="add mod">
          <ac:chgData name="김 승현" userId="11a90075256c3698" providerId="LiveId" clId="{910064F2-E5A3-4A92-95E5-AADAB2DD4CED}" dt="2021-07-16T06:52:01.714" v="311" actId="1076"/>
          <ac:spMkLst>
            <pc:docMk/>
            <pc:sldMk cId="2997716268" sldId="267"/>
            <ac:spMk id="48" creationId="{8879A4D1-F695-42E8-973F-1E32415D16AC}"/>
          </ac:spMkLst>
        </pc:spChg>
        <pc:spChg chg="mod">
          <ac:chgData name="김 승현" userId="11a90075256c3698" providerId="LiveId" clId="{910064F2-E5A3-4A92-95E5-AADAB2DD4CED}" dt="2021-07-16T06:58:00.203" v="423" actId="20577"/>
          <ac:spMkLst>
            <pc:docMk/>
            <pc:sldMk cId="2997716268" sldId="267"/>
            <ac:spMk id="50" creationId="{B6B195BF-B2D8-44C4-9201-360245A4F525}"/>
          </ac:spMkLst>
        </pc:spChg>
        <pc:spChg chg="add mod">
          <ac:chgData name="김 승현" userId="11a90075256c3698" providerId="LiveId" clId="{910064F2-E5A3-4A92-95E5-AADAB2DD4CED}" dt="2021-07-16T06:58:05.847" v="443" actId="1035"/>
          <ac:spMkLst>
            <pc:docMk/>
            <pc:sldMk cId="2997716268" sldId="267"/>
            <ac:spMk id="51" creationId="{DDE270F4-E034-4C95-A7F2-CD4FF17FE3B8}"/>
          </ac:spMkLst>
        </pc:spChg>
        <pc:spChg chg="add mod">
          <ac:chgData name="김 승현" userId="11a90075256c3698" providerId="LiveId" clId="{910064F2-E5A3-4A92-95E5-AADAB2DD4CED}" dt="2021-07-16T06:58:22.219" v="467"/>
          <ac:spMkLst>
            <pc:docMk/>
            <pc:sldMk cId="2997716268" sldId="267"/>
            <ac:spMk id="52" creationId="{85A2C85B-11AA-456A-97B3-D9703A3B8F79}"/>
          </ac:spMkLst>
        </pc:spChg>
        <pc:spChg chg="add mod">
          <ac:chgData name="김 승현" userId="11a90075256c3698" providerId="LiveId" clId="{910064F2-E5A3-4A92-95E5-AADAB2DD4CED}" dt="2021-07-16T06:52:22.272" v="312" actId="571"/>
          <ac:spMkLst>
            <pc:docMk/>
            <pc:sldMk cId="2997716268" sldId="267"/>
            <ac:spMk id="56" creationId="{9B9C2366-6077-4402-BA75-4B63E21C22B3}"/>
          </ac:spMkLst>
        </pc:spChg>
        <pc:spChg chg="add mod">
          <ac:chgData name="김 승현" userId="11a90075256c3698" providerId="LiveId" clId="{910064F2-E5A3-4A92-95E5-AADAB2DD4CED}" dt="2021-07-16T06:52:47.140" v="318" actId="1076"/>
          <ac:spMkLst>
            <pc:docMk/>
            <pc:sldMk cId="2997716268" sldId="267"/>
            <ac:spMk id="59" creationId="{07BBC576-AD17-468E-B2A8-63AF7F929CAC}"/>
          </ac:spMkLst>
        </pc:spChg>
        <pc:spChg chg="add mod">
          <ac:chgData name="김 승현" userId="11a90075256c3698" providerId="LiveId" clId="{910064F2-E5A3-4A92-95E5-AADAB2DD4CED}" dt="2021-07-16T06:53:49.582" v="330" actId="1076"/>
          <ac:spMkLst>
            <pc:docMk/>
            <pc:sldMk cId="2997716268" sldId="267"/>
            <ac:spMk id="60" creationId="{B9AD9D95-979C-4305-909F-BB2125EEB0E2}"/>
          </ac:spMkLst>
        </pc:spChg>
        <pc:spChg chg="add mod">
          <ac:chgData name="김 승현" userId="11a90075256c3698" providerId="LiveId" clId="{910064F2-E5A3-4A92-95E5-AADAB2DD4CED}" dt="2021-07-16T06:54:56.828" v="340" actId="14100"/>
          <ac:spMkLst>
            <pc:docMk/>
            <pc:sldMk cId="2997716268" sldId="267"/>
            <ac:spMk id="61" creationId="{D5EC03F2-BB8A-4DB0-8AC0-FEA1057BF112}"/>
          </ac:spMkLst>
        </pc:spChg>
        <pc:spChg chg="add del mod">
          <ac:chgData name="김 승현" userId="11a90075256c3698" providerId="LiveId" clId="{910064F2-E5A3-4A92-95E5-AADAB2DD4CED}" dt="2021-07-16T06:53:29.459" v="325" actId="478"/>
          <ac:spMkLst>
            <pc:docMk/>
            <pc:sldMk cId="2997716268" sldId="267"/>
            <ac:spMk id="65" creationId="{22358324-C9AF-46E4-B0BD-83110606CF61}"/>
          </ac:spMkLst>
        </pc:spChg>
        <pc:spChg chg="add mod">
          <ac:chgData name="김 승현" userId="11a90075256c3698" providerId="LiveId" clId="{910064F2-E5A3-4A92-95E5-AADAB2DD4CED}" dt="2021-07-16T06:54:49.363" v="339" actId="1076"/>
          <ac:spMkLst>
            <pc:docMk/>
            <pc:sldMk cId="2997716268" sldId="267"/>
            <ac:spMk id="72" creationId="{001026E3-C43C-450E-9240-B96DCA11EFC3}"/>
          </ac:spMkLst>
        </pc:spChg>
        <pc:spChg chg="add mod">
          <ac:chgData name="김 승현" userId="11a90075256c3698" providerId="LiveId" clId="{910064F2-E5A3-4A92-95E5-AADAB2DD4CED}" dt="2021-07-16T06:56:01.100" v="347" actId="571"/>
          <ac:spMkLst>
            <pc:docMk/>
            <pc:sldMk cId="2997716268" sldId="267"/>
            <ac:spMk id="74" creationId="{C3523457-B275-4C3E-9650-42A2CDF2EFE4}"/>
          </ac:spMkLst>
        </pc:spChg>
        <pc:spChg chg="add mod">
          <ac:chgData name="김 승현" userId="11a90075256c3698" providerId="LiveId" clId="{910064F2-E5A3-4A92-95E5-AADAB2DD4CED}" dt="2021-07-16T06:58:34.153" v="470" actId="1076"/>
          <ac:spMkLst>
            <pc:docMk/>
            <pc:sldMk cId="2997716268" sldId="267"/>
            <ac:spMk id="78" creationId="{25A6DB09-D8E4-4E4A-B7CB-1C72A8457F5C}"/>
          </ac:spMkLst>
        </pc:spChg>
        <pc:spChg chg="add mod">
          <ac:chgData name="김 승현" userId="11a90075256c3698" providerId="LiveId" clId="{910064F2-E5A3-4A92-95E5-AADAB2DD4CED}" dt="2021-07-16T06:58:28.452" v="469" actId="571"/>
          <ac:spMkLst>
            <pc:docMk/>
            <pc:sldMk cId="2997716268" sldId="267"/>
            <ac:spMk id="79" creationId="{7EB8B545-B5AB-4735-971F-4827EAEDEAE6}"/>
          </ac:spMkLst>
        </pc:spChg>
        <pc:grpChg chg="del">
          <ac:chgData name="김 승현" userId="11a90075256c3698" providerId="LiveId" clId="{910064F2-E5A3-4A92-95E5-AADAB2DD4CED}" dt="2021-07-16T06:41:29.375" v="154" actId="478"/>
          <ac:grpSpMkLst>
            <pc:docMk/>
            <pc:sldMk cId="2997716268" sldId="267"/>
            <ac:grpSpMk id="47" creationId="{7401BB94-FF3C-4458-BD2A-583E073A4FA8}"/>
          </ac:grpSpMkLst>
        </pc:grpChg>
        <pc:graphicFrameChg chg="mod">
          <ac:chgData name="김 승현" userId="11a90075256c3698" providerId="LiveId" clId="{910064F2-E5A3-4A92-95E5-AADAB2DD4CED}" dt="2021-07-16T06:41:34.663" v="155" actId="1076"/>
          <ac:graphicFrameMkLst>
            <pc:docMk/>
            <pc:sldMk cId="2997716268" sldId="267"/>
            <ac:graphicFrameMk id="12" creationId="{A5412CB3-2546-44AE-BE6B-0581FBA0BE7C}"/>
          </ac:graphicFrameMkLst>
        </pc:graphicFrameChg>
        <pc:graphicFrameChg chg="add mod">
          <ac:chgData name="김 승현" userId="11a90075256c3698" providerId="LiveId" clId="{910064F2-E5A3-4A92-95E5-AADAB2DD4CED}" dt="2021-07-16T06:50:32.647" v="289" actId="1076"/>
          <ac:graphicFrameMkLst>
            <pc:docMk/>
            <pc:sldMk cId="2997716268" sldId="267"/>
            <ac:graphicFrameMk id="13" creationId="{CAD68371-EF2B-4E32-95DF-9D305676602C}"/>
          </ac:graphicFrameMkLst>
        </pc:graphicFrameChg>
        <pc:graphicFrameChg chg="del">
          <ac:chgData name="김 승현" userId="11a90075256c3698" providerId="LiveId" clId="{910064F2-E5A3-4A92-95E5-AADAB2DD4CED}" dt="2021-07-16T06:42:03.389" v="174" actId="478"/>
          <ac:graphicFrameMkLst>
            <pc:docMk/>
            <pc:sldMk cId="2997716268" sldId="267"/>
            <ac:graphicFrameMk id="18" creationId="{5458E85C-427F-46EB-B330-8A2764F4C4D9}"/>
          </ac:graphicFrameMkLst>
        </pc:graphicFrameChg>
        <pc:graphicFrameChg chg="add mod modGraphic">
          <ac:chgData name="김 승현" userId="11a90075256c3698" providerId="LiveId" clId="{910064F2-E5A3-4A92-95E5-AADAB2DD4CED}" dt="2021-07-16T06:52:26.164" v="314" actId="20577"/>
          <ac:graphicFrameMkLst>
            <pc:docMk/>
            <pc:sldMk cId="2997716268" sldId="267"/>
            <ac:graphicFrameMk id="54" creationId="{3057E0C6-13E9-4830-AED4-58C3FD7CDC52}"/>
          </ac:graphicFrameMkLst>
        </pc:graphicFrameChg>
        <pc:graphicFrameChg chg="add mod modGraphic">
          <ac:chgData name="김 승현" userId="11a90075256c3698" providerId="LiveId" clId="{910064F2-E5A3-4A92-95E5-AADAB2DD4CED}" dt="2021-07-16T06:55:32.459" v="346" actId="207"/>
          <ac:graphicFrameMkLst>
            <pc:docMk/>
            <pc:sldMk cId="2997716268" sldId="267"/>
            <ac:graphicFrameMk id="73" creationId="{9123C8A0-07CE-4713-B05E-33485B065967}"/>
          </ac:graphicFrameMkLst>
        </pc:graphicFrameChg>
        <pc:graphicFrameChg chg="add mod modGraphic">
          <ac:chgData name="김 승현" userId="11a90075256c3698" providerId="LiveId" clId="{910064F2-E5A3-4A92-95E5-AADAB2DD4CED}" dt="2021-07-16T06:58:05.847" v="443" actId="1035"/>
          <ac:graphicFrameMkLst>
            <pc:docMk/>
            <pc:sldMk cId="2997716268" sldId="267"/>
            <ac:graphicFrameMk id="76" creationId="{88A9A2F6-FFDF-4502-9ECC-9CEDBA43F8BB}"/>
          </ac:graphicFrameMkLst>
        </pc:graphicFrameChg>
        <pc:graphicFrameChg chg="add mod modGraphic">
          <ac:chgData name="김 승현" userId="11a90075256c3698" providerId="LiveId" clId="{910064F2-E5A3-4A92-95E5-AADAB2DD4CED}" dt="2021-07-16T06:58:05.847" v="443" actId="1035"/>
          <ac:graphicFrameMkLst>
            <pc:docMk/>
            <pc:sldMk cId="2997716268" sldId="267"/>
            <ac:graphicFrameMk id="77" creationId="{DC49F990-E89E-472D-9F86-434290F302EB}"/>
          </ac:graphicFrameMkLst>
        </pc:graphicFrameChg>
        <pc:cxnChg chg="add mod">
          <ac:chgData name="김 승현" userId="11a90075256c3698" providerId="LiveId" clId="{910064F2-E5A3-4A92-95E5-AADAB2DD4CED}" dt="2021-07-16T06:43:45.102" v="235" actId="14100"/>
          <ac:cxnSpMkLst>
            <pc:docMk/>
            <pc:sldMk cId="2997716268" sldId="267"/>
            <ac:cxnSpMk id="3" creationId="{588EEF5B-24ED-4AEE-B761-701225803D0C}"/>
          </ac:cxnSpMkLst>
        </pc:cxnChg>
        <pc:cxnChg chg="add mod">
          <ac:chgData name="김 승현" userId="11a90075256c3698" providerId="LiveId" clId="{910064F2-E5A3-4A92-95E5-AADAB2DD4CED}" dt="2021-07-16T06:44:57.958" v="255" actId="14100"/>
          <ac:cxnSpMkLst>
            <pc:docMk/>
            <pc:sldMk cId="2997716268" sldId="267"/>
            <ac:cxnSpMk id="15" creationId="{BFC8F478-B9E4-4C84-B45A-35C435C7F7AF}"/>
          </ac:cxnSpMkLst>
        </pc:cxnChg>
        <pc:cxnChg chg="add mod">
          <ac:chgData name="김 승현" userId="11a90075256c3698" providerId="LiveId" clId="{910064F2-E5A3-4A92-95E5-AADAB2DD4CED}" dt="2021-07-16T06:49:40.668" v="266" actId="14100"/>
          <ac:cxnSpMkLst>
            <pc:docMk/>
            <pc:sldMk cId="2997716268" sldId="267"/>
            <ac:cxnSpMk id="16" creationId="{7472613E-F65F-48F3-A044-0E3B0B70F9C8}"/>
          </ac:cxnSpMkLst>
        </pc:cxnChg>
        <pc:cxnChg chg="add del mod">
          <ac:chgData name="김 승현" userId="11a90075256c3698" providerId="LiveId" clId="{910064F2-E5A3-4A92-95E5-AADAB2DD4CED}" dt="2021-07-16T06:44:43.972" v="251" actId="478"/>
          <ac:cxnSpMkLst>
            <pc:docMk/>
            <pc:sldMk cId="2997716268" sldId="267"/>
            <ac:cxnSpMk id="20" creationId="{6C34942C-4898-482A-80F5-3449C8127453}"/>
          </ac:cxnSpMkLst>
        </pc:cxnChg>
        <pc:cxnChg chg="add mod">
          <ac:chgData name="김 승현" userId="11a90075256c3698" providerId="LiveId" clId="{910064F2-E5A3-4A92-95E5-AADAB2DD4CED}" dt="2021-07-16T06:50:32.647" v="289" actId="1076"/>
          <ac:cxnSpMkLst>
            <pc:docMk/>
            <pc:sldMk cId="2997716268" sldId="267"/>
            <ac:cxnSpMk id="31" creationId="{F5F70C62-1FF4-43E7-B849-705CB1026337}"/>
          </ac:cxnSpMkLst>
        </pc:cxnChg>
        <pc:cxnChg chg="add mod">
          <ac:chgData name="김 승현" userId="11a90075256c3698" providerId="LiveId" clId="{910064F2-E5A3-4A92-95E5-AADAB2DD4CED}" dt="2021-07-16T06:50:32.647" v="289" actId="1076"/>
          <ac:cxnSpMkLst>
            <pc:docMk/>
            <pc:sldMk cId="2997716268" sldId="267"/>
            <ac:cxnSpMk id="33" creationId="{96655D70-3EDB-4ED7-9D63-3164E17880DF}"/>
          </ac:cxnSpMkLst>
        </pc:cxnChg>
        <pc:cxnChg chg="add mod">
          <ac:chgData name="김 승현" userId="11a90075256c3698" providerId="LiveId" clId="{910064F2-E5A3-4A92-95E5-AADAB2DD4CED}" dt="2021-07-16T06:50:32.647" v="289" actId="1076"/>
          <ac:cxnSpMkLst>
            <pc:docMk/>
            <pc:sldMk cId="2997716268" sldId="267"/>
            <ac:cxnSpMk id="34" creationId="{4A76CB5D-5991-47F4-B3B9-C8FA98DA7D0E}"/>
          </ac:cxnSpMkLst>
        </pc:cxnChg>
        <pc:cxnChg chg="add mod">
          <ac:chgData name="김 승현" userId="11a90075256c3698" providerId="LiveId" clId="{910064F2-E5A3-4A92-95E5-AADAB2DD4CED}" dt="2021-07-16T06:51:25.175" v="297" actId="14100"/>
          <ac:cxnSpMkLst>
            <pc:docMk/>
            <pc:sldMk cId="2997716268" sldId="267"/>
            <ac:cxnSpMk id="38" creationId="{3FBF6D89-4F48-47CC-BFC4-B73F0BBA12A7}"/>
          </ac:cxnSpMkLst>
        </pc:cxnChg>
        <pc:cxnChg chg="add mod">
          <ac:chgData name="김 승현" userId="11a90075256c3698" providerId="LiveId" clId="{910064F2-E5A3-4A92-95E5-AADAB2DD4CED}" dt="2021-07-16T06:51:44.459" v="303" actId="14100"/>
          <ac:cxnSpMkLst>
            <pc:docMk/>
            <pc:sldMk cId="2997716268" sldId="267"/>
            <ac:cxnSpMk id="45" creationId="{863332C9-930C-425A-8A2F-2FE629FB4F86}"/>
          </ac:cxnSpMkLst>
        </pc:cxnChg>
        <pc:cxnChg chg="add mod">
          <ac:chgData name="김 승현" userId="11a90075256c3698" providerId="LiveId" clId="{910064F2-E5A3-4A92-95E5-AADAB2DD4CED}" dt="2021-07-16T06:51:30.781" v="300" actId="1037"/>
          <ac:cxnSpMkLst>
            <pc:docMk/>
            <pc:sldMk cId="2997716268" sldId="267"/>
            <ac:cxnSpMk id="49" creationId="{AD693E8A-3099-4E8F-9A95-244B6C2FB56B}"/>
          </ac:cxnSpMkLst>
        </pc:cxnChg>
        <pc:cxnChg chg="add mod">
          <ac:chgData name="김 승현" userId="11a90075256c3698" providerId="LiveId" clId="{910064F2-E5A3-4A92-95E5-AADAB2DD4CED}" dt="2021-07-16T06:52:22.272" v="312" actId="571"/>
          <ac:cxnSpMkLst>
            <pc:docMk/>
            <pc:sldMk cId="2997716268" sldId="267"/>
            <ac:cxnSpMk id="55" creationId="{F97D9DA7-3F03-4DE3-9229-B25D8407B189}"/>
          </ac:cxnSpMkLst>
        </pc:cxnChg>
        <pc:cxnChg chg="add mod">
          <ac:chgData name="김 승현" userId="11a90075256c3698" providerId="LiveId" clId="{910064F2-E5A3-4A92-95E5-AADAB2DD4CED}" dt="2021-07-16T06:52:50.538" v="319" actId="1076"/>
          <ac:cxnSpMkLst>
            <pc:docMk/>
            <pc:sldMk cId="2997716268" sldId="267"/>
            <ac:cxnSpMk id="57" creationId="{299A6A37-8E40-4C59-A5F1-DE209345F2FB}"/>
          </ac:cxnSpMkLst>
        </pc:cxnChg>
        <pc:cxnChg chg="add mod">
          <ac:chgData name="김 승현" userId="11a90075256c3698" providerId="LiveId" clId="{910064F2-E5A3-4A92-95E5-AADAB2DD4CED}" dt="2021-07-16T06:55:00.959" v="341" actId="1035"/>
          <ac:cxnSpMkLst>
            <pc:docMk/>
            <pc:sldMk cId="2997716268" sldId="267"/>
            <ac:cxnSpMk id="58" creationId="{745DB0F3-7C9F-4EF3-9F3B-0B86FEBBD2B3}"/>
          </ac:cxnSpMkLst>
        </pc:cxnChg>
        <pc:cxnChg chg="add del mod">
          <ac:chgData name="김 승현" userId="11a90075256c3698" providerId="LiveId" clId="{910064F2-E5A3-4A92-95E5-AADAB2DD4CED}" dt="2021-07-16T06:53:27.969" v="323" actId="478"/>
          <ac:cxnSpMkLst>
            <pc:docMk/>
            <pc:sldMk cId="2997716268" sldId="267"/>
            <ac:cxnSpMk id="62" creationId="{B2493AA9-1C5A-4719-9889-1486F8BA3D17}"/>
          </ac:cxnSpMkLst>
        </pc:cxnChg>
        <pc:cxnChg chg="add del mod">
          <ac:chgData name="김 승현" userId="11a90075256c3698" providerId="LiveId" clId="{910064F2-E5A3-4A92-95E5-AADAB2DD4CED}" dt="2021-07-16T06:53:28.803" v="324" actId="478"/>
          <ac:cxnSpMkLst>
            <pc:docMk/>
            <pc:sldMk cId="2997716268" sldId="267"/>
            <ac:cxnSpMk id="63" creationId="{87E5E894-DF0B-4069-BD2C-499DB7E495A3}"/>
          </ac:cxnSpMkLst>
        </pc:cxnChg>
        <pc:cxnChg chg="add del mod">
          <ac:chgData name="김 승현" userId="11a90075256c3698" providerId="LiveId" clId="{910064F2-E5A3-4A92-95E5-AADAB2DD4CED}" dt="2021-07-16T06:53:27.129" v="322" actId="478"/>
          <ac:cxnSpMkLst>
            <pc:docMk/>
            <pc:sldMk cId="2997716268" sldId="267"/>
            <ac:cxnSpMk id="64" creationId="{3EAC5FF2-C5C3-4141-9AC5-1DD734833FB5}"/>
          </ac:cxnSpMkLst>
        </pc:cxnChg>
        <pc:cxnChg chg="add mod">
          <ac:chgData name="김 승현" userId="11a90075256c3698" providerId="LiveId" clId="{910064F2-E5A3-4A92-95E5-AADAB2DD4CED}" dt="2021-07-16T06:54:37.132" v="336" actId="1076"/>
          <ac:cxnSpMkLst>
            <pc:docMk/>
            <pc:sldMk cId="2997716268" sldId="267"/>
            <ac:cxnSpMk id="69" creationId="{0FD501A6-B5F3-4895-876A-00565485366F}"/>
          </ac:cxnSpMkLst>
        </pc:cxnChg>
        <pc:cxnChg chg="add mod">
          <ac:chgData name="김 승현" userId="11a90075256c3698" providerId="LiveId" clId="{910064F2-E5A3-4A92-95E5-AADAB2DD4CED}" dt="2021-07-16T06:54:33.218" v="334" actId="571"/>
          <ac:cxnSpMkLst>
            <pc:docMk/>
            <pc:sldMk cId="2997716268" sldId="267"/>
            <ac:cxnSpMk id="70" creationId="{F65B099F-4400-4E3B-A036-52D7CC364552}"/>
          </ac:cxnSpMkLst>
        </pc:cxnChg>
        <pc:cxnChg chg="add mod">
          <ac:chgData name="김 승현" userId="11a90075256c3698" providerId="LiveId" clId="{910064F2-E5A3-4A92-95E5-AADAB2DD4CED}" dt="2021-07-16T06:54:35.392" v="335" actId="571"/>
          <ac:cxnSpMkLst>
            <pc:docMk/>
            <pc:sldMk cId="2997716268" sldId="267"/>
            <ac:cxnSpMk id="71" creationId="{4000AAEF-AE12-43DC-9DD0-4C09474ED489}"/>
          </ac:cxnSpMkLst>
        </pc:cxnChg>
        <pc:cxnChg chg="add mod">
          <ac:chgData name="김 승현" userId="11a90075256c3698" providerId="LiveId" clId="{910064F2-E5A3-4A92-95E5-AADAB2DD4CED}" dt="2021-07-16T06:56:16.860" v="408" actId="1035"/>
          <ac:cxnSpMkLst>
            <pc:docMk/>
            <pc:sldMk cId="2997716268" sldId="267"/>
            <ac:cxnSpMk id="75" creationId="{347E8403-FFD7-4074-8E17-47FFD4B19F23}"/>
          </ac:cxnSpMkLst>
        </pc:cxnChg>
        <pc:cxnChg chg="add mod">
          <ac:chgData name="김 승현" userId="11a90075256c3698" providerId="LiveId" clId="{910064F2-E5A3-4A92-95E5-AADAB2DD4CED}" dt="2021-07-16T06:58:55.356" v="473" actId="14100"/>
          <ac:cxnSpMkLst>
            <pc:docMk/>
            <pc:sldMk cId="2997716268" sldId="267"/>
            <ac:cxnSpMk id="80" creationId="{6B7786C8-89B3-48A1-B9F3-3BB987FF9C45}"/>
          </ac:cxnSpMkLst>
        </pc:cxnChg>
        <pc:cxnChg chg="add mod">
          <ac:chgData name="김 승현" userId="11a90075256c3698" providerId="LiveId" clId="{910064F2-E5A3-4A92-95E5-AADAB2DD4CED}" dt="2021-07-16T06:59:02.354" v="476" actId="14100"/>
          <ac:cxnSpMkLst>
            <pc:docMk/>
            <pc:sldMk cId="2997716268" sldId="267"/>
            <ac:cxnSpMk id="82" creationId="{0664DEC4-F107-495B-9933-17203EC9ED04}"/>
          </ac:cxnSpMkLst>
        </pc:cxnChg>
        <pc:cxnChg chg="add del mod">
          <ac:chgData name="김 승현" userId="11a90075256c3698" providerId="LiveId" clId="{910064F2-E5A3-4A92-95E5-AADAB2DD4CED}" dt="2021-07-16T06:59:05.635" v="478" actId="478"/>
          <ac:cxnSpMkLst>
            <pc:docMk/>
            <pc:sldMk cId="2997716268" sldId="267"/>
            <ac:cxnSpMk id="85" creationId="{872118BD-6C0E-41DF-9346-F57CD7B2261E}"/>
          </ac:cxnSpMkLst>
        </pc:cxnChg>
        <pc:cxnChg chg="add mod">
          <ac:chgData name="김 승현" userId="11a90075256c3698" providerId="LiveId" clId="{910064F2-E5A3-4A92-95E5-AADAB2DD4CED}" dt="2021-07-16T06:59:14.295" v="481" actId="14100"/>
          <ac:cxnSpMkLst>
            <pc:docMk/>
            <pc:sldMk cId="2997716268" sldId="267"/>
            <ac:cxnSpMk id="86" creationId="{CF20C3CF-7D5F-4C4E-830A-6D12B327A7B4}"/>
          </ac:cxnSpMkLst>
        </pc:cxnChg>
        <pc:cxnChg chg="add mod">
          <ac:chgData name="김 승현" userId="11a90075256c3698" providerId="LiveId" clId="{910064F2-E5A3-4A92-95E5-AADAB2DD4CED}" dt="2021-07-16T06:59:20.747" v="483" actId="1038"/>
          <ac:cxnSpMkLst>
            <pc:docMk/>
            <pc:sldMk cId="2997716268" sldId="267"/>
            <ac:cxnSpMk id="89" creationId="{A2F2C5C3-7E85-4C16-BEB4-1BA2567D9546}"/>
          </ac:cxnSpMkLst>
        </pc:cxnChg>
      </pc:sldChg>
      <pc:sldChg chg="del">
        <pc:chgData name="김 승현" userId="11a90075256c3698" providerId="LiveId" clId="{910064F2-E5A3-4A92-95E5-AADAB2DD4CED}" dt="2021-07-16T06:05:17.810" v="7" actId="47"/>
        <pc:sldMkLst>
          <pc:docMk/>
          <pc:sldMk cId="3179105269" sldId="267"/>
        </pc:sldMkLst>
      </pc:sldChg>
      <pc:sldChg chg="addSp delSp modSp add mod">
        <pc:chgData name="김 승현" userId="11a90075256c3698" providerId="LiveId" clId="{910064F2-E5A3-4A92-95E5-AADAB2DD4CED}" dt="2021-07-16T07:10:10.909" v="588" actId="1076"/>
        <pc:sldMkLst>
          <pc:docMk/>
          <pc:sldMk cId="1993176366" sldId="268"/>
        </pc:sldMkLst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4" creationId="{BC2181B1-4D4E-4B20-AD69-76DBC8E727A1}"/>
          </ac:spMkLst>
        </pc:spChg>
        <pc:spChg chg="add mod">
          <ac:chgData name="김 승현" userId="11a90075256c3698" providerId="LiveId" clId="{910064F2-E5A3-4A92-95E5-AADAB2DD4CED}" dt="2021-07-16T07:09:28.382" v="587" actId="1076"/>
          <ac:spMkLst>
            <pc:docMk/>
            <pc:sldMk cId="1993176366" sldId="268"/>
            <ac:spMk id="8" creationId="{4805BBD4-EAE8-4500-9862-4E643E0B8A71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17" creationId="{5699BF90-8238-413F-9847-15A2DE94403C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19" creationId="{419015B1-0318-4457-B38A-83483E56C9ED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30" creationId="{301F64DE-2C26-4CBB-BEF6-62B01B10AA53}"/>
          </ac:spMkLst>
        </pc:spChg>
        <pc:spChg chg="del">
          <ac:chgData name="김 승현" userId="11a90075256c3698" providerId="LiveId" clId="{910064F2-E5A3-4A92-95E5-AADAB2DD4CED}" dt="2021-07-16T07:02:43.291" v="512" actId="478"/>
          <ac:spMkLst>
            <pc:docMk/>
            <pc:sldMk cId="1993176366" sldId="268"/>
            <ac:spMk id="32" creationId="{EE352969-A6BD-4781-8569-8B860752A571}"/>
          </ac:spMkLst>
        </pc:spChg>
        <pc:spChg chg="del mod">
          <ac:chgData name="김 승현" userId="11a90075256c3698" providerId="LiveId" clId="{910064F2-E5A3-4A92-95E5-AADAB2DD4CED}" dt="2021-07-16T07:07:53.104" v="569" actId="478"/>
          <ac:spMkLst>
            <pc:docMk/>
            <pc:sldMk cId="1993176366" sldId="268"/>
            <ac:spMk id="35" creationId="{7A8A6AC3-AAB3-49B4-BFA9-454423FC64C6}"/>
          </ac:spMkLst>
        </pc:spChg>
        <pc:spChg chg="del">
          <ac:chgData name="김 승현" userId="11a90075256c3698" providerId="LiveId" clId="{910064F2-E5A3-4A92-95E5-AADAB2DD4CED}" dt="2021-07-16T07:07:53.104" v="569" actId="478"/>
          <ac:spMkLst>
            <pc:docMk/>
            <pc:sldMk cId="1993176366" sldId="268"/>
            <ac:spMk id="36" creationId="{CD81A528-4D37-492A-A909-86E1C2A08EC1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41" creationId="{EF2D8FFB-4272-4EF5-88F8-B984E80B7B01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42" creationId="{9C4D2EBA-A002-47D4-B87C-59EFEF3B9ADB}"/>
          </ac:spMkLst>
        </pc:spChg>
        <pc:spChg chg="del">
          <ac:chgData name="김 승현" userId="11a90075256c3698" providerId="LiveId" clId="{910064F2-E5A3-4A92-95E5-AADAB2DD4CED}" dt="2021-07-16T07:02:20.224" v="504" actId="478"/>
          <ac:spMkLst>
            <pc:docMk/>
            <pc:sldMk cId="1993176366" sldId="268"/>
            <ac:spMk id="44" creationId="{E69BDD90-0A91-4648-9490-58BDAAFC7065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48" creationId="{8879A4D1-F695-42E8-973F-1E32415D16AC}"/>
          </ac:spMkLst>
        </pc:spChg>
        <pc:spChg chg="del">
          <ac:chgData name="김 승현" userId="11a90075256c3698" providerId="LiveId" clId="{910064F2-E5A3-4A92-95E5-AADAB2DD4CED}" dt="2021-07-16T07:07:53.104" v="569" actId="478"/>
          <ac:spMkLst>
            <pc:docMk/>
            <pc:sldMk cId="1993176366" sldId="268"/>
            <ac:spMk id="51" creationId="{DDE270F4-E034-4C95-A7F2-CD4FF17FE3B8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52" creationId="{85A2C85B-11AA-456A-97B3-D9703A3B8F79}"/>
          </ac:spMkLst>
        </pc:spChg>
        <pc:spChg chg="del">
          <ac:chgData name="김 승현" userId="11a90075256c3698" providerId="LiveId" clId="{910064F2-E5A3-4A92-95E5-AADAB2DD4CED}" dt="2021-07-16T07:02:54.885" v="515" actId="478"/>
          <ac:spMkLst>
            <pc:docMk/>
            <pc:sldMk cId="1993176366" sldId="268"/>
            <ac:spMk id="56" creationId="{9B9C2366-6077-4402-BA75-4B63E21C22B3}"/>
          </ac:spMkLst>
        </pc:spChg>
        <pc:spChg chg="del">
          <ac:chgData name="김 승현" userId="11a90075256c3698" providerId="LiveId" clId="{910064F2-E5A3-4A92-95E5-AADAB2DD4CED}" dt="2021-07-16T07:03:01.345" v="524" actId="478"/>
          <ac:spMkLst>
            <pc:docMk/>
            <pc:sldMk cId="1993176366" sldId="268"/>
            <ac:spMk id="59" creationId="{07BBC576-AD17-468E-B2A8-63AF7F929CAC}"/>
          </ac:spMkLst>
        </pc:spChg>
        <pc:spChg chg="del">
          <ac:chgData name="김 승현" userId="11a90075256c3698" providerId="LiveId" clId="{910064F2-E5A3-4A92-95E5-AADAB2DD4CED}" dt="2021-07-16T07:03:00.779" v="523" actId="478"/>
          <ac:spMkLst>
            <pc:docMk/>
            <pc:sldMk cId="1993176366" sldId="268"/>
            <ac:spMk id="60" creationId="{B9AD9D95-979C-4305-909F-BB2125EEB0E2}"/>
          </ac:spMkLst>
        </pc:spChg>
        <pc:spChg chg="del">
          <ac:chgData name="김 승현" userId="11a90075256c3698" providerId="LiveId" clId="{910064F2-E5A3-4A92-95E5-AADAB2DD4CED}" dt="2021-07-16T07:02:53.720" v="514" actId="478"/>
          <ac:spMkLst>
            <pc:docMk/>
            <pc:sldMk cId="1993176366" sldId="268"/>
            <ac:spMk id="61" creationId="{D5EC03F2-BB8A-4DB0-8AC0-FEA1057BF112}"/>
          </ac:spMkLst>
        </pc:spChg>
        <pc:spChg chg="add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63" creationId="{5FC73867-926A-4386-8FC7-ACB82D0C75F6}"/>
          </ac:spMkLst>
        </pc:spChg>
        <pc:spChg chg="add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66" creationId="{BD086FAA-3637-4A37-AF57-1590748D39FE}"/>
          </ac:spMkLst>
        </pc:spChg>
        <pc:spChg chg="add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67" creationId="{B3EA330A-85DC-4EDA-8144-65EB47CD7031}"/>
          </ac:spMkLst>
        </pc:spChg>
        <pc:spChg chg="add del mod">
          <ac:chgData name="김 승현" userId="11a90075256c3698" providerId="LiveId" clId="{910064F2-E5A3-4A92-95E5-AADAB2DD4CED}" dt="2021-07-16T07:03:10.868" v="526" actId="478"/>
          <ac:spMkLst>
            <pc:docMk/>
            <pc:sldMk cId="1993176366" sldId="268"/>
            <ac:spMk id="68" creationId="{FFE4B762-EA20-4367-96F9-2808786959A1}"/>
          </ac:spMkLst>
        </pc:spChg>
        <pc:spChg chg="del mod">
          <ac:chgData name="김 승현" userId="11a90075256c3698" providerId="LiveId" clId="{910064F2-E5A3-4A92-95E5-AADAB2DD4CED}" dt="2021-07-16T07:02:58.893" v="521" actId="478"/>
          <ac:spMkLst>
            <pc:docMk/>
            <pc:sldMk cId="1993176366" sldId="268"/>
            <ac:spMk id="72" creationId="{001026E3-C43C-450E-9240-B96DCA11EFC3}"/>
          </ac:spMkLst>
        </pc:spChg>
        <pc:spChg chg="del">
          <ac:chgData name="김 승현" userId="11a90075256c3698" providerId="LiveId" clId="{910064F2-E5A3-4A92-95E5-AADAB2DD4CED}" dt="2021-07-16T07:02:04.829" v="500" actId="478"/>
          <ac:spMkLst>
            <pc:docMk/>
            <pc:sldMk cId="1993176366" sldId="268"/>
            <ac:spMk id="74" creationId="{C3523457-B275-4C3E-9650-42A2CDF2EFE4}"/>
          </ac:spMkLst>
        </pc:spChg>
        <pc:spChg chg="del">
          <ac:chgData name="김 승현" userId="11a90075256c3698" providerId="LiveId" clId="{910064F2-E5A3-4A92-95E5-AADAB2DD4CED}" dt="2021-07-16T07:07:53.104" v="569" actId="478"/>
          <ac:spMkLst>
            <pc:docMk/>
            <pc:sldMk cId="1993176366" sldId="268"/>
            <ac:spMk id="78" creationId="{25A6DB09-D8E4-4E4A-B7CB-1C72A8457F5C}"/>
          </ac:spMkLst>
        </pc:spChg>
        <pc:spChg chg="mod">
          <ac:chgData name="김 승현" userId="11a90075256c3698" providerId="LiveId" clId="{910064F2-E5A3-4A92-95E5-AADAB2DD4CED}" dt="2021-07-16T07:09:28.382" v="587" actId="1076"/>
          <ac:spMkLst>
            <pc:docMk/>
            <pc:sldMk cId="1993176366" sldId="268"/>
            <ac:spMk id="79" creationId="{7EB8B545-B5AB-4735-971F-4827EAEDEAE6}"/>
          </ac:spMkLst>
        </pc:spChg>
        <pc:spChg chg="add del mod">
          <ac:chgData name="김 승현" userId="11a90075256c3698" providerId="LiveId" clId="{910064F2-E5A3-4A92-95E5-AADAB2DD4CED}" dt="2021-07-16T07:03:13.095" v="527" actId="478"/>
          <ac:spMkLst>
            <pc:docMk/>
            <pc:sldMk cId="1993176366" sldId="268"/>
            <ac:spMk id="81" creationId="{E258EF26-93A1-4E67-98C1-65A09CB1B151}"/>
          </ac:spMkLst>
        </pc:spChg>
        <pc:spChg chg="add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83" creationId="{66B1FF7E-6674-461C-B1A3-C56E77313403}"/>
          </ac:spMkLst>
        </pc:spChg>
        <pc:spChg chg="add del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88" creationId="{236FB185-ED9F-461E-AB3E-3551E55FF0F0}"/>
          </ac:spMkLst>
        </pc:spChg>
        <pc:spChg chg="add mod">
          <ac:chgData name="김 승현" userId="11a90075256c3698" providerId="LiveId" clId="{910064F2-E5A3-4A92-95E5-AADAB2DD4CED}" dt="2021-07-16T07:09:28.382" v="587" actId="1076"/>
          <ac:spMkLst>
            <pc:docMk/>
            <pc:sldMk cId="1993176366" sldId="268"/>
            <ac:spMk id="93" creationId="{9C076141-F06C-45C4-B732-DB3B99238E63}"/>
          </ac:spMkLst>
        </pc:spChg>
        <pc:spChg chg="add mod">
          <ac:chgData name="김 승현" userId="11a90075256c3698" providerId="LiveId" clId="{910064F2-E5A3-4A92-95E5-AADAB2DD4CED}" dt="2021-07-16T07:09:28.382" v="587" actId="1076"/>
          <ac:spMkLst>
            <pc:docMk/>
            <pc:sldMk cId="1993176366" sldId="268"/>
            <ac:spMk id="95" creationId="{42141F9C-69B0-420D-B5D7-955BAEF6A331}"/>
          </ac:spMkLst>
        </pc:spChg>
        <pc:graphicFrameChg chg="del">
          <ac:chgData name="김 승현" userId="11a90075256c3698" providerId="LiveId" clId="{910064F2-E5A3-4A92-95E5-AADAB2DD4CED}" dt="2021-07-16T06:59:48.421" v="485" actId="478"/>
          <ac:graphicFrameMkLst>
            <pc:docMk/>
            <pc:sldMk cId="1993176366" sldId="268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910064F2-E5A3-4A92-95E5-AADAB2DD4CED}" dt="2021-07-16T07:01:58.599" v="495" actId="478"/>
          <ac:graphicFrameMkLst>
            <pc:docMk/>
            <pc:sldMk cId="1993176366" sldId="268"/>
            <ac:graphicFrameMk id="13" creationId="{CAD68371-EF2B-4E32-95DF-9D305676602C}"/>
          </ac:graphicFrameMkLst>
        </pc:graphicFrameChg>
        <pc:graphicFrameChg chg="add del mod">
          <ac:chgData name="김 승현" userId="11a90075256c3698" providerId="LiveId" clId="{910064F2-E5A3-4A92-95E5-AADAB2DD4CED}" dt="2021-07-16T07:02:19.576" v="503" actId="478"/>
          <ac:graphicFrameMkLst>
            <pc:docMk/>
            <pc:sldMk cId="1993176366" sldId="268"/>
            <ac:graphicFrameMk id="53" creationId="{BB5682FF-C331-4088-A4E1-212F2165241D}"/>
          </ac:graphicFrameMkLst>
        </pc:graphicFrameChg>
        <pc:graphicFrameChg chg="del">
          <ac:chgData name="김 승현" userId="11a90075256c3698" providerId="LiveId" clId="{910064F2-E5A3-4A92-95E5-AADAB2DD4CED}" dt="2021-07-16T07:01:59.428" v="496" actId="478"/>
          <ac:graphicFrameMkLst>
            <pc:docMk/>
            <pc:sldMk cId="1993176366" sldId="268"/>
            <ac:graphicFrameMk id="54" creationId="{3057E0C6-13E9-4830-AED4-58C3FD7CDC52}"/>
          </ac:graphicFrameMkLst>
        </pc:graphicFrameChg>
        <pc:graphicFrameChg chg="del modGraphic">
          <ac:chgData name="김 승현" userId="11a90075256c3698" providerId="LiveId" clId="{910064F2-E5A3-4A92-95E5-AADAB2DD4CED}" dt="2021-07-16T07:02:02.697" v="498" actId="478"/>
          <ac:graphicFrameMkLst>
            <pc:docMk/>
            <pc:sldMk cId="1993176366" sldId="268"/>
            <ac:graphicFrameMk id="73" creationId="{9123C8A0-07CE-4713-B05E-33485B065967}"/>
          </ac:graphicFrameMkLst>
        </pc:graphicFrameChg>
        <pc:graphicFrameChg chg="mod modGraphic">
          <ac:chgData name="김 승현" userId="11a90075256c3698" providerId="LiveId" clId="{910064F2-E5A3-4A92-95E5-AADAB2DD4CED}" dt="2021-07-16T07:10:10.909" v="588" actId="1076"/>
          <ac:graphicFrameMkLst>
            <pc:docMk/>
            <pc:sldMk cId="1993176366" sldId="268"/>
            <ac:graphicFrameMk id="76" creationId="{88A9A2F6-FFDF-4502-9ECC-9CEDBA43F8BB}"/>
          </ac:graphicFrameMkLst>
        </pc:graphicFrameChg>
        <pc:graphicFrameChg chg="mod">
          <ac:chgData name="김 승현" userId="11a90075256c3698" providerId="LiveId" clId="{910064F2-E5A3-4A92-95E5-AADAB2DD4CED}" dt="2021-07-16T07:09:28.382" v="587" actId="1076"/>
          <ac:graphicFrameMkLst>
            <pc:docMk/>
            <pc:sldMk cId="1993176366" sldId="268"/>
            <ac:graphicFrameMk id="77" creationId="{DC49F990-E89E-472D-9F86-434290F302EB}"/>
          </ac:graphicFrameMkLst>
        </pc:graphicFrameChg>
        <pc:graphicFrameChg chg="add mod modGraphic">
          <ac:chgData name="김 승현" userId="11a90075256c3698" providerId="LiveId" clId="{910064F2-E5A3-4A92-95E5-AADAB2DD4CED}" dt="2021-07-16T07:10:10.909" v="588" actId="1076"/>
          <ac:graphicFrameMkLst>
            <pc:docMk/>
            <pc:sldMk cId="1993176366" sldId="268"/>
            <ac:graphicFrameMk id="90" creationId="{1680F427-ECD8-4C51-B618-9C967F93663C}"/>
          </ac:graphicFrameMkLst>
        </pc:graphicFrameChg>
        <pc:graphicFrameChg chg="add mod modGraphic">
          <ac:chgData name="김 승현" userId="11a90075256c3698" providerId="LiveId" clId="{910064F2-E5A3-4A92-95E5-AADAB2DD4CED}" dt="2021-07-16T07:10:10.909" v="588" actId="1076"/>
          <ac:graphicFrameMkLst>
            <pc:docMk/>
            <pc:sldMk cId="1993176366" sldId="268"/>
            <ac:graphicFrameMk id="91" creationId="{0EAD508B-8965-413C-A242-A089D4DACAF7}"/>
          </ac:graphicFrameMkLst>
        </pc:graphicFrameChg>
        <pc:graphicFrameChg chg="add mod modGraphic">
          <ac:chgData name="김 승현" userId="11a90075256c3698" providerId="LiveId" clId="{910064F2-E5A3-4A92-95E5-AADAB2DD4CED}" dt="2021-07-16T07:09:28.382" v="587" actId="1076"/>
          <ac:graphicFrameMkLst>
            <pc:docMk/>
            <pc:sldMk cId="1993176366" sldId="268"/>
            <ac:graphicFrameMk id="92" creationId="{E1B9845E-BE57-447F-BC39-81EFD6788FE5}"/>
          </ac:graphicFrameMkLst>
        </pc:graphicFrameChg>
        <pc:graphicFrameChg chg="add mod modGraphic">
          <ac:chgData name="김 승현" userId="11a90075256c3698" providerId="LiveId" clId="{910064F2-E5A3-4A92-95E5-AADAB2DD4CED}" dt="2021-07-16T07:09:28.382" v="587" actId="1076"/>
          <ac:graphicFrameMkLst>
            <pc:docMk/>
            <pc:sldMk cId="1993176366" sldId="268"/>
            <ac:graphicFrameMk id="94" creationId="{8CA0AED0-1A4D-4337-B864-8CF82C46A4FA}"/>
          </ac:graphicFrameMkLst>
        </pc:graphicFrame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3" creationId="{588EEF5B-24ED-4AEE-B761-701225803D0C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15" creationId="{BFC8F478-B9E4-4C84-B45A-35C435C7F7AF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16" creationId="{7472613E-F65F-48F3-A044-0E3B0B70F9C8}"/>
          </ac:cxnSpMkLst>
        </pc:cxnChg>
        <pc:cxnChg chg="del">
          <ac:chgData name="김 승현" userId="11a90075256c3698" providerId="LiveId" clId="{910064F2-E5A3-4A92-95E5-AADAB2DD4CED}" dt="2021-07-16T07:02:41.178" v="511" actId="478"/>
          <ac:cxnSpMkLst>
            <pc:docMk/>
            <pc:sldMk cId="1993176366" sldId="268"/>
            <ac:cxnSpMk id="31" creationId="{F5F70C62-1FF4-43E7-B849-705CB1026337}"/>
          </ac:cxnSpMkLst>
        </pc:cxnChg>
        <pc:cxnChg chg="del mod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33" creationId="{96655D70-3EDB-4ED7-9D63-3164E17880DF}"/>
          </ac:cxnSpMkLst>
        </pc:cxnChg>
        <pc:cxnChg chg="del mod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34" creationId="{4A76CB5D-5991-47F4-B3B9-C8FA98DA7D0E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38" creationId="{3FBF6D89-4F48-47CC-BFC4-B73F0BBA12A7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45" creationId="{863332C9-930C-425A-8A2F-2FE629FB4F86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49" creationId="{AD693E8A-3099-4E8F-9A95-244B6C2FB56B}"/>
          </ac:cxnSpMkLst>
        </pc:cxnChg>
        <pc:cxnChg chg="del">
          <ac:chgData name="김 승현" userId="11a90075256c3698" providerId="LiveId" clId="{910064F2-E5A3-4A92-95E5-AADAB2DD4CED}" dt="2021-07-16T07:02:55.376" v="516" actId="478"/>
          <ac:cxnSpMkLst>
            <pc:docMk/>
            <pc:sldMk cId="1993176366" sldId="268"/>
            <ac:cxnSpMk id="55" creationId="{F97D9DA7-3F03-4DE3-9229-B25D8407B189}"/>
          </ac:cxnSpMkLst>
        </pc:cxnChg>
        <pc:cxnChg chg="del">
          <ac:chgData name="김 승현" userId="11a90075256c3698" providerId="LiveId" clId="{910064F2-E5A3-4A92-95E5-AADAB2DD4CED}" dt="2021-07-16T07:03:02.043" v="525" actId="478"/>
          <ac:cxnSpMkLst>
            <pc:docMk/>
            <pc:sldMk cId="1993176366" sldId="268"/>
            <ac:cxnSpMk id="57" creationId="{299A6A37-8E40-4C59-A5F1-DE209345F2FB}"/>
          </ac:cxnSpMkLst>
        </pc:cxnChg>
        <pc:cxnChg chg="del">
          <ac:chgData name="김 승현" userId="11a90075256c3698" providerId="LiveId" clId="{910064F2-E5A3-4A92-95E5-AADAB2DD4CED}" dt="2021-07-16T07:02:59.479" v="522" actId="478"/>
          <ac:cxnSpMkLst>
            <pc:docMk/>
            <pc:sldMk cId="1993176366" sldId="268"/>
            <ac:cxnSpMk id="58" creationId="{745DB0F3-7C9F-4EF3-9F3B-0B86FEBBD2B3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62" creationId="{3F68D929-62F9-4FCF-94AA-4E86EE78B761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64" creationId="{0C7FB2FA-84C6-4A62-A0DD-DD962571D83A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65" creationId="{A01A0F2D-479B-4DCF-85B9-4B951E17013F}"/>
          </ac:cxnSpMkLst>
        </pc:cxnChg>
        <pc:cxnChg chg="del">
          <ac:chgData name="김 승현" userId="11a90075256c3698" providerId="LiveId" clId="{910064F2-E5A3-4A92-95E5-AADAB2DD4CED}" dt="2021-07-16T07:02:56.243" v="518" actId="478"/>
          <ac:cxnSpMkLst>
            <pc:docMk/>
            <pc:sldMk cId="1993176366" sldId="268"/>
            <ac:cxnSpMk id="69" creationId="{0FD501A6-B5F3-4895-876A-00565485366F}"/>
          </ac:cxnSpMkLst>
        </pc:cxnChg>
        <pc:cxnChg chg="del">
          <ac:chgData name="김 승현" userId="11a90075256c3698" providerId="LiveId" clId="{910064F2-E5A3-4A92-95E5-AADAB2DD4CED}" dt="2021-07-16T07:02:55.852" v="517" actId="478"/>
          <ac:cxnSpMkLst>
            <pc:docMk/>
            <pc:sldMk cId="1993176366" sldId="268"/>
            <ac:cxnSpMk id="70" creationId="{F65B099F-4400-4E3B-A036-52D7CC364552}"/>
          </ac:cxnSpMkLst>
        </pc:cxnChg>
        <pc:cxnChg chg="del">
          <ac:chgData name="김 승현" userId="11a90075256c3698" providerId="LiveId" clId="{910064F2-E5A3-4A92-95E5-AADAB2DD4CED}" dt="2021-07-16T07:02:57.593" v="520" actId="478"/>
          <ac:cxnSpMkLst>
            <pc:docMk/>
            <pc:sldMk cId="1993176366" sldId="268"/>
            <ac:cxnSpMk id="71" creationId="{4000AAEF-AE12-43DC-9DD0-4C09474ED489}"/>
          </ac:cxnSpMkLst>
        </pc:cxnChg>
        <pc:cxnChg chg="del">
          <ac:chgData name="김 승현" userId="11a90075256c3698" providerId="LiveId" clId="{910064F2-E5A3-4A92-95E5-AADAB2DD4CED}" dt="2021-07-16T07:02:03.726" v="499" actId="478"/>
          <ac:cxnSpMkLst>
            <pc:docMk/>
            <pc:sldMk cId="1993176366" sldId="268"/>
            <ac:cxnSpMk id="75" creationId="{347E8403-FFD7-4074-8E17-47FFD4B19F23}"/>
          </ac:cxnSpMkLst>
        </pc:cxnChg>
        <pc:cxnChg chg="del mod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80" creationId="{6B7786C8-89B3-48A1-B9F3-3BB987FF9C45}"/>
          </ac:cxnSpMkLst>
        </pc:cxnChg>
        <pc:cxnChg chg="del mod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82" creationId="{0664DEC4-F107-495B-9933-17203EC9ED04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84" creationId="{321345DE-4B0B-43C1-A9A4-9F9E4D4DF03F}"/>
          </ac:cxnSpMkLst>
        </pc:cxnChg>
        <pc:cxnChg chg="add del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85" creationId="{3EE9369E-4418-4D46-868F-FF2DCF5769DA}"/>
          </ac:cxnSpMkLst>
        </pc:cxnChg>
        <pc:cxnChg chg="del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86" creationId="{CF20C3CF-7D5F-4C4E-830A-6D12B327A7B4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87" creationId="{4C2F326F-18D6-4A07-9E9B-FD7E3BA5E00A}"/>
          </ac:cxnSpMkLst>
        </pc:cxnChg>
        <pc:cxnChg chg="del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89" creationId="{A2F2C5C3-7E85-4C16-BEB4-1BA2567D9546}"/>
          </ac:cxnSpMkLst>
        </pc:cxnChg>
      </pc:sldChg>
      <pc:sldChg chg="add">
        <pc:chgData name="김 승현" userId="11a90075256c3698" providerId="LiveId" clId="{910064F2-E5A3-4A92-95E5-AADAB2DD4CED}" dt="2021-07-16T07:10:21.125" v="589" actId="2890"/>
        <pc:sldMkLst>
          <pc:docMk/>
          <pc:sldMk cId="185671995" sldId="269"/>
        </pc:sldMkLst>
      </pc:sldChg>
      <pc:sldChg chg="addSp delSp modSp add mod ord">
        <pc:chgData name="김 승현" userId="11a90075256c3698" providerId="LiveId" clId="{910064F2-E5A3-4A92-95E5-AADAB2DD4CED}" dt="2021-07-16T09:38:14.018" v="817" actId="1076"/>
        <pc:sldMkLst>
          <pc:docMk/>
          <pc:sldMk cId="736778989" sldId="270"/>
        </pc:sldMkLst>
        <pc:spChg chg="add mod">
          <ac:chgData name="김 승현" userId="11a90075256c3698" providerId="LiveId" clId="{910064F2-E5A3-4A92-95E5-AADAB2DD4CED}" dt="2021-07-16T09:38:14.018" v="817" actId="1076"/>
          <ac:spMkLst>
            <pc:docMk/>
            <pc:sldMk cId="736778989" sldId="270"/>
            <ac:spMk id="5" creationId="{AFA20AB6-D7E8-4557-B8DD-3D7B64C11C6E}"/>
          </ac:spMkLst>
        </pc:spChg>
        <pc:spChg chg="mod">
          <ac:chgData name="김 승현" userId="11a90075256c3698" providerId="LiveId" clId="{910064F2-E5A3-4A92-95E5-AADAB2DD4CED}" dt="2021-07-16T08:02:39.779" v="602" actId="20577"/>
          <ac:spMkLst>
            <pc:docMk/>
            <pc:sldMk cId="736778989" sldId="270"/>
            <ac:spMk id="50" creationId="{B6B195BF-B2D8-44C4-9201-360245A4F525}"/>
          </ac:spMkLst>
        </pc:spChg>
        <pc:grpChg chg="del">
          <ac:chgData name="김 승현" userId="11a90075256c3698" providerId="LiveId" clId="{910064F2-E5A3-4A92-95E5-AADAB2DD4CED}" dt="2021-07-16T08:06:21.558" v="603" actId="478"/>
          <ac:grpSpMkLst>
            <pc:docMk/>
            <pc:sldMk cId="736778989" sldId="270"/>
            <ac:grpSpMk id="47" creationId="{7401BB94-FF3C-4458-BD2A-583E073A4FA8}"/>
          </ac:grpSpMkLst>
        </pc:grpChg>
        <pc:graphicFrameChg chg="add mod modGraphic">
          <ac:chgData name="김 승현" userId="11a90075256c3698" providerId="LiveId" clId="{910064F2-E5A3-4A92-95E5-AADAB2DD4CED}" dt="2021-07-16T08:43:54.019" v="664" actId="20577"/>
          <ac:graphicFrameMkLst>
            <pc:docMk/>
            <pc:sldMk cId="736778989" sldId="270"/>
            <ac:graphicFrameMk id="2" creationId="{6B8CD5AB-4402-4FC2-A01F-D6B008244530}"/>
          </ac:graphicFrameMkLst>
        </pc:graphicFrameChg>
        <pc:graphicFrameChg chg="add mod modGraphic">
          <ac:chgData name="김 승현" userId="11a90075256c3698" providerId="LiveId" clId="{910064F2-E5A3-4A92-95E5-AADAB2DD4CED}" dt="2021-07-16T08:43:35.063" v="657" actId="20577"/>
          <ac:graphicFrameMkLst>
            <pc:docMk/>
            <pc:sldMk cId="736778989" sldId="270"/>
            <ac:graphicFrameMk id="11" creationId="{766D2E33-ED49-49C9-8013-9B5514AE44A5}"/>
          </ac:graphicFrameMkLst>
        </pc:graphicFrameChg>
        <pc:graphicFrameChg chg="mod modGraphic">
          <ac:chgData name="김 승현" userId="11a90075256c3698" providerId="LiveId" clId="{910064F2-E5A3-4A92-95E5-AADAB2DD4CED}" dt="2021-07-16T08:32:41.786" v="650" actId="1076"/>
          <ac:graphicFrameMkLst>
            <pc:docMk/>
            <pc:sldMk cId="736778989" sldId="270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910064F2-E5A3-4A92-95E5-AADAB2DD4CED}" dt="2021-07-16T08:20:13.095" v="605" actId="478"/>
          <ac:graphicFrameMkLst>
            <pc:docMk/>
            <pc:sldMk cId="736778989" sldId="270"/>
            <ac:graphicFrameMk id="18" creationId="{5458E85C-427F-46EB-B330-8A2764F4C4D9}"/>
          </ac:graphicFrameMkLst>
        </pc:graphicFrameChg>
        <pc:cxnChg chg="add">
          <ac:chgData name="김 승현" userId="11a90075256c3698" providerId="LiveId" clId="{910064F2-E5A3-4A92-95E5-AADAB2DD4CED}" dt="2021-07-16T08:44:09.186" v="665" actId="11529"/>
          <ac:cxnSpMkLst>
            <pc:docMk/>
            <pc:sldMk cId="736778989" sldId="270"/>
            <ac:cxnSpMk id="4" creationId="{A3273729-832A-4796-8661-952C0615D131}"/>
          </ac:cxnSpMkLst>
        </pc:cxnChg>
        <pc:cxnChg chg="add mod">
          <ac:chgData name="김 승현" userId="11a90075256c3698" providerId="LiveId" clId="{910064F2-E5A3-4A92-95E5-AADAB2DD4CED}" dt="2021-07-16T08:44:12.446" v="666" actId="571"/>
          <ac:cxnSpMkLst>
            <pc:docMk/>
            <pc:sldMk cId="736778989" sldId="270"/>
            <ac:cxnSpMk id="15" creationId="{640CBF44-A760-4448-A6C4-6316F3512248}"/>
          </ac:cxnSpMkLst>
        </pc:cxnChg>
      </pc:sldChg>
      <pc:sldChg chg="addSp delSp modSp add del mod">
        <pc:chgData name="김 승현" userId="11a90075256c3698" providerId="LiveId" clId="{910064F2-E5A3-4A92-95E5-AADAB2DD4CED}" dt="2021-07-16T09:52:22.799" v="820" actId="2696"/>
        <pc:sldMkLst>
          <pc:docMk/>
          <pc:sldMk cId="2003133822" sldId="271"/>
        </pc:sldMkLst>
        <pc:graphicFrameChg chg="mod modGraphic">
          <ac:chgData name="김 승현" userId="11a90075256c3698" providerId="LiveId" clId="{910064F2-E5A3-4A92-95E5-AADAB2DD4CED}" dt="2021-07-16T09:02:51.574" v="755" actId="20577"/>
          <ac:graphicFrameMkLst>
            <pc:docMk/>
            <pc:sldMk cId="2003133822" sldId="271"/>
            <ac:graphicFrameMk id="2" creationId="{6B8CD5AB-4402-4FC2-A01F-D6B008244530}"/>
          </ac:graphicFrameMkLst>
        </pc:graphicFrameChg>
        <pc:graphicFrameChg chg="mod modGraphic">
          <ac:chgData name="김 승현" userId="11a90075256c3698" providerId="LiveId" clId="{910064F2-E5A3-4A92-95E5-AADAB2DD4CED}" dt="2021-07-16T09:02:57.160" v="761" actId="20577"/>
          <ac:graphicFrameMkLst>
            <pc:docMk/>
            <pc:sldMk cId="2003133822" sldId="271"/>
            <ac:graphicFrameMk id="11" creationId="{766D2E33-ED49-49C9-8013-9B5514AE44A5}"/>
          </ac:graphicFrameMkLst>
        </pc:graphicFrameChg>
        <pc:graphicFrameChg chg="mod modGraphic">
          <ac:chgData name="김 승현" userId="11a90075256c3698" providerId="LiveId" clId="{910064F2-E5A3-4A92-95E5-AADAB2DD4CED}" dt="2021-07-16T08:47:29.063" v="736" actId="1076"/>
          <ac:graphicFrameMkLst>
            <pc:docMk/>
            <pc:sldMk cId="2003133822" sldId="271"/>
            <ac:graphicFrameMk id="12" creationId="{A5412CB3-2546-44AE-BE6B-0581FBA0BE7C}"/>
          </ac:graphicFrameMkLst>
        </pc:graphicFrameChg>
        <pc:graphicFrameChg chg="add mod modGraphic">
          <ac:chgData name="김 승현" userId="11a90075256c3698" providerId="LiveId" clId="{910064F2-E5A3-4A92-95E5-AADAB2DD4CED}" dt="2021-07-16T09:03:21.954" v="784" actId="20577"/>
          <ac:graphicFrameMkLst>
            <pc:docMk/>
            <pc:sldMk cId="2003133822" sldId="271"/>
            <ac:graphicFrameMk id="23" creationId="{E5793233-9B21-4799-9100-3F1D27B79AED}"/>
          </ac:graphicFrameMkLst>
        </pc:graphicFrameChg>
        <pc:graphicFrameChg chg="add mod modGraphic">
          <ac:chgData name="김 승현" userId="11a90075256c3698" providerId="LiveId" clId="{910064F2-E5A3-4A92-95E5-AADAB2DD4CED}" dt="2021-07-16T09:04:24.548" v="807" actId="1076"/>
          <ac:graphicFrameMkLst>
            <pc:docMk/>
            <pc:sldMk cId="2003133822" sldId="271"/>
            <ac:graphicFrameMk id="31" creationId="{22EA9151-AE6C-4839-AAA9-9C36CBF57246}"/>
          </ac:graphicFrameMkLst>
        </pc:graphicFrameChg>
        <pc:cxnChg chg="mod">
          <ac:chgData name="김 승현" userId="11a90075256c3698" providerId="LiveId" clId="{910064F2-E5A3-4A92-95E5-AADAB2DD4CED}" dt="2021-07-16T09:02:31.515" v="743" actId="14100"/>
          <ac:cxnSpMkLst>
            <pc:docMk/>
            <pc:sldMk cId="2003133822" sldId="271"/>
            <ac:cxnSpMk id="4" creationId="{A3273729-832A-4796-8661-952C0615D131}"/>
          </ac:cxnSpMkLst>
        </pc:cxnChg>
        <pc:cxnChg chg="mod">
          <ac:chgData name="김 승현" userId="11a90075256c3698" providerId="LiveId" clId="{910064F2-E5A3-4A92-95E5-AADAB2DD4CED}" dt="2021-07-16T08:47:34.840" v="739" actId="1076"/>
          <ac:cxnSpMkLst>
            <pc:docMk/>
            <pc:sldMk cId="2003133822" sldId="271"/>
            <ac:cxnSpMk id="15" creationId="{640CBF44-A760-4448-A6C4-6316F3512248}"/>
          </ac:cxnSpMkLst>
        </pc:cxnChg>
        <pc:cxnChg chg="add mod">
          <ac:chgData name="김 승현" userId="11a90075256c3698" providerId="LiveId" clId="{910064F2-E5A3-4A92-95E5-AADAB2DD4CED}" dt="2021-07-16T09:02:34.564" v="744" actId="571"/>
          <ac:cxnSpMkLst>
            <pc:docMk/>
            <pc:sldMk cId="2003133822" sldId="271"/>
            <ac:cxnSpMk id="30" creationId="{6E56712E-7767-4991-9FA6-EB67C209263F}"/>
          </ac:cxnSpMkLst>
        </pc:cxnChg>
        <pc:cxnChg chg="add del mod">
          <ac:chgData name="김 승현" userId="11a90075256c3698" providerId="LiveId" clId="{910064F2-E5A3-4A92-95E5-AADAB2DD4CED}" dt="2021-07-16T09:04:20.817" v="806" actId="478"/>
          <ac:cxnSpMkLst>
            <pc:docMk/>
            <pc:sldMk cId="2003133822" sldId="271"/>
            <ac:cxnSpMk id="32" creationId="{7607E4B8-1DC0-42A9-BD9E-62C5E1A73936}"/>
          </ac:cxnSpMkLst>
        </pc:cxnChg>
      </pc:sldChg>
      <pc:sldChg chg="modSp add mod">
        <pc:chgData name="김 승현" userId="11a90075256c3698" providerId="LiveId" clId="{910064F2-E5A3-4A92-95E5-AADAB2DD4CED}" dt="2021-07-16T09:52:02.250" v="818" actId="1076"/>
        <pc:sldMkLst>
          <pc:docMk/>
          <pc:sldMk cId="3852091251" sldId="272"/>
        </pc:sldMkLst>
        <pc:graphicFrameChg chg="mod">
          <ac:chgData name="김 승현" userId="11a90075256c3698" providerId="LiveId" clId="{910064F2-E5A3-4A92-95E5-AADAB2DD4CED}" dt="2021-07-16T09:52:02.250" v="818" actId="1076"/>
          <ac:graphicFrameMkLst>
            <pc:docMk/>
            <pc:sldMk cId="3852091251" sldId="272"/>
            <ac:graphicFrameMk id="31" creationId="{22EA9151-AE6C-4839-AAA9-9C36CBF57246}"/>
          </ac:graphicFrameMkLst>
        </pc:graphicFrameChg>
      </pc:sldChg>
      <pc:sldChg chg="addSp modSp add mod">
        <pc:chgData name="김 승현" userId="11a90075256c3698" providerId="LiveId" clId="{910064F2-E5A3-4A92-95E5-AADAB2DD4CED}" dt="2021-07-16T12:28:44.985" v="894" actId="1076"/>
        <pc:sldMkLst>
          <pc:docMk/>
          <pc:sldMk cId="2547924284" sldId="273"/>
        </pc:sldMkLst>
        <pc:spChg chg="add mod">
          <ac:chgData name="김 승현" userId="11a90075256c3698" providerId="LiveId" clId="{910064F2-E5A3-4A92-95E5-AADAB2DD4CED}" dt="2021-07-16T11:56:11.794" v="849" actId="20577"/>
          <ac:spMkLst>
            <pc:docMk/>
            <pc:sldMk cId="2547924284" sldId="273"/>
            <ac:spMk id="3" creationId="{1A8C90BB-0990-43ED-9C7C-568FDCC47108}"/>
          </ac:spMkLst>
        </pc:spChg>
        <pc:spChg chg="add mod">
          <ac:chgData name="김 승현" userId="11a90075256c3698" providerId="LiveId" clId="{910064F2-E5A3-4A92-95E5-AADAB2DD4CED}" dt="2021-07-16T11:56:16.302" v="852" actId="20577"/>
          <ac:spMkLst>
            <pc:docMk/>
            <pc:sldMk cId="2547924284" sldId="273"/>
            <ac:spMk id="13" creationId="{A992D1CB-75E4-409A-B583-0355E6A4B294}"/>
          </ac:spMkLst>
        </pc:spChg>
        <pc:spChg chg="add mod">
          <ac:chgData name="김 승현" userId="11a90075256c3698" providerId="LiveId" clId="{910064F2-E5A3-4A92-95E5-AADAB2DD4CED}" dt="2021-07-16T11:56:24.687" v="857" actId="20577"/>
          <ac:spMkLst>
            <pc:docMk/>
            <pc:sldMk cId="2547924284" sldId="273"/>
            <ac:spMk id="14" creationId="{E9A7A3C1-298B-44A6-9A9E-9F4A99FD0227}"/>
          </ac:spMkLst>
        </pc:spChg>
        <pc:spChg chg="add mod">
          <ac:chgData name="김 승현" userId="11a90075256c3698" providerId="LiveId" clId="{910064F2-E5A3-4A92-95E5-AADAB2DD4CED}" dt="2021-07-16T11:56:42.083" v="863" actId="1076"/>
          <ac:spMkLst>
            <pc:docMk/>
            <pc:sldMk cId="2547924284" sldId="273"/>
            <ac:spMk id="16" creationId="{C22E0605-B93A-4327-AB1F-FA139668C479}"/>
          </ac:spMkLst>
        </pc:spChg>
        <pc:spChg chg="add mod">
          <ac:chgData name="김 승현" userId="11a90075256c3698" providerId="LiveId" clId="{910064F2-E5A3-4A92-95E5-AADAB2DD4CED}" dt="2021-07-16T12:00:35.586" v="869" actId="1076"/>
          <ac:spMkLst>
            <pc:docMk/>
            <pc:sldMk cId="2547924284" sldId="273"/>
            <ac:spMk id="17" creationId="{D07677B8-8C3E-4F4E-9652-28364677FFC8}"/>
          </ac:spMkLst>
        </pc:spChg>
        <pc:spChg chg="add mod">
          <ac:chgData name="김 승현" userId="11a90075256c3698" providerId="LiveId" clId="{910064F2-E5A3-4A92-95E5-AADAB2DD4CED}" dt="2021-07-16T12:21:22.250" v="881" actId="20577"/>
          <ac:spMkLst>
            <pc:docMk/>
            <pc:sldMk cId="2547924284" sldId="273"/>
            <ac:spMk id="18" creationId="{19F43E77-2460-449C-AA1C-80372610C05B}"/>
          </ac:spMkLst>
        </pc:spChg>
        <pc:spChg chg="add mod">
          <ac:chgData name="김 승현" userId="11a90075256c3698" providerId="LiveId" clId="{910064F2-E5A3-4A92-95E5-AADAB2DD4CED}" dt="2021-07-16T12:28:37.335" v="893" actId="1076"/>
          <ac:spMkLst>
            <pc:docMk/>
            <pc:sldMk cId="2547924284" sldId="273"/>
            <ac:spMk id="19" creationId="{DF48A0F2-C091-487E-AB07-1CDB575E0428}"/>
          </ac:spMkLst>
        </pc:spChg>
        <pc:spChg chg="add mod">
          <ac:chgData name="김 승현" userId="11a90075256c3698" providerId="LiveId" clId="{910064F2-E5A3-4A92-95E5-AADAB2DD4CED}" dt="2021-07-16T12:21:35.216" v="886" actId="20577"/>
          <ac:spMkLst>
            <pc:docMk/>
            <pc:sldMk cId="2547924284" sldId="273"/>
            <ac:spMk id="20" creationId="{3E1500BA-5009-4248-AAAA-11E80D773B50}"/>
          </ac:spMkLst>
        </pc:spChg>
        <pc:spChg chg="add mod">
          <ac:chgData name="김 승현" userId="11a90075256c3698" providerId="LiveId" clId="{910064F2-E5A3-4A92-95E5-AADAB2DD4CED}" dt="2021-07-16T12:28:44.985" v="894" actId="1076"/>
          <ac:spMkLst>
            <pc:docMk/>
            <pc:sldMk cId="2547924284" sldId="273"/>
            <ac:spMk id="21" creationId="{6137A7C9-97D3-4986-99B7-FD24A987D230}"/>
          </ac:spMkLst>
        </pc:spChg>
        <pc:graphicFrameChg chg="mod">
          <ac:chgData name="김 승현" userId="11a90075256c3698" providerId="LiveId" clId="{910064F2-E5A3-4A92-95E5-AADAB2DD4CED}" dt="2021-07-16T12:21:47.151" v="890" actId="1076"/>
          <ac:graphicFrameMkLst>
            <pc:docMk/>
            <pc:sldMk cId="2547924284" sldId="273"/>
            <ac:graphicFrameMk id="31" creationId="{22EA9151-AE6C-4839-AAA9-9C36CBF57246}"/>
          </ac:graphicFrameMkLst>
        </pc:graphicFrameChg>
        <pc:cxnChg chg="add mod">
          <ac:chgData name="김 승현" userId="11a90075256c3698" providerId="LiveId" clId="{910064F2-E5A3-4A92-95E5-AADAB2DD4CED}" dt="2021-07-16T12:21:48.937" v="891" actId="14100"/>
          <ac:cxnSpMkLst>
            <pc:docMk/>
            <pc:sldMk cId="2547924284" sldId="273"/>
            <ac:cxnSpMk id="22" creationId="{50E53ECE-65D8-4D26-AF0A-5C081A3AF8F3}"/>
          </ac:cxnSpMkLst>
        </pc:cxnChg>
      </pc:sldChg>
      <pc:sldChg chg="addSp delSp modSp add mod">
        <pc:chgData name="김 승현" userId="11a90075256c3698" providerId="LiveId" clId="{910064F2-E5A3-4A92-95E5-AADAB2DD4CED}" dt="2021-07-16T13:54:42.238" v="1277" actId="20577"/>
        <pc:sldMkLst>
          <pc:docMk/>
          <pc:sldMk cId="591527210" sldId="274"/>
        </pc:sldMkLst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3" creationId="{1A8C90BB-0990-43ED-9C7C-568FDCC47108}"/>
          </ac:spMkLst>
        </pc:spChg>
        <pc:spChg chg="add mod">
          <ac:chgData name="김 승현" userId="11a90075256c3698" providerId="LiveId" clId="{910064F2-E5A3-4A92-95E5-AADAB2DD4CED}" dt="2021-07-16T13:47:54.454" v="1253" actId="255"/>
          <ac:spMkLst>
            <pc:docMk/>
            <pc:sldMk cId="591527210" sldId="274"/>
            <ac:spMk id="6" creationId="{8DA7D1D5-CD38-4126-97CE-15F762E4028A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3" creationId="{A992D1CB-75E4-409A-B583-0355E6A4B294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4" creationId="{E9A7A3C1-298B-44A6-9A9E-9F4A99FD0227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6" creationId="{C22E0605-B93A-4327-AB1F-FA139668C479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7" creationId="{D07677B8-8C3E-4F4E-9652-28364677FFC8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8" creationId="{19F43E77-2460-449C-AA1C-80372610C05B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9" creationId="{DF48A0F2-C091-487E-AB07-1CDB575E0428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20" creationId="{3E1500BA-5009-4248-AAAA-11E80D773B50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21" creationId="{6137A7C9-97D3-4986-99B7-FD24A987D230}"/>
          </ac:spMkLst>
        </pc:spChg>
        <pc:spChg chg="add mod">
          <ac:chgData name="김 승현" userId="11a90075256c3698" providerId="LiveId" clId="{910064F2-E5A3-4A92-95E5-AADAB2DD4CED}" dt="2021-07-16T13:47:54.454" v="1253" actId="255"/>
          <ac:spMkLst>
            <pc:docMk/>
            <pc:sldMk cId="591527210" sldId="274"/>
            <ac:spMk id="24" creationId="{C1242115-C510-4864-B154-298C70CA5EB9}"/>
          </ac:spMkLst>
        </pc:spChg>
        <pc:spChg chg="add mod">
          <ac:chgData name="김 승현" userId="11a90075256c3698" providerId="LiveId" clId="{910064F2-E5A3-4A92-95E5-AADAB2DD4CED}" dt="2021-07-16T13:54:42.238" v="1277" actId="20577"/>
          <ac:spMkLst>
            <pc:docMk/>
            <pc:sldMk cId="591527210" sldId="274"/>
            <ac:spMk id="25" creationId="{17B2EAAB-4AA7-49B5-BC0E-258EB29D2B93}"/>
          </ac:spMkLst>
        </pc:spChg>
        <pc:spChg chg="mod">
          <ac:chgData name="김 승현" userId="11a90075256c3698" providerId="LiveId" clId="{910064F2-E5A3-4A92-95E5-AADAB2DD4CED}" dt="2021-07-16T13:49:25.452" v="1262"/>
          <ac:spMkLst>
            <pc:docMk/>
            <pc:sldMk cId="591527210" sldId="274"/>
            <ac:spMk id="50" creationId="{B6B195BF-B2D8-44C4-9201-360245A4F525}"/>
          </ac:spMkLst>
        </pc:sp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2" creationId="{6B8CD5AB-4402-4FC2-A01F-D6B008244530}"/>
          </ac:graphicFrameMkLst>
        </pc:graphicFrameChg>
        <pc:graphicFrameChg chg="add mod modGraphic">
          <ac:chgData name="김 승현" userId="11a90075256c3698" providerId="LiveId" clId="{910064F2-E5A3-4A92-95E5-AADAB2DD4CED}" dt="2021-07-16T13:46:35.284" v="1139" actId="14100"/>
          <ac:graphicFrameMkLst>
            <pc:docMk/>
            <pc:sldMk cId="591527210" sldId="274"/>
            <ac:graphicFrameMk id="5" creationId="{29118CA9-9E2A-4322-999E-CB6E3BF4E08F}"/>
          </ac:graphicFrameMkLst>
        </pc:graphicFrame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11" creationId="{766D2E33-ED49-49C9-8013-9B5514AE44A5}"/>
          </ac:graphicFrameMkLst>
        </pc:graphicFrame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23" creationId="{E5793233-9B21-4799-9100-3F1D27B79AED}"/>
          </ac:graphicFrameMkLst>
        </pc:graphicFrame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31" creationId="{22EA9151-AE6C-4839-AAA9-9C36CBF57246}"/>
          </ac:graphicFrameMkLst>
        </pc:graphicFrameChg>
        <pc:cxnChg chg="del">
          <ac:chgData name="김 승현" userId="11a90075256c3698" providerId="LiveId" clId="{910064F2-E5A3-4A92-95E5-AADAB2DD4CED}" dt="2021-07-16T13:22:09.287" v="896" actId="478"/>
          <ac:cxnSpMkLst>
            <pc:docMk/>
            <pc:sldMk cId="591527210" sldId="274"/>
            <ac:cxnSpMk id="4" creationId="{A3273729-832A-4796-8661-952C0615D131}"/>
          </ac:cxnSpMkLst>
        </pc:cxnChg>
        <pc:cxnChg chg="del mod">
          <ac:chgData name="김 승현" userId="11a90075256c3698" providerId="LiveId" clId="{910064F2-E5A3-4A92-95E5-AADAB2DD4CED}" dt="2021-07-16T13:22:09.287" v="896" actId="478"/>
          <ac:cxnSpMkLst>
            <pc:docMk/>
            <pc:sldMk cId="591527210" sldId="274"/>
            <ac:cxnSpMk id="15" creationId="{640CBF44-A760-4448-A6C4-6316F3512248}"/>
          </ac:cxnSpMkLst>
        </pc:cxnChg>
        <pc:cxnChg chg="del mod">
          <ac:chgData name="김 승현" userId="11a90075256c3698" providerId="LiveId" clId="{910064F2-E5A3-4A92-95E5-AADAB2DD4CED}" dt="2021-07-16T13:22:09.287" v="896" actId="478"/>
          <ac:cxnSpMkLst>
            <pc:docMk/>
            <pc:sldMk cId="591527210" sldId="274"/>
            <ac:cxnSpMk id="22" creationId="{50E53ECE-65D8-4D26-AF0A-5C081A3AF8F3}"/>
          </ac:cxnSpMkLst>
        </pc:cxnChg>
        <pc:cxnChg chg="del">
          <ac:chgData name="김 승현" userId="11a90075256c3698" providerId="LiveId" clId="{910064F2-E5A3-4A92-95E5-AADAB2DD4CED}" dt="2021-07-16T13:22:09.287" v="896" actId="478"/>
          <ac:cxnSpMkLst>
            <pc:docMk/>
            <pc:sldMk cId="591527210" sldId="274"/>
            <ac:cxnSpMk id="30" creationId="{6E56712E-7767-4991-9FA6-EB67C209263F}"/>
          </ac:cxnSpMkLst>
        </pc:cxnChg>
      </pc:sldChg>
      <pc:sldChg chg="del">
        <pc:chgData name="김 승현" userId="11a90075256c3698" providerId="LiveId" clId="{910064F2-E5A3-4A92-95E5-AADAB2DD4CED}" dt="2021-07-16T06:05:19.297" v="15" actId="47"/>
        <pc:sldMkLst>
          <pc:docMk/>
          <pc:sldMk cId="835427619" sldId="276"/>
        </pc:sldMkLst>
      </pc:sldChg>
      <pc:sldChg chg="del">
        <pc:chgData name="김 승현" userId="11a90075256c3698" providerId="LiveId" clId="{910064F2-E5A3-4A92-95E5-AADAB2DD4CED}" dt="2021-07-16T06:05:16.576" v="1" actId="47"/>
        <pc:sldMkLst>
          <pc:docMk/>
          <pc:sldMk cId="3379986721" sldId="278"/>
        </pc:sldMkLst>
      </pc:sldChg>
      <pc:sldChg chg="del">
        <pc:chgData name="김 승현" userId="11a90075256c3698" providerId="LiveId" clId="{910064F2-E5A3-4A92-95E5-AADAB2DD4CED}" dt="2021-07-16T06:05:16.822" v="2" actId="47"/>
        <pc:sldMkLst>
          <pc:docMk/>
          <pc:sldMk cId="1321817219" sldId="279"/>
        </pc:sldMkLst>
      </pc:sldChg>
      <pc:sldChg chg="del">
        <pc:chgData name="김 승현" userId="11a90075256c3698" providerId="LiveId" clId="{910064F2-E5A3-4A92-95E5-AADAB2DD4CED}" dt="2021-07-16T06:05:17.029" v="3" actId="47"/>
        <pc:sldMkLst>
          <pc:docMk/>
          <pc:sldMk cId="2551419065" sldId="280"/>
        </pc:sldMkLst>
      </pc:sldChg>
      <pc:sldChg chg="del">
        <pc:chgData name="김 승현" userId="11a90075256c3698" providerId="LiveId" clId="{910064F2-E5A3-4A92-95E5-AADAB2DD4CED}" dt="2021-07-16T06:05:17.230" v="4" actId="47"/>
        <pc:sldMkLst>
          <pc:docMk/>
          <pc:sldMk cId="2297194447" sldId="281"/>
        </pc:sldMkLst>
      </pc:sldChg>
      <pc:sldChg chg="del">
        <pc:chgData name="김 승현" userId="11a90075256c3698" providerId="LiveId" clId="{910064F2-E5A3-4A92-95E5-AADAB2DD4CED}" dt="2021-07-16T06:05:17.415" v="5" actId="47"/>
        <pc:sldMkLst>
          <pc:docMk/>
          <pc:sldMk cId="4023135864" sldId="282"/>
        </pc:sldMkLst>
      </pc:sldChg>
      <pc:sldChg chg="del">
        <pc:chgData name="김 승현" userId="11a90075256c3698" providerId="LiveId" clId="{910064F2-E5A3-4A92-95E5-AADAB2DD4CED}" dt="2021-07-16T06:05:17.608" v="6" actId="47"/>
        <pc:sldMkLst>
          <pc:docMk/>
          <pc:sldMk cId="4097506877" sldId="283"/>
        </pc:sldMkLst>
      </pc:sldChg>
      <pc:sldChg chg="del">
        <pc:chgData name="김 승현" userId="11a90075256c3698" providerId="LiveId" clId="{910064F2-E5A3-4A92-95E5-AADAB2DD4CED}" dt="2021-07-16T06:05:17.995" v="8" actId="47"/>
        <pc:sldMkLst>
          <pc:docMk/>
          <pc:sldMk cId="3553345842" sldId="285"/>
        </pc:sldMkLst>
      </pc:sldChg>
      <pc:sldChg chg="del">
        <pc:chgData name="김 승현" userId="11a90075256c3698" providerId="LiveId" clId="{910064F2-E5A3-4A92-95E5-AADAB2DD4CED}" dt="2021-07-16T06:05:18.181" v="9" actId="47"/>
        <pc:sldMkLst>
          <pc:docMk/>
          <pc:sldMk cId="3874032531" sldId="286"/>
        </pc:sldMkLst>
      </pc:sldChg>
      <pc:sldChg chg="del">
        <pc:chgData name="김 승현" userId="11a90075256c3698" providerId="LiveId" clId="{910064F2-E5A3-4A92-95E5-AADAB2DD4CED}" dt="2021-07-16T06:05:18.355" v="10" actId="47"/>
        <pc:sldMkLst>
          <pc:docMk/>
          <pc:sldMk cId="3793385412" sldId="287"/>
        </pc:sldMkLst>
      </pc:sldChg>
      <pc:sldChg chg="del">
        <pc:chgData name="김 승현" userId="11a90075256c3698" providerId="LiveId" clId="{910064F2-E5A3-4A92-95E5-AADAB2DD4CED}" dt="2021-07-16T06:05:18.555" v="11" actId="47"/>
        <pc:sldMkLst>
          <pc:docMk/>
          <pc:sldMk cId="1503270646" sldId="288"/>
        </pc:sldMkLst>
      </pc:sldChg>
      <pc:sldChg chg="del">
        <pc:chgData name="김 승현" userId="11a90075256c3698" providerId="LiveId" clId="{910064F2-E5A3-4A92-95E5-AADAB2DD4CED}" dt="2021-07-16T06:05:18.741" v="12" actId="47"/>
        <pc:sldMkLst>
          <pc:docMk/>
          <pc:sldMk cId="1886678704" sldId="289"/>
        </pc:sldMkLst>
      </pc:sldChg>
      <pc:sldChg chg="del">
        <pc:chgData name="김 승현" userId="11a90075256c3698" providerId="LiveId" clId="{910064F2-E5A3-4A92-95E5-AADAB2DD4CED}" dt="2021-07-16T06:05:18.924" v="13" actId="47"/>
        <pc:sldMkLst>
          <pc:docMk/>
          <pc:sldMk cId="1213495460" sldId="290"/>
        </pc:sldMkLst>
      </pc:sldChg>
      <pc:sldChg chg="del">
        <pc:chgData name="김 승현" userId="11a90075256c3698" providerId="LiveId" clId="{910064F2-E5A3-4A92-95E5-AADAB2DD4CED}" dt="2021-07-16T06:05:19.097" v="14" actId="47"/>
        <pc:sldMkLst>
          <pc:docMk/>
          <pc:sldMk cId="2126414240" sldId="291"/>
        </pc:sldMkLst>
      </pc:sldChg>
      <pc:sldChg chg="del">
        <pc:chgData name="김 승현" userId="11a90075256c3698" providerId="LiveId" clId="{910064F2-E5A3-4A92-95E5-AADAB2DD4CED}" dt="2021-07-16T06:05:19.477" v="16" actId="47"/>
        <pc:sldMkLst>
          <pc:docMk/>
          <pc:sldMk cId="25798069" sldId="292"/>
        </pc:sldMkLst>
      </pc:sldChg>
      <pc:sldChg chg="del">
        <pc:chgData name="김 승현" userId="11a90075256c3698" providerId="LiveId" clId="{910064F2-E5A3-4A92-95E5-AADAB2DD4CED}" dt="2021-07-16T06:05:19.989" v="17" actId="47"/>
        <pc:sldMkLst>
          <pc:docMk/>
          <pc:sldMk cId="2577148246" sldId="293"/>
        </pc:sldMkLst>
      </pc:sldChg>
      <pc:sldChg chg="del">
        <pc:chgData name="김 승현" userId="11a90075256c3698" providerId="LiveId" clId="{910064F2-E5A3-4A92-95E5-AADAB2DD4CED}" dt="2021-07-16T06:05:20.024" v="18" actId="47"/>
        <pc:sldMkLst>
          <pc:docMk/>
          <pc:sldMk cId="218921707" sldId="294"/>
        </pc:sldMkLst>
      </pc:sldChg>
      <pc:sldChg chg="del">
        <pc:chgData name="김 승현" userId="11a90075256c3698" providerId="LiveId" clId="{910064F2-E5A3-4A92-95E5-AADAB2DD4CED}" dt="2021-07-16T06:05:20.049" v="19" actId="47"/>
        <pc:sldMkLst>
          <pc:docMk/>
          <pc:sldMk cId="2670770722" sldId="295"/>
        </pc:sldMkLst>
      </pc:sldChg>
      <pc:sldChg chg="del">
        <pc:chgData name="김 승현" userId="11a90075256c3698" providerId="LiveId" clId="{910064F2-E5A3-4A92-95E5-AADAB2DD4CED}" dt="2021-07-16T06:05:20.075" v="20" actId="47"/>
        <pc:sldMkLst>
          <pc:docMk/>
          <pc:sldMk cId="3144634011" sldId="296"/>
        </pc:sldMkLst>
      </pc:sldChg>
      <pc:sldChg chg="del">
        <pc:chgData name="김 승현" userId="11a90075256c3698" providerId="LiveId" clId="{910064F2-E5A3-4A92-95E5-AADAB2DD4CED}" dt="2021-07-16T06:05:20.103" v="21" actId="47"/>
        <pc:sldMkLst>
          <pc:docMk/>
          <pc:sldMk cId="3564976002" sldId="297"/>
        </pc:sldMkLst>
      </pc:sldChg>
      <pc:sldChg chg="del">
        <pc:chgData name="김 승현" userId="11a90075256c3698" providerId="LiveId" clId="{910064F2-E5A3-4A92-95E5-AADAB2DD4CED}" dt="2021-07-16T06:05:20.151" v="22" actId="47"/>
        <pc:sldMkLst>
          <pc:docMk/>
          <pc:sldMk cId="2696656524" sldId="298"/>
        </pc:sldMkLst>
      </pc:sldChg>
      <pc:sldChg chg="del">
        <pc:chgData name="김 승현" userId="11a90075256c3698" providerId="LiveId" clId="{910064F2-E5A3-4A92-95E5-AADAB2DD4CED}" dt="2021-07-16T06:05:20.179" v="23" actId="47"/>
        <pc:sldMkLst>
          <pc:docMk/>
          <pc:sldMk cId="3021805614" sldId="299"/>
        </pc:sldMkLst>
      </pc:sldChg>
      <pc:sldChg chg="del">
        <pc:chgData name="김 승현" userId="11a90075256c3698" providerId="LiveId" clId="{910064F2-E5A3-4A92-95E5-AADAB2DD4CED}" dt="2021-07-16T06:05:20.210" v="24" actId="47"/>
        <pc:sldMkLst>
          <pc:docMk/>
          <pc:sldMk cId="2430048657" sldId="300"/>
        </pc:sldMkLst>
      </pc:sldChg>
      <pc:sldChg chg="del">
        <pc:chgData name="김 승현" userId="11a90075256c3698" providerId="LiveId" clId="{910064F2-E5A3-4A92-95E5-AADAB2DD4CED}" dt="2021-07-16T06:05:20.238" v="25" actId="47"/>
        <pc:sldMkLst>
          <pc:docMk/>
          <pc:sldMk cId="178583976" sldId="301"/>
        </pc:sldMkLst>
      </pc:sldChg>
      <pc:sldChg chg="del">
        <pc:chgData name="김 승현" userId="11a90075256c3698" providerId="LiveId" clId="{910064F2-E5A3-4A92-95E5-AADAB2DD4CED}" dt="2021-07-16T06:05:20.267" v="26" actId="47"/>
        <pc:sldMkLst>
          <pc:docMk/>
          <pc:sldMk cId="957265739" sldId="302"/>
        </pc:sldMkLst>
      </pc:sldChg>
      <pc:sldChg chg="del">
        <pc:chgData name="김 승현" userId="11a90075256c3698" providerId="LiveId" clId="{910064F2-E5A3-4A92-95E5-AADAB2DD4CED}" dt="2021-07-16T06:05:20.315" v="27" actId="47"/>
        <pc:sldMkLst>
          <pc:docMk/>
          <pc:sldMk cId="2465281500" sldId="303"/>
        </pc:sldMkLst>
      </pc:sldChg>
      <pc:sldChg chg="del">
        <pc:chgData name="김 승현" userId="11a90075256c3698" providerId="LiveId" clId="{910064F2-E5A3-4A92-95E5-AADAB2DD4CED}" dt="2021-07-16T06:05:20.353" v="28" actId="47"/>
        <pc:sldMkLst>
          <pc:docMk/>
          <pc:sldMk cId="1773575235" sldId="304"/>
        </pc:sldMkLst>
      </pc:sldChg>
      <pc:sldChg chg="del">
        <pc:chgData name="김 승현" userId="11a90075256c3698" providerId="LiveId" clId="{910064F2-E5A3-4A92-95E5-AADAB2DD4CED}" dt="2021-07-16T06:05:20.398" v="29" actId="47"/>
        <pc:sldMkLst>
          <pc:docMk/>
          <pc:sldMk cId="4043868643" sldId="305"/>
        </pc:sldMkLst>
      </pc:sldChg>
      <pc:sldChg chg="del">
        <pc:chgData name="김 승현" userId="11a90075256c3698" providerId="LiveId" clId="{910064F2-E5A3-4A92-95E5-AADAB2DD4CED}" dt="2021-07-16T06:05:20.411" v="30" actId="47"/>
        <pc:sldMkLst>
          <pc:docMk/>
          <pc:sldMk cId="1990482210" sldId="308"/>
        </pc:sldMkLst>
      </pc:sldChg>
    </pc:docChg>
  </pc:docChgLst>
  <pc:docChgLst>
    <pc:chgData name="김 승현" userId="11a90075256c3698" providerId="LiveId" clId="{11AA93FE-3002-41E2-8D26-EA6807A93381}"/>
    <pc:docChg chg="undo custSel addSld delSld modSld sldOrd">
      <pc:chgData name="김 승현" userId="11a90075256c3698" providerId="LiveId" clId="{11AA93FE-3002-41E2-8D26-EA6807A93381}" dt="2021-07-13T10:04:45.341" v="2837" actId="478"/>
      <pc:docMkLst>
        <pc:docMk/>
      </pc:docMkLst>
      <pc:sldChg chg="modSp mod">
        <pc:chgData name="김 승현" userId="11a90075256c3698" providerId="LiveId" clId="{11AA93FE-3002-41E2-8D26-EA6807A93381}" dt="2021-07-13T06:43:38.770" v="41"/>
        <pc:sldMkLst>
          <pc:docMk/>
          <pc:sldMk cId="2947150438" sldId="264"/>
        </pc:sldMkLst>
        <pc:spChg chg="mod">
          <ac:chgData name="김 승현" userId="11a90075256c3698" providerId="LiveId" clId="{11AA93FE-3002-41E2-8D26-EA6807A93381}" dt="2021-07-13T06:43:09.172" v="31" actId="207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11AA93FE-3002-41E2-8D26-EA6807A93381}" dt="2021-07-13T06:43:38.770" v="41"/>
          <ac:spMkLst>
            <pc:docMk/>
            <pc:sldMk cId="2947150438" sldId="264"/>
            <ac:spMk id="68" creationId="{4C2FB2F3-F8B8-459F-A19E-1E10F0A48957}"/>
          </ac:spMkLst>
        </pc:spChg>
        <pc:graphicFrameChg chg="mod modGraphic">
          <ac:chgData name="김 승현" userId="11a90075256c3698" providerId="LiveId" clId="{11AA93FE-3002-41E2-8D26-EA6807A93381}" dt="2021-07-13T06:43:27.872" v="34"/>
          <ac:graphicFrameMkLst>
            <pc:docMk/>
            <pc:sldMk cId="2947150438" sldId="264"/>
            <ac:graphicFrameMk id="12" creationId="{A5412CB3-2546-44AE-BE6B-0581FBA0BE7C}"/>
          </ac:graphicFrameMkLst>
        </pc:graphicFrameChg>
      </pc:sldChg>
      <pc:sldChg chg="addSp modSp mod">
        <pc:chgData name="김 승현" userId="11a90075256c3698" providerId="LiveId" clId="{11AA93FE-3002-41E2-8D26-EA6807A93381}" dt="2021-07-13T07:19:07.698" v="255" actId="14100"/>
        <pc:sldMkLst>
          <pc:docMk/>
          <pc:sldMk cId="1441764401" sldId="266"/>
        </pc:sldMkLst>
        <pc:spChg chg="mod">
          <ac:chgData name="김 승현" userId="11a90075256c3698" providerId="LiveId" clId="{11AA93FE-3002-41E2-8D26-EA6807A93381}" dt="2021-07-13T06:50:44.535" v="67" actId="20577"/>
          <ac:spMkLst>
            <pc:docMk/>
            <pc:sldMk cId="1441764401" sldId="266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10" creationId="{36916954-D66B-4A9D-B933-5095AFA3C88A}"/>
          </ac:spMkLst>
        </pc:spChg>
        <pc:spChg chg="add mod">
          <ac:chgData name="김 승현" userId="11a90075256c3698" providerId="LiveId" clId="{11AA93FE-3002-41E2-8D26-EA6807A93381}" dt="2021-07-13T06:52:18.252" v="84" actId="1076"/>
          <ac:spMkLst>
            <pc:docMk/>
            <pc:sldMk cId="1441764401" sldId="266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6:52:43.648" v="95" actId="20577"/>
          <ac:spMkLst>
            <pc:docMk/>
            <pc:sldMk cId="1441764401" sldId="266"/>
            <ac:spMk id="17" creationId="{EC0FB09A-7B22-4063-8123-0FB38AC76958}"/>
          </ac:spMkLst>
        </pc:spChg>
        <pc:spChg chg="add mod">
          <ac:chgData name="김 승현" userId="11a90075256c3698" providerId="LiveId" clId="{11AA93FE-3002-41E2-8D26-EA6807A93381}" dt="2021-07-13T07:15:31.407" v="217" actId="20577"/>
          <ac:spMkLst>
            <pc:docMk/>
            <pc:sldMk cId="1441764401" sldId="266"/>
            <ac:spMk id="18" creationId="{ED3A28B6-4B82-4B02-901D-9A59F3394A01}"/>
          </ac:spMkLst>
        </pc:spChg>
        <pc:spChg chg="add mod">
          <ac:chgData name="김 승현" userId="11a90075256c3698" providerId="LiveId" clId="{11AA93FE-3002-41E2-8D26-EA6807A93381}" dt="2021-07-13T06:47:08.576" v="53" actId="5793"/>
          <ac:spMkLst>
            <pc:docMk/>
            <pc:sldMk cId="1441764401" sldId="266"/>
            <ac:spMk id="21" creationId="{1ECA6E64-D0C2-4436-9065-CC7B4BE34C92}"/>
          </ac:spMkLst>
        </pc:spChg>
        <pc:spChg chg="mod">
          <ac:chgData name="김 승현" userId="11a90075256c3698" providerId="LiveId" clId="{11AA93FE-3002-41E2-8D26-EA6807A93381}" dt="2021-07-13T06:48:05.132" v="57" actId="207"/>
          <ac:spMkLst>
            <pc:docMk/>
            <pc:sldMk cId="1441764401" sldId="266"/>
            <ac:spMk id="35" creationId="{634F0CD2-197A-4A92-84ED-7605C4BD21E8}"/>
          </ac:spMkLst>
        </pc:spChg>
        <pc:spChg chg="mod">
          <ac:chgData name="김 승현" userId="11a90075256c3698" providerId="LiveId" clId="{11AA93FE-3002-41E2-8D26-EA6807A93381}" dt="2021-07-13T06:47:35.172" v="54" actId="1076"/>
          <ac:spMkLst>
            <pc:docMk/>
            <pc:sldMk cId="1441764401" sldId="266"/>
            <ac:spMk id="36" creationId="{12436FC8-D575-4AE1-ABA4-CF18FBB81B30}"/>
          </ac:spMkLst>
        </pc:spChg>
        <pc:spChg chg="add mod">
          <ac:chgData name="김 승현" userId="11a90075256c3698" providerId="LiveId" clId="{11AA93FE-3002-41E2-8D26-EA6807A93381}" dt="2021-07-13T07:19:02.438" v="253" actId="1076"/>
          <ac:spMkLst>
            <pc:docMk/>
            <pc:sldMk cId="1441764401" sldId="266"/>
            <ac:spMk id="37" creationId="{3EFDB5AC-0B80-47C8-BEDC-D6AD98ECA223}"/>
          </ac:spMkLst>
        </pc:spChg>
        <pc:spChg chg="add mod">
          <ac:chgData name="김 승현" userId="11a90075256c3698" providerId="LiveId" clId="{11AA93FE-3002-41E2-8D26-EA6807A93381}" dt="2021-07-13T07:19:05.474" v="254" actId="1076"/>
          <ac:spMkLst>
            <pc:docMk/>
            <pc:sldMk cId="1441764401" sldId="266"/>
            <ac:spMk id="39" creationId="{6C9C0675-88D8-4B0F-AE29-D0BF360BBAA4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41" creationId="{19EEA1F8-8CBA-4836-B725-80A186938A8F}"/>
          </ac:spMkLst>
        </pc:spChg>
        <pc:spChg chg="mod">
          <ac:chgData name="김 승현" userId="11a90075256c3698" providerId="LiveId" clId="{11AA93FE-3002-41E2-8D26-EA6807A93381}" dt="2021-07-13T06:48:18.484" v="60" actId="207"/>
          <ac:spMkLst>
            <pc:docMk/>
            <pc:sldMk cId="1441764401" sldId="266"/>
            <ac:spMk id="44" creationId="{950374AF-B292-4263-86BC-494846393C41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48" creationId="{2D16C1DA-619D-47B9-A7CB-43FCCF2608B2}"/>
          </ac:spMkLst>
        </pc:spChg>
        <pc:spChg chg="mod">
          <ac:chgData name="김 승현" userId="11a90075256c3698" providerId="LiveId" clId="{11AA93FE-3002-41E2-8D26-EA6807A93381}" dt="2021-07-13T06:47:05.648" v="48" actId="20577"/>
          <ac:spMkLst>
            <pc:docMk/>
            <pc:sldMk cId="1441764401" sldId="266"/>
            <ac:spMk id="64" creationId="{82B36BB6-79E8-4F2C-A9C5-529ACB2439E9}"/>
          </ac:spMkLst>
        </pc:spChg>
        <pc:grpChg chg="mod">
          <ac:chgData name="김 승현" userId="11a90075256c3698" providerId="LiveId" clId="{11AA93FE-3002-41E2-8D26-EA6807A93381}" dt="2021-07-13T06:47:03.161" v="46" actId="571"/>
          <ac:grpSpMkLst>
            <pc:docMk/>
            <pc:sldMk cId="1441764401" sldId="266"/>
            <ac:grpSpMk id="34" creationId="{278F9E45-E991-4E68-90E7-F077516B06A7}"/>
          </ac:grpSpMkLst>
        </pc:grpChg>
        <pc:graphicFrameChg chg="modGraphic">
          <ac:chgData name="김 승현" userId="11a90075256c3698" providerId="LiveId" clId="{11AA93FE-3002-41E2-8D26-EA6807A93381}" dt="2021-07-13T06:51:56.089" v="81" actId="207"/>
          <ac:graphicFrameMkLst>
            <pc:docMk/>
            <pc:sldMk cId="1441764401" sldId="266"/>
            <ac:graphicFrameMk id="47" creationId="{A05B95D5-CF6D-4B2F-A621-8EDD58CE8A4D}"/>
          </ac:graphicFrameMkLst>
        </pc:graphicFrameChg>
        <pc:cxnChg chg="add mod">
          <ac:chgData name="김 승현" userId="11a90075256c3698" providerId="LiveId" clId="{11AA93FE-3002-41E2-8D26-EA6807A93381}" dt="2021-07-13T06:51:24.620" v="77" actId="14100"/>
          <ac:cxnSpMkLst>
            <pc:docMk/>
            <pc:sldMk cId="1441764401" sldId="266"/>
            <ac:cxnSpMk id="4" creationId="{26929844-744C-4C42-8ED7-90A63DAF9B41}"/>
          </ac:cxnSpMkLst>
        </pc:cxnChg>
        <pc:cxnChg chg="mod">
          <ac:chgData name="김 승현" userId="11a90075256c3698" providerId="LiveId" clId="{11AA93FE-3002-41E2-8D26-EA6807A93381}" dt="2021-07-13T06:47:03.161" v="46" actId="571"/>
          <ac:cxnSpMkLst>
            <pc:docMk/>
            <pc:sldMk cId="1441764401" sldId="266"/>
            <ac:cxnSpMk id="5" creationId="{F9ADC6E5-4AAA-4F8C-A4B4-725062EA6C42}"/>
          </ac:cxnSpMkLst>
        </pc:cxnChg>
        <pc:cxnChg chg="add mod">
          <ac:chgData name="김 승현" userId="11a90075256c3698" providerId="LiveId" clId="{11AA93FE-3002-41E2-8D26-EA6807A93381}" dt="2021-07-13T07:19:07.698" v="255" actId="14100"/>
          <ac:cxnSpMkLst>
            <pc:docMk/>
            <pc:sldMk cId="1441764401" sldId="266"/>
            <ac:cxnSpMk id="20" creationId="{B71ADE79-B100-471E-9813-91823439267E}"/>
          </ac:cxnSpMkLst>
        </pc:cxnChg>
      </pc:sldChg>
      <pc:sldChg chg="addSp delSp modSp add del mod">
        <pc:chgData name="김 승현" userId="11a90075256c3698" providerId="LiveId" clId="{11AA93FE-3002-41E2-8D26-EA6807A93381}" dt="2021-07-13T07:30:14.799" v="329"/>
        <pc:sldMkLst>
          <pc:docMk/>
          <pc:sldMk cId="3179105269" sldId="267"/>
        </pc:sldMkLst>
        <pc:spChg chg="mod">
          <ac:chgData name="김 승현" userId="11a90075256c3698" providerId="LiveId" clId="{11AA93FE-3002-41E2-8D26-EA6807A93381}" dt="2021-07-13T06:46:48.080" v="45" actId="207"/>
          <ac:spMkLst>
            <pc:docMk/>
            <pc:sldMk cId="3179105269" sldId="267"/>
            <ac:spMk id="6" creationId="{C2ED618E-98DC-4053-8F08-B501A2285F55}"/>
          </ac:spMkLst>
        </pc:spChg>
        <pc:spChg chg="add del mod">
          <ac:chgData name="김 승현" userId="11a90075256c3698" providerId="LiveId" clId="{11AA93FE-3002-41E2-8D26-EA6807A93381}" dt="2021-07-13T07:22:08.858" v="291" actId="478"/>
          <ac:spMkLst>
            <pc:docMk/>
            <pc:sldMk cId="3179105269" sldId="267"/>
            <ac:spMk id="13" creationId="{FB5798EB-3AB0-4DCE-AE8F-90F288EFB691}"/>
          </ac:spMkLst>
        </pc:spChg>
        <pc:spChg chg="add del mod">
          <ac:chgData name="김 승현" userId="11a90075256c3698" providerId="LiveId" clId="{11AA93FE-3002-41E2-8D26-EA6807A93381}" dt="2021-07-13T07:22:07.240" v="289" actId="478"/>
          <ac:spMkLst>
            <pc:docMk/>
            <pc:sldMk cId="3179105269" sldId="267"/>
            <ac:spMk id="14" creationId="{39DE85A0-1C4A-4CF4-A993-7B8F0B802918}"/>
          </ac:spMkLst>
        </pc:spChg>
        <pc:spChg chg="add del mod">
          <ac:chgData name="김 승현" userId="11a90075256c3698" providerId="LiveId" clId="{11AA93FE-3002-41E2-8D26-EA6807A93381}" dt="2021-07-13T07:22:08.123" v="290" actId="478"/>
          <ac:spMkLst>
            <pc:docMk/>
            <pc:sldMk cId="3179105269" sldId="267"/>
            <ac:spMk id="16" creationId="{9912B1C1-E8E0-44D0-B2BB-3F295F6FC141}"/>
          </ac:spMkLst>
        </pc:spChg>
        <pc:spChg chg="add del mod">
          <ac:chgData name="김 승현" userId="11a90075256c3698" providerId="LiveId" clId="{11AA93FE-3002-41E2-8D26-EA6807A93381}" dt="2021-07-13T07:23:25.536" v="294" actId="478"/>
          <ac:spMkLst>
            <pc:docMk/>
            <pc:sldMk cId="3179105269" sldId="267"/>
            <ac:spMk id="17" creationId="{8787D38B-9F40-4DB7-AB94-7866A6B6D27A}"/>
          </ac:spMkLst>
        </pc:spChg>
        <pc:spChg chg="add del mod">
          <ac:chgData name="김 승현" userId="11a90075256c3698" providerId="LiveId" clId="{11AA93FE-3002-41E2-8D26-EA6807A93381}" dt="2021-07-13T07:23:24.893" v="293" actId="478"/>
          <ac:spMkLst>
            <pc:docMk/>
            <pc:sldMk cId="3179105269" sldId="267"/>
            <ac:spMk id="18" creationId="{20BFC6E0-FCE8-4F2C-A38C-8CFEA9146D46}"/>
          </ac:spMkLst>
        </pc:spChg>
        <pc:spChg chg="add del mod">
          <ac:chgData name="김 승현" userId="11a90075256c3698" providerId="LiveId" clId="{11AA93FE-3002-41E2-8D26-EA6807A93381}" dt="2021-07-13T07:23:26.128" v="295" actId="478"/>
          <ac:spMkLst>
            <pc:docMk/>
            <pc:sldMk cId="3179105269" sldId="267"/>
            <ac:spMk id="20" creationId="{48036D61-3DAF-4351-8076-E98F49E6B4B0}"/>
          </ac:spMkLst>
        </pc:spChg>
        <pc:spChg chg="add del mod">
          <ac:chgData name="김 승현" userId="11a90075256c3698" providerId="LiveId" clId="{11AA93FE-3002-41E2-8D26-EA6807A93381}" dt="2021-07-13T07:23:27.507" v="297" actId="478"/>
          <ac:spMkLst>
            <pc:docMk/>
            <pc:sldMk cId="3179105269" sldId="267"/>
            <ac:spMk id="21" creationId="{4027F68F-D0B0-4449-B895-753F5F3BFA23}"/>
          </ac:spMkLst>
        </pc:spChg>
        <pc:spChg chg="add del mod">
          <ac:chgData name="김 승현" userId="11a90075256c3698" providerId="LiveId" clId="{11AA93FE-3002-41E2-8D26-EA6807A93381}" dt="2021-07-13T07:23:28.649" v="298" actId="478"/>
          <ac:spMkLst>
            <pc:docMk/>
            <pc:sldMk cId="3179105269" sldId="267"/>
            <ac:spMk id="23" creationId="{6060B184-5B66-4F18-AA17-8BCD8C5EB48D}"/>
          </ac:spMkLst>
        </pc:spChg>
        <pc:graphicFrameChg chg="modGraphic">
          <ac:chgData name="김 승현" userId="11a90075256c3698" providerId="LiveId" clId="{11AA93FE-3002-41E2-8D26-EA6807A93381}" dt="2021-07-13T07:27:47.788" v="300" actId="207"/>
          <ac:graphicFrameMkLst>
            <pc:docMk/>
            <pc:sldMk cId="3179105269" sldId="267"/>
            <ac:graphicFrameMk id="43" creationId="{99876A90-31F6-4F81-B14F-A5A5739083BC}"/>
          </ac:graphicFrameMkLst>
        </pc:graphicFrameChg>
        <pc:cxnChg chg="add del mod">
          <ac:chgData name="김 승현" userId="11a90075256c3698" providerId="LiveId" clId="{11AA93FE-3002-41E2-8D26-EA6807A93381}" dt="2021-07-13T07:22:04.926" v="288" actId="478"/>
          <ac:cxnSpMkLst>
            <pc:docMk/>
            <pc:sldMk cId="3179105269" sldId="267"/>
            <ac:cxnSpMk id="15" creationId="{838EA7CE-3006-4CE1-9D9B-6D77D26B53DF}"/>
          </ac:cxnSpMkLst>
        </pc:cxnChg>
        <pc:cxnChg chg="add del mod">
          <ac:chgData name="김 승현" userId="11a90075256c3698" providerId="LiveId" clId="{11AA93FE-3002-41E2-8D26-EA6807A93381}" dt="2021-07-13T07:23:26.940" v="296" actId="478"/>
          <ac:cxnSpMkLst>
            <pc:docMk/>
            <pc:sldMk cId="3179105269" sldId="267"/>
            <ac:cxnSpMk id="22" creationId="{9BD498BA-DD12-4991-8B48-600B8F1EFF52}"/>
          </ac:cxnSpMkLst>
        </pc:cxnChg>
        <pc:cxnChg chg="add del mod">
          <ac:chgData name="김 승현" userId="11a90075256c3698" providerId="LiveId" clId="{11AA93FE-3002-41E2-8D26-EA6807A93381}" dt="2021-07-13T07:30:14.799" v="329"/>
          <ac:cxnSpMkLst>
            <pc:docMk/>
            <pc:sldMk cId="3179105269" sldId="267"/>
            <ac:cxnSpMk id="26" creationId="{CBDCCC34-E287-4241-98CD-2AC51A1EAD34}"/>
          </ac:cxnSpMkLst>
        </pc:cxnChg>
      </pc:sldChg>
      <pc:sldChg chg="addSp delSp modSp del mod">
        <pc:chgData name="김 승현" userId="11a90075256c3698" providerId="LiveId" clId="{11AA93FE-3002-41E2-8D26-EA6807A93381}" dt="2021-07-13T07:49:54.075" v="592" actId="2696"/>
        <pc:sldMkLst>
          <pc:docMk/>
          <pc:sldMk cId="231243646" sldId="269"/>
        </pc:sldMkLst>
        <pc:spChg chg="mod">
          <ac:chgData name="김 승현" userId="11a90075256c3698" providerId="LiveId" clId="{11AA93FE-3002-41E2-8D26-EA6807A93381}" dt="2021-07-13T07:36:14.300" v="407" actId="208"/>
          <ac:spMkLst>
            <pc:docMk/>
            <pc:sldMk cId="231243646" sldId="269"/>
            <ac:spMk id="6" creationId="{C2ED618E-98DC-4053-8F08-B501A2285F55}"/>
          </ac:spMkLst>
        </pc:spChg>
        <pc:spChg chg="add mod">
          <ac:chgData name="김 승현" userId="11a90075256c3698" providerId="LiveId" clId="{11AA93FE-3002-41E2-8D26-EA6807A93381}" dt="2021-07-13T07:36:24.232" v="409" actId="1582"/>
          <ac:spMkLst>
            <pc:docMk/>
            <pc:sldMk cId="231243646" sldId="269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29:26.429" v="318" actId="20577"/>
          <ac:spMkLst>
            <pc:docMk/>
            <pc:sldMk cId="231243646" sldId="269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7:29:22.907" v="314" actId="20577"/>
          <ac:spMkLst>
            <pc:docMk/>
            <pc:sldMk cId="231243646" sldId="269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18" creationId="{06BDEEB0-7A57-41FD-BBE5-F5BB48D34E71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19" creationId="{825493D0-DB4D-4F21-BAF3-0949B07B3B32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20" creationId="{D996F852-C4AC-4A52-A9A3-F1E53653D7E7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21" creationId="{AA3458D0-F6CC-41F5-804F-059C5F276D7F}"/>
          </ac:spMkLst>
        </pc:spChg>
        <pc:spChg chg="add del mod">
          <ac:chgData name="김 승현" userId="11a90075256c3698" providerId="LiveId" clId="{11AA93FE-3002-41E2-8D26-EA6807A93381}" dt="2021-07-13T07:32:13.749" v="346" actId="478"/>
          <ac:spMkLst>
            <pc:docMk/>
            <pc:sldMk cId="231243646" sldId="269"/>
            <ac:spMk id="23" creationId="{E7B61D34-9616-4E5E-98AA-DEC3E172780C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34" creationId="{219AA22D-12D7-4228-98DD-153432C6683F}"/>
          </ac:spMkLst>
        </pc:spChg>
        <pc:graphicFrameChg chg="add mod modGraphic">
          <ac:chgData name="김 승현" userId="11a90075256c3698" providerId="LiveId" clId="{11AA93FE-3002-41E2-8D26-EA6807A93381}" dt="2021-07-13T07:34:31.898" v="400" actId="1035"/>
          <ac:graphicFrameMkLst>
            <pc:docMk/>
            <pc:sldMk cId="231243646" sldId="269"/>
            <ac:graphicFrameMk id="24" creationId="{9786DA4A-29BD-41B4-B15B-8098CB14E94F}"/>
          </ac:graphicFrameMkLst>
        </pc:graphicFrameChg>
        <pc:graphicFrameChg chg="del">
          <ac:chgData name="김 승현" userId="11a90075256c3698" providerId="LiveId" clId="{11AA93FE-3002-41E2-8D26-EA6807A93381}" dt="2021-07-13T07:28:19.005" v="301" actId="478"/>
          <ac:graphicFrameMkLst>
            <pc:docMk/>
            <pc:sldMk cId="231243646" sldId="269"/>
            <ac:graphicFrameMk id="43" creationId="{99876A90-31F6-4F81-B14F-A5A5739083BC}"/>
          </ac:graphicFrameMkLst>
        </pc:graphicFrameChg>
        <pc:cxnChg chg="add del mod">
          <ac:chgData name="김 승현" userId="11a90075256c3698" providerId="LiveId" clId="{11AA93FE-3002-41E2-8D26-EA6807A93381}" dt="2021-07-13T07:31:22.760" v="345" actId="478"/>
          <ac:cxnSpMkLst>
            <pc:docMk/>
            <pc:sldMk cId="231243646" sldId="269"/>
            <ac:cxnSpMk id="22" creationId="{29B1A1E4-DB39-49BF-92AE-A880B74EACAC}"/>
          </ac:cxnSpMkLst>
        </pc:cxnChg>
        <pc:cxnChg chg="add mod">
          <ac:chgData name="김 승현" userId="11a90075256c3698" providerId="LiveId" clId="{11AA93FE-3002-41E2-8D26-EA6807A93381}" dt="2021-07-13T07:28:54.603" v="305" actId="14100"/>
          <ac:cxnSpMkLst>
            <pc:docMk/>
            <pc:sldMk cId="231243646" sldId="269"/>
            <ac:cxnSpMk id="25" creationId="{DC693A83-1FEE-40D2-908B-C7D197DC1A23}"/>
          </ac:cxnSpMkLst>
        </pc:cxnChg>
        <pc:cxnChg chg="add mod">
          <ac:chgData name="김 승현" userId="11a90075256c3698" providerId="LiveId" clId="{11AA93FE-3002-41E2-8D26-EA6807A93381}" dt="2021-07-13T07:30:32.599" v="334" actId="14100"/>
          <ac:cxnSpMkLst>
            <pc:docMk/>
            <pc:sldMk cId="231243646" sldId="269"/>
            <ac:cxnSpMk id="26" creationId="{14CE0B6F-2104-4F1C-9C1B-4170951023E1}"/>
          </ac:cxnSpMkLst>
        </pc:cxnChg>
        <pc:cxnChg chg="add del mod">
          <ac:chgData name="김 승현" userId="11a90075256c3698" providerId="LiveId" clId="{11AA93FE-3002-41E2-8D26-EA6807A93381}" dt="2021-07-13T07:30:59.650" v="339" actId="478"/>
          <ac:cxnSpMkLst>
            <pc:docMk/>
            <pc:sldMk cId="231243646" sldId="269"/>
            <ac:cxnSpMk id="28" creationId="{C64A3721-E47C-438C-BF98-E0031615C0AB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29" creationId="{428DD839-CE7C-4BF9-9A0B-486F8453DDE2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30" creationId="{1B037736-DE42-4496-825A-74191A58CCD2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31" creationId="{BB3B4302-28FE-49B9-BB07-2D334BC7CD72}"/>
          </ac:cxnSpMkLst>
        </pc:cxnChg>
      </pc:sldChg>
      <pc:sldChg chg="delSp del mod">
        <pc:chgData name="김 승현" userId="11a90075256c3698" providerId="LiveId" clId="{11AA93FE-3002-41E2-8D26-EA6807A93381}" dt="2021-07-13T07:32:36.440" v="355" actId="47"/>
        <pc:sldMkLst>
          <pc:docMk/>
          <pc:sldMk cId="2630323210" sldId="270"/>
        </pc:sldMkLst>
        <pc:spChg chg="del">
          <ac:chgData name="김 승현" userId="11a90075256c3698" providerId="LiveId" clId="{11AA93FE-3002-41E2-8D26-EA6807A93381}" dt="2021-07-13T07:32:22.517" v="347" actId="478"/>
          <ac:spMkLst>
            <pc:docMk/>
            <pc:sldMk cId="2630323210" sldId="270"/>
            <ac:spMk id="48" creationId="{0B986059-E539-43F9-A14E-AD68B526359D}"/>
          </ac:spMkLst>
        </pc:spChg>
        <pc:graphicFrameChg chg="del">
          <ac:chgData name="김 승현" userId="11a90075256c3698" providerId="LiveId" clId="{11AA93FE-3002-41E2-8D26-EA6807A93381}" dt="2021-07-13T07:32:22.517" v="347" actId="478"/>
          <ac:graphicFrameMkLst>
            <pc:docMk/>
            <pc:sldMk cId="2630323210" sldId="270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2.517" v="347" actId="478"/>
          <ac:cxnSpMkLst>
            <pc:docMk/>
            <pc:sldMk cId="2630323210" sldId="270"/>
            <ac:cxnSpMk id="35" creationId="{F54AAF1C-3BDD-443E-83AB-8F043760F97B}"/>
          </ac:cxnSpMkLst>
        </pc:cxnChg>
      </pc:sldChg>
      <pc:sldChg chg="delSp del mod">
        <pc:chgData name="김 승현" userId="11a90075256c3698" providerId="LiveId" clId="{11AA93FE-3002-41E2-8D26-EA6807A93381}" dt="2021-07-13T07:32:35.606" v="354" actId="47"/>
        <pc:sldMkLst>
          <pc:docMk/>
          <pc:sldMk cId="2885924535" sldId="271"/>
        </pc:sldMkLst>
        <pc:spChg chg="del">
          <ac:chgData name="김 승현" userId="11a90075256c3698" providerId="LiveId" clId="{11AA93FE-3002-41E2-8D26-EA6807A93381}" dt="2021-07-13T07:32:24.773" v="348" actId="478"/>
          <ac:spMkLst>
            <pc:docMk/>
            <pc:sldMk cId="2885924535" sldId="271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24.773" v="348" actId="478"/>
          <ac:graphicFrameMkLst>
            <pc:docMk/>
            <pc:sldMk cId="2885924535" sldId="271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4.773" v="348" actId="478"/>
          <ac:cxnSpMkLst>
            <pc:docMk/>
            <pc:sldMk cId="2885924535" sldId="271"/>
            <ac:cxnSpMk id="75" creationId="{0890B3D1-1F29-444D-8D59-63F545022963}"/>
          </ac:cxnSpMkLst>
        </pc:cxnChg>
      </pc:sldChg>
      <pc:sldChg chg="delSp del mod">
        <pc:chgData name="김 승현" userId="11a90075256c3698" providerId="LiveId" clId="{11AA93FE-3002-41E2-8D26-EA6807A93381}" dt="2021-07-13T07:32:34.928" v="353" actId="47"/>
        <pc:sldMkLst>
          <pc:docMk/>
          <pc:sldMk cId="3525854951" sldId="272"/>
        </pc:sldMkLst>
        <pc:spChg chg="del">
          <ac:chgData name="김 승현" userId="11a90075256c3698" providerId="LiveId" clId="{11AA93FE-3002-41E2-8D26-EA6807A93381}" dt="2021-07-13T07:32:27.282" v="349" actId="478"/>
          <ac:spMkLst>
            <pc:docMk/>
            <pc:sldMk cId="3525854951" sldId="272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27.282" v="349" actId="478"/>
          <ac:graphicFrameMkLst>
            <pc:docMk/>
            <pc:sldMk cId="3525854951" sldId="272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7.282" v="349" actId="478"/>
          <ac:cxnSpMkLst>
            <pc:docMk/>
            <pc:sldMk cId="3525854951" sldId="272"/>
            <ac:cxnSpMk id="75" creationId="{0890B3D1-1F29-444D-8D59-63F545022963}"/>
          </ac:cxnSpMkLst>
        </pc:cxnChg>
      </pc:sldChg>
      <pc:sldChg chg="delSp del mod">
        <pc:chgData name="김 승현" userId="11a90075256c3698" providerId="LiveId" clId="{11AA93FE-3002-41E2-8D26-EA6807A93381}" dt="2021-07-13T07:32:34.077" v="352" actId="47"/>
        <pc:sldMkLst>
          <pc:docMk/>
          <pc:sldMk cId="3318725376" sldId="273"/>
        </pc:sldMkLst>
        <pc:spChg chg="del">
          <ac:chgData name="김 승현" userId="11a90075256c3698" providerId="LiveId" clId="{11AA93FE-3002-41E2-8D26-EA6807A93381}" dt="2021-07-13T07:32:30.109" v="350" actId="478"/>
          <ac:spMkLst>
            <pc:docMk/>
            <pc:sldMk cId="3318725376" sldId="273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30.109" v="350" actId="478"/>
          <ac:graphicFrameMkLst>
            <pc:docMk/>
            <pc:sldMk cId="3318725376" sldId="273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30.109" v="350" actId="478"/>
          <ac:cxnSpMkLst>
            <pc:docMk/>
            <pc:sldMk cId="3318725376" sldId="273"/>
            <ac:cxnSpMk id="22" creationId="{427E3FE0-779D-484F-9B73-00202DC8A6FE}"/>
          </ac:cxnSpMkLst>
        </pc:cxnChg>
      </pc:sldChg>
      <pc:sldChg chg="del">
        <pc:chgData name="김 승현" userId="11a90075256c3698" providerId="LiveId" clId="{11AA93FE-3002-41E2-8D26-EA6807A93381}" dt="2021-07-13T07:32:33.068" v="351" actId="47"/>
        <pc:sldMkLst>
          <pc:docMk/>
          <pc:sldMk cId="446263621" sldId="274"/>
        </pc:sldMkLst>
      </pc:sldChg>
      <pc:sldChg chg="new del">
        <pc:chgData name="김 승현" userId="11a90075256c3698" providerId="LiveId" clId="{11AA93FE-3002-41E2-8D26-EA6807A93381}" dt="2021-07-13T06:12:22.015" v="2" actId="2696"/>
        <pc:sldMkLst>
          <pc:docMk/>
          <pc:sldMk cId="939605663" sldId="275"/>
        </pc:sldMkLst>
      </pc:sldChg>
      <pc:sldChg chg="addSp delSp modSp add mod">
        <pc:chgData name="김 승현" userId="11a90075256c3698" providerId="LiveId" clId="{11AA93FE-3002-41E2-8D26-EA6807A93381}" dt="2021-07-13T08:12:39.257" v="963" actId="1076"/>
        <pc:sldMkLst>
          <pc:docMk/>
          <pc:sldMk cId="835427619" sldId="276"/>
        </pc:sldMkLst>
        <pc:spChg chg="del">
          <ac:chgData name="김 승현" userId="11a90075256c3698" providerId="LiveId" clId="{11AA93FE-3002-41E2-8D26-EA6807A93381}" dt="2021-07-13T06:32:05.848" v="27" actId="478"/>
          <ac:spMkLst>
            <pc:docMk/>
            <pc:sldMk cId="835427619" sldId="276"/>
            <ac:spMk id="6" creationId="{C2ED618E-98DC-4053-8F08-B501A2285F55}"/>
          </ac:spMkLst>
        </pc:spChg>
        <pc:spChg chg="del">
          <ac:chgData name="김 승현" userId="11a90075256c3698" providerId="LiveId" clId="{11AA93FE-3002-41E2-8D26-EA6807A93381}" dt="2021-07-13T06:32:00.501" v="23" actId="478"/>
          <ac:spMkLst>
            <pc:docMk/>
            <pc:sldMk cId="835427619" sldId="276"/>
            <ac:spMk id="10" creationId="{36916954-D66B-4A9D-B933-5095AFA3C88A}"/>
          </ac:spMkLst>
        </pc:spChg>
        <pc:spChg chg="mod">
          <ac:chgData name="김 승현" userId="11a90075256c3698" providerId="LiveId" clId="{11AA93FE-3002-41E2-8D26-EA6807A93381}" dt="2021-07-13T08:04:53.134" v="812" actId="5793"/>
          <ac:spMkLst>
            <pc:docMk/>
            <pc:sldMk cId="835427619" sldId="276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02:58.494" v="786" actId="1076"/>
          <ac:spMkLst>
            <pc:docMk/>
            <pc:sldMk cId="835427619" sldId="276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8:05:05.984" v="840" actId="20577"/>
          <ac:spMkLst>
            <pc:docMk/>
            <pc:sldMk cId="835427619" sldId="276"/>
            <ac:spMk id="15" creationId="{8F67783D-9A7D-4156-9518-48E15667B8F1}"/>
          </ac:spMkLst>
        </pc:spChg>
        <pc:spChg chg="mod">
          <ac:chgData name="김 승현" userId="11a90075256c3698" providerId="LiveId" clId="{11AA93FE-3002-41E2-8D26-EA6807A93381}" dt="2021-07-13T08:05:02.546" v="833" actId="20577"/>
          <ac:spMkLst>
            <pc:docMk/>
            <pc:sldMk cId="835427619" sldId="276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8:04:55.564" v="816" actId="5793"/>
          <ac:spMkLst>
            <pc:docMk/>
            <pc:sldMk cId="835427619" sldId="276"/>
            <ac:spMk id="23" creationId="{A6B52F25-A5FB-4205-BB9E-3ACEDC6D6798}"/>
          </ac:spMkLst>
        </pc:spChg>
        <pc:spChg chg="add mod">
          <ac:chgData name="김 승현" userId="11a90075256c3698" providerId="LiveId" clId="{11AA93FE-3002-41E2-8D26-EA6807A93381}" dt="2021-07-13T08:03:25.213" v="794" actId="20577"/>
          <ac:spMkLst>
            <pc:docMk/>
            <pc:sldMk cId="835427619" sldId="276"/>
            <ac:spMk id="24" creationId="{CD13886E-CD98-4A08-9805-EA4E783BA0E2}"/>
          </ac:spMkLst>
        </pc:spChg>
        <pc:spChg chg="add mod">
          <ac:chgData name="김 승현" userId="11a90075256c3698" providerId="LiveId" clId="{11AA93FE-3002-41E2-8D26-EA6807A93381}" dt="2021-07-13T08:12:39.257" v="963" actId="1076"/>
          <ac:spMkLst>
            <pc:docMk/>
            <pc:sldMk cId="835427619" sldId="276"/>
            <ac:spMk id="34" creationId="{944B0953-D1FD-43A0-A49B-4CE63F6CCEF4}"/>
          </ac:spMkLst>
        </pc:spChg>
        <pc:spChg chg="mod">
          <ac:chgData name="김 승현" userId="11a90075256c3698" providerId="LiveId" clId="{11AA93FE-3002-41E2-8D26-EA6807A93381}" dt="2021-07-13T06:29:25.491" v="11"/>
          <ac:spMkLst>
            <pc:docMk/>
            <pc:sldMk cId="835427619" sldId="276"/>
            <ac:spMk id="50" creationId="{B6B195BF-B2D8-44C4-9201-360245A4F525}"/>
          </ac:spMkLst>
        </pc:spChg>
        <pc:spChg chg="del">
          <ac:chgData name="김 승현" userId="11a90075256c3698" providerId="LiveId" clId="{11AA93FE-3002-41E2-8D26-EA6807A93381}" dt="2021-07-13T06:32:06.862" v="28" actId="478"/>
          <ac:spMkLst>
            <pc:docMk/>
            <pc:sldMk cId="835427619" sldId="276"/>
            <ac:spMk id="62" creationId="{7131B50F-F540-43C1-A2AD-40D4448EF50E}"/>
          </ac:spMkLst>
        </pc:spChg>
        <pc:spChg chg="del mod">
          <ac:chgData name="김 승현" userId="11a90075256c3698" providerId="LiveId" clId="{11AA93FE-3002-41E2-8D26-EA6807A93381}" dt="2021-07-13T06:32:05.047" v="26" actId="478"/>
          <ac:spMkLst>
            <pc:docMk/>
            <pc:sldMk cId="835427619" sldId="276"/>
            <ac:spMk id="64" creationId="{82B36BB6-79E8-4F2C-A9C5-529ACB2439E9}"/>
          </ac:spMkLst>
        </pc:spChg>
        <pc:spChg chg="del">
          <ac:chgData name="김 승현" userId="11a90075256c3698" providerId="LiveId" clId="{11AA93FE-3002-41E2-8D26-EA6807A93381}" dt="2021-07-13T06:32:01.459" v="24" actId="478"/>
          <ac:spMkLst>
            <pc:docMk/>
            <pc:sldMk cId="835427619" sldId="276"/>
            <ac:spMk id="74" creationId="{5548219F-5C05-448D-9189-5A692C94AF48}"/>
          </ac:spMkLst>
        </pc:spChg>
        <pc:spChg chg="del">
          <ac:chgData name="김 승현" userId="11a90075256c3698" providerId="LiveId" clId="{11AA93FE-3002-41E2-8D26-EA6807A93381}" dt="2021-07-13T06:31:20.425" v="12" actId="478"/>
          <ac:spMkLst>
            <pc:docMk/>
            <pc:sldMk cId="835427619" sldId="276"/>
            <ac:spMk id="79" creationId="{92DC7FCD-87F5-44F2-A450-FD59EDB02B82}"/>
          </ac:spMkLst>
        </pc:spChg>
        <pc:graphicFrameChg chg="add mod modGraphic">
          <ac:chgData name="김 승현" userId="11a90075256c3698" providerId="LiveId" clId="{11AA93FE-3002-41E2-8D26-EA6807A93381}" dt="2021-07-13T07:57:16.223" v="690" actId="20577"/>
          <ac:graphicFrameMkLst>
            <pc:docMk/>
            <pc:sldMk cId="835427619" sldId="276"/>
            <ac:graphicFrameMk id="19" creationId="{70FEB81E-56E4-4DB3-BC43-57E1080F2286}"/>
          </ac:graphicFrameMkLst>
        </pc:graphicFrameChg>
        <pc:graphicFrameChg chg="del modGraphic">
          <ac:chgData name="김 승현" userId="11a90075256c3698" providerId="LiveId" clId="{11AA93FE-3002-41E2-8D26-EA6807A93381}" dt="2021-07-13T06:31:51.554" v="20" actId="478"/>
          <ac:graphicFrameMkLst>
            <pc:docMk/>
            <pc:sldMk cId="835427619" sldId="276"/>
            <ac:graphicFrameMk id="43" creationId="{99876A90-31F6-4F81-B14F-A5A5739083BC}"/>
          </ac:graphicFrameMkLst>
        </pc:graphicFrameChg>
        <pc:cxnChg chg="add mod">
          <ac:chgData name="김 승현" userId="11a90075256c3698" providerId="LiveId" clId="{11AA93FE-3002-41E2-8D26-EA6807A93381}" dt="2021-07-13T08:11:17.454" v="842" actId="14100"/>
          <ac:cxnSpMkLst>
            <pc:docMk/>
            <pc:sldMk cId="835427619" sldId="276"/>
            <ac:cxnSpMk id="3" creationId="{2BD63B95-F67F-4B35-8D19-BA0EC92D6F93}"/>
          </ac:cxnSpMkLst>
        </pc:cxnChg>
        <pc:cxnChg chg="del mod">
          <ac:chgData name="김 승현" userId="11a90075256c3698" providerId="LiveId" clId="{11AA93FE-3002-41E2-8D26-EA6807A93381}" dt="2021-07-13T06:31:59.858" v="22" actId="478"/>
          <ac:cxnSpMkLst>
            <pc:docMk/>
            <pc:sldMk cId="835427619" sldId="276"/>
            <ac:cxnSpMk id="20" creationId="{4DC76513-C3AE-4213-BEE0-84F1AB217DDB}"/>
          </ac:cxnSpMkLst>
        </pc:cxnChg>
        <pc:cxnChg chg="del">
          <ac:chgData name="김 승현" userId="11a90075256c3698" providerId="LiveId" clId="{11AA93FE-3002-41E2-8D26-EA6807A93381}" dt="2021-07-13T06:32:07.477" v="29" actId="478"/>
          <ac:cxnSpMkLst>
            <pc:docMk/>
            <pc:sldMk cId="835427619" sldId="276"/>
            <ac:cxnSpMk id="21" creationId="{D6B3D453-26DD-4E8C-9BAD-A7B393DE54C0}"/>
          </ac:cxnSpMkLst>
        </pc:cxnChg>
        <pc:cxnChg chg="del">
          <ac:chgData name="김 승현" userId="11a90075256c3698" providerId="LiveId" clId="{11AA93FE-3002-41E2-8D26-EA6807A93381}" dt="2021-07-13T06:31:21.190" v="13" actId="478"/>
          <ac:cxnSpMkLst>
            <pc:docMk/>
            <pc:sldMk cId="835427619" sldId="276"/>
            <ac:cxnSpMk id="22" creationId="{427E3FE0-779D-484F-9B73-00202DC8A6FE}"/>
          </ac:cxnSpMkLst>
        </pc:cxnChg>
        <pc:cxnChg chg="add mod">
          <ac:chgData name="김 승현" userId="11a90075256c3698" providerId="LiveId" clId="{11AA93FE-3002-41E2-8D26-EA6807A93381}" dt="2021-07-13T08:11:51.396" v="858" actId="14100"/>
          <ac:cxnSpMkLst>
            <pc:docMk/>
            <pc:sldMk cId="835427619" sldId="276"/>
            <ac:cxnSpMk id="25" creationId="{BA2CE204-3431-46F8-A717-67CDB4415714}"/>
          </ac:cxnSpMkLst>
        </pc:cxnChg>
        <pc:cxnChg chg="add mod">
          <ac:chgData name="김 승현" userId="11a90075256c3698" providerId="LiveId" clId="{11AA93FE-3002-41E2-8D26-EA6807A93381}" dt="2021-07-13T08:11:46.359" v="855" actId="14100"/>
          <ac:cxnSpMkLst>
            <pc:docMk/>
            <pc:sldMk cId="835427619" sldId="276"/>
            <ac:cxnSpMk id="26" creationId="{4D1E3E95-0C9F-4782-9F3C-820156F49AE9}"/>
          </ac:cxnSpMkLst>
        </pc:cxnChg>
        <pc:cxnChg chg="add mod">
          <ac:chgData name="김 승현" userId="11a90075256c3698" providerId="LiveId" clId="{11AA93FE-3002-41E2-8D26-EA6807A93381}" dt="2021-07-13T08:11:38.189" v="852" actId="14100"/>
          <ac:cxnSpMkLst>
            <pc:docMk/>
            <pc:sldMk cId="835427619" sldId="276"/>
            <ac:cxnSpMk id="28" creationId="{7CD7F25A-9E3F-46AB-BAC2-102185C30430}"/>
          </ac:cxnSpMkLst>
        </pc:cxnChg>
        <pc:cxnChg chg="add mod">
          <ac:chgData name="김 승현" userId="11a90075256c3698" providerId="LiveId" clId="{11AA93FE-3002-41E2-8D26-EA6807A93381}" dt="2021-07-13T08:11:32.976" v="849" actId="14100"/>
          <ac:cxnSpMkLst>
            <pc:docMk/>
            <pc:sldMk cId="835427619" sldId="276"/>
            <ac:cxnSpMk id="29" creationId="{944CF320-23D0-434F-87B3-90358286D6F6}"/>
          </ac:cxnSpMkLst>
        </pc:cxnChg>
      </pc:sldChg>
      <pc:sldChg chg="modSp add del mod">
        <pc:chgData name="김 승현" userId="11a90075256c3698" providerId="LiveId" clId="{11AA93FE-3002-41E2-8D26-EA6807A93381}" dt="2021-07-13T06:54:05.482" v="97" actId="47"/>
        <pc:sldMkLst>
          <pc:docMk/>
          <pc:sldMk cId="682857171" sldId="277"/>
        </pc:sldMkLst>
        <pc:graphicFrameChg chg="modGraphic">
          <ac:chgData name="김 승현" userId="11a90075256c3698" providerId="LiveId" clId="{11AA93FE-3002-41E2-8D26-EA6807A93381}" dt="2021-07-13T06:51:41.635" v="80" actId="20577"/>
          <ac:graphicFrameMkLst>
            <pc:docMk/>
            <pc:sldMk cId="682857171" sldId="277"/>
            <ac:graphicFrameMk id="47" creationId="{A05B95D5-CF6D-4B2F-A621-8EDD58CE8A4D}"/>
          </ac:graphicFrameMkLst>
        </pc:graphicFrameChg>
      </pc:sldChg>
      <pc:sldChg chg="addSp modSp add mod">
        <pc:chgData name="김 승현" userId="11a90075256c3698" providerId="LiveId" clId="{11AA93FE-3002-41E2-8D26-EA6807A93381}" dt="2021-07-13T07:19:19.575" v="260" actId="1076"/>
        <pc:sldMkLst>
          <pc:docMk/>
          <pc:sldMk cId="3379986721" sldId="278"/>
        </pc:sldMkLst>
        <pc:spChg chg="mod">
          <ac:chgData name="김 승현" userId="11a90075256c3698" providerId="LiveId" clId="{11AA93FE-3002-41E2-8D26-EA6807A93381}" dt="2021-07-13T06:57:28.215" v="157" actId="20577"/>
          <ac:spMkLst>
            <pc:docMk/>
            <pc:sldMk cId="3379986721" sldId="278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4:12.859" v="100" actId="1076"/>
          <ac:spMkLst>
            <pc:docMk/>
            <pc:sldMk cId="3379986721" sldId="278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6.934" v="225"/>
          <ac:spMkLst>
            <pc:docMk/>
            <pc:sldMk cId="3379986721" sldId="278"/>
            <ac:spMk id="24" creationId="{18D42A3D-CA3A-4745-AC6C-23B343EA7405}"/>
          </ac:spMkLst>
        </pc:spChg>
        <pc:spChg chg="add mod">
          <ac:chgData name="김 승현" userId="11a90075256c3698" providerId="LiveId" clId="{11AA93FE-3002-41E2-8D26-EA6807A93381}" dt="2021-07-13T07:19:13.720" v="258" actId="1076"/>
          <ac:spMkLst>
            <pc:docMk/>
            <pc:sldMk cId="3379986721" sldId="278"/>
            <ac:spMk id="25" creationId="{CDD7950C-35BB-41F2-B734-56D375939565}"/>
          </ac:spMkLst>
        </pc:spChg>
        <pc:spChg chg="add mod">
          <ac:chgData name="김 승현" userId="11a90075256c3698" providerId="LiveId" clId="{11AA93FE-3002-41E2-8D26-EA6807A93381}" dt="2021-07-13T07:19:19.575" v="260" actId="1076"/>
          <ac:spMkLst>
            <pc:docMk/>
            <pc:sldMk cId="3379986721" sldId="278"/>
            <ac:spMk id="27" creationId="{C8456768-9978-4197-86CE-EB0994AD3864}"/>
          </ac:spMkLst>
        </pc:spChg>
        <pc:graphicFrameChg chg="modGraphic">
          <ac:chgData name="김 승현" userId="11a90075256c3698" providerId="LiveId" clId="{11AA93FE-3002-41E2-8D26-EA6807A93381}" dt="2021-07-13T06:54:44.399" v="107" actId="207"/>
          <ac:graphicFrameMkLst>
            <pc:docMk/>
            <pc:sldMk cId="3379986721" sldId="278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6:54:37.475" v="105" actId="1076"/>
          <ac:cxnSpMkLst>
            <pc:docMk/>
            <pc:sldMk cId="3379986721" sldId="278"/>
            <ac:cxnSpMk id="4" creationId="{26929844-744C-4C42-8ED7-90A63DAF9B41}"/>
          </ac:cxnSpMkLst>
        </pc:cxnChg>
        <pc:cxnChg chg="add mod">
          <ac:chgData name="김 승현" userId="11a90075256c3698" providerId="LiveId" clId="{11AA93FE-3002-41E2-8D26-EA6807A93381}" dt="2021-07-13T07:19:17.184" v="259" actId="14100"/>
          <ac:cxnSpMkLst>
            <pc:docMk/>
            <pc:sldMk cId="3379986721" sldId="278"/>
            <ac:cxnSpMk id="26" creationId="{2D2462E6-B999-4E9F-A3B2-B01B9F2465C0}"/>
          </ac:cxnSpMkLst>
        </pc:cxnChg>
      </pc:sldChg>
      <pc:sldChg chg="addSp delSp modSp add mod">
        <pc:chgData name="김 승현" userId="11a90075256c3698" providerId="LiveId" clId="{11AA93FE-3002-41E2-8D26-EA6807A93381}" dt="2021-07-13T07:19:36.185" v="266" actId="1076"/>
        <pc:sldMkLst>
          <pc:docMk/>
          <pc:sldMk cId="1321817219" sldId="279"/>
        </pc:sldMkLst>
        <pc:spChg chg="mod">
          <ac:chgData name="김 승현" userId="11a90075256c3698" providerId="LiveId" clId="{11AA93FE-3002-41E2-8D26-EA6807A93381}" dt="2021-07-13T06:57:26.089" v="155" actId="20577"/>
          <ac:spMkLst>
            <pc:docMk/>
            <pc:sldMk cId="1321817219" sldId="279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6:04.989" v="137" actId="1037"/>
          <ac:spMkLst>
            <pc:docMk/>
            <pc:sldMk cId="1321817219" sldId="279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8.166" v="226"/>
          <ac:spMkLst>
            <pc:docMk/>
            <pc:sldMk cId="1321817219" sldId="279"/>
            <ac:spMk id="38" creationId="{BA12FF1A-D052-44A6-8378-88755CB4BD32}"/>
          </ac:spMkLst>
        </pc:spChg>
        <pc:spChg chg="add mod">
          <ac:chgData name="김 승현" userId="11a90075256c3698" providerId="LiveId" clId="{11AA93FE-3002-41E2-8D26-EA6807A93381}" dt="2021-07-13T07:19:30.239" v="264" actId="20577"/>
          <ac:spMkLst>
            <pc:docMk/>
            <pc:sldMk cId="1321817219" sldId="279"/>
            <ac:spMk id="39" creationId="{84AB293C-9B5D-466B-9D1C-3ADF6709903F}"/>
          </ac:spMkLst>
        </pc:spChg>
        <pc:spChg chg="add mod">
          <ac:chgData name="김 승현" userId="11a90075256c3698" providerId="LiveId" clId="{11AA93FE-3002-41E2-8D26-EA6807A93381}" dt="2021-07-13T07:19:36.185" v="266" actId="1076"/>
          <ac:spMkLst>
            <pc:docMk/>
            <pc:sldMk cId="1321817219" sldId="279"/>
            <ac:spMk id="42" creationId="{B7F68C0B-D0E1-49B8-BB60-9123F40E123F}"/>
          </ac:spMkLst>
        </pc:spChg>
        <pc:graphicFrameChg chg="modGraphic">
          <ac:chgData name="김 승현" userId="11a90075256c3698" providerId="LiveId" clId="{11AA93FE-3002-41E2-8D26-EA6807A93381}" dt="2021-07-13T06:55:12.345" v="119" actId="20577"/>
          <ac:graphicFrameMkLst>
            <pc:docMk/>
            <pc:sldMk cId="1321817219" sldId="279"/>
            <ac:graphicFrameMk id="47" creationId="{A05B95D5-CF6D-4B2F-A621-8EDD58CE8A4D}"/>
          </ac:graphicFrameMkLst>
        </pc:graphicFrameChg>
        <pc:cxnChg chg="del mod">
          <ac:chgData name="김 승현" userId="11a90075256c3698" providerId="LiveId" clId="{11AA93FE-3002-41E2-8D26-EA6807A93381}" dt="2021-07-13T06:55:45.711" v="130" actId="478"/>
          <ac:cxnSpMkLst>
            <pc:docMk/>
            <pc:sldMk cId="1321817219" sldId="279"/>
            <ac:cxnSpMk id="4" creationId="{26929844-744C-4C42-8ED7-90A63DAF9B41}"/>
          </ac:cxnSpMkLst>
        </pc:cxnChg>
        <pc:cxnChg chg="add">
          <ac:chgData name="김 승현" userId="11a90075256c3698" providerId="LiveId" clId="{11AA93FE-3002-41E2-8D26-EA6807A93381}" dt="2021-07-13T06:55:50.704" v="131" actId="11529"/>
          <ac:cxnSpMkLst>
            <pc:docMk/>
            <pc:sldMk cId="1321817219" sldId="279"/>
            <ac:cxnSpMk id="15" creationId="{FFAE542B-42F3-445F-8AE2-1B2443FD4EEA}"/>
          </ac:cxnSpMkLst>
        </pc:cxnChg>
        <pc:cxnChg chg="add">
          <ac:chgData name="김 승현" userId="11a90075256c3698" providerId="LiveId" clId="{11AA93FE-3002-41E2-8D26-EA6807A93381}" dt="2021-07-13T06:55:58.858" v="133" actId="11529"/>
          <ac:cxnSpMkLst>
            <pc:docMk/>
            <pc:sldMk cId="1321817219" sldId="279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6:55:52.945" v="132" actId="571"/>
          <ac:cxnSpMkLst>
            <pc:docMk/>
            <pc:sldMk cId="1321817219" sldId="279"/>
            <ac:cxnSpMk id="37" creationId="{C3608B5A-0723-4CCD-B04D-A29F1BF95C6B}"/>
          </ac:cxnSpMkLst>
        </pc:cxnChg>
        <pc:cxnChg chg="add mod">
          <ac:chgData name="김 승현" userId="11a90075256c3698" providerId="LiveId" clId="{11AA93FE-3002-41E2-8D26-EA6807A93381}" dt="2021-07-13T07:19:34.458" v="265" actId="14100"/>
          <ac:cxnSpMkLst>
            <pc:docMk/>
            <pc:sldMk cId="1321817219" sldId="279"/>
            <ac:cxnSpMk id="40" creationId="{46219295-9454-42BA-A0F3-5B3A98CF5AEF}"/>
          </ac:cxnSpMkLst>
        </pc:cxnChg>
      </pc:sldChg>
      <pc:sldChg chg="addSp modSp add mod">
        <pc:chgData name="김 승현" userId="11a90075256c3698" providerId="LiveId" clId="{11AA93FE-3002-41E2-8D26-EA6807A93381}" dt="2021-07-13T07:19:49.984" v="270" actId="1076"/>
        <pc:sldMkLst>
          <pc:docMk/>
          <pc:sldMk cId="2551419065" sldId="280"/>
        </pc:sldMkLst>
        <pc:spChg chg="mod">
          <ac:chgData name="김 승현" userId="11a90075256c3698" providerId="LiveId" clId="{11AA93FE-3002-41E2-8D26-EA6807A93381}" dt="2021-07-13T06:57:23.988" v="153" actId="20577"/>
          <ac:spMkLst>
            <pc:docMk/>
            <pc:sldMk cId="2551419065" sldId="280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7:13.724" v="151" actId="1038"/>
          <ac:spMkLst>
            <pc:docMk/>
            <pc:sldMk cId="2551419065" sldId="280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8.949" v="227"/>
          <ac:spMkLst>
            <pc:docMk/>
            <pc:sldMk cId="2551419065" sldId="280"/>
            <ac:spMk id="27" creationId="{C2237EB0-371D-4C77-B47F-6768060CC9CD}"/>
          </ac:spMkLst>
        </pc:spChg>
        <pc:spChg chg="add mod">
          <ac:chgData name="김 승현" userId="11a90075256c3698" providerId="LiveId" clId="{11AA93FE-3002-41E2-8D26-EA6807A93381}" dt="2021-07-13T07:19:45.367" v="268" actId="1076"/>
          <ac:spMkLst>
            <pc:docMk/>
            <pc:sldMk cId="2551419065" sldId="280"/>
            <ac:spMk id="28" creationId="{BB01F978-8FEC-4D96-B168-AA9E73570571}"/>
          </ac:spMkLst>
        </pc:spChg>
        <pc:spChg chg="add mod">
          <ac:chgData name="김 승현" userId="11a90075256c3698" providerId="LiveId" clId="{11AA93FE-3002-41E2-8D26-EA6807A93381}" dt="2021-07-13T07:19:49.984" v="270" actId="1076"/>
          <ac:spMkLst>
            <pc:docMk/>
            <pc:sldMk cId="2551419065" sldId="280"/>
            <ac:spMk id="30" creationId="{EFA3878B-2FCF-4C13-94C7-951EBA1D7A17}"/>
          </ac:spMkLst>
        </pc:spChg>
        <pc:graphicFrameChg chg="modGraphic">
          <ac:chgData name="김 승현" userId="11a90075256c3698" providerId="LiveId" clId="{11AA93FE-3002-41E2-8D26-EA6807A93381}" dt="2021-07-13T06:57:04.492" v="147" actId="207"/>
          <ac:graphicFrameMkLst>
            <pc:docMk/>
            <pc:sldMk cId="2551419065" sldId="280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6:56:38.599" v="140" actId="1076"/>
          <ac:cxnSpMkLst>
            <pc:docMk/>
            <pc:sldMk cId="2551419065" sldId="280"/>
            <ac:cxnSpMk id="15" creationId="{FFAE542B-42F3-445F-8AE2-1B2443FD4EEA}"/>
          </ac:cxnSpMkLst>
        </pc:cxnChg>
        <pc:cxnChg chg="mod">
          <ac:chgData name="김 승현" userId="11a90075256c3698" providerId="LiveId" clId="{11AA93FE-3002-41E2-8D26-EA6807A93381}" dt="2021-07-13T06:56:44.719" v="143" actId="14100"/>
          <ac:cxnSpMkLst>
            <pc:docMk/>
            <pc:sldMk cId="2551419065" sldId="280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7:19:47.437" v="269" actId="14100"/>
          <ac:cxnSpMkLst>
            <pc:docMk/>
            <pc:sldMk cId="2551419065" sldId="280"/>
            <ac:cxnSpMk id="29" creationId="{265B70B2-DEDE-4DBB-BEAA-E7954BE06107}"/>
          </ac:cxnSpMkLst>
        </pc:cxnChg>
        <pc:cxnChg chg="mod">
          <ac:chgData name="김 승현" userId="11a90075256c3698" providerId="LiveId" clId="{11AA93FE-3002-41E2-8D26-EA6807A93381}" dt="2021-07-13T06:56:42.326" v="142" actId="1076"/>
          <ac:cxnSpMkLst>
            <pc:docMk/>
            <pc:sldMk cId="2551419065" sldId="280"/>
            <ac:cxnSpMk id="37" creationId="{C3608B5A-0723-4CCD-B04D-A29F1BF95C6B}"/>
          </ac:cxnSpMkLst>
        </pc:cxnChg>
      </pc:sldChg>
      <pc:sldChg chg="addSp modSp add mod">
        <pc:chgData name="김 승현" userId="11a90075256c3698" providerId="LiveId" clId="{11AA93FE-3002-41E2-8D26-EA6807A93381}" dt="2021-07-13T07:20:03.629" v="275" actId="1076"/>
        <pc:sldMkLst>
          <pc:docMk/>
          <pc:sldMk cId="2297194447" sldId="281"/>
        </pc:sldMkLst>
        <pc:spChg chg="mod">
          <ac:chgData name="김 승현" userId="11a90075256c3698" providerId="LiveId" clId="{11AA93FE-3002-41E2-8D26-EA6807A93381}" dt="2021-07-13T07:11:33.098" v="162" actId="20577"/>
          <ac:spMkLst>
            <pc:docMk/>
            <pc:sldMk cId="2297194447" sldId="281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1:31.457" v="160" actId="1076"/>
          <ac:spMkLst>
            <pc:docMk/>
            <pc:sldMk cId="2297194447" sldId="281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9.600" v="228"/>
          <ac:spMkLst>
            <pc:docMk/>
            <pc:sldMk cId="2297194447" sldId="281"/>
            <ac:spMk id="27" creationId="{CDDEAA44-F93B-4F21-93BF-838F16B22F30}"/>
          </ac:spMkLst>
        </pc:spChg>
        <pc:spChg chg="add mod">
          <ac:chgData name="김 승현" userId="11a90075256c3698" providerId="LiveId" clId="{11AA93FE-3002-41E2-8D26-EA6807A93381}" dt="2021-07-13T07:19:57.197" v="273" actId="1076"/>
          <ac:spMkLst>
            <pc:docMk/>
            <pc:sldMk cId="2297194447" sldId="281"/>
            <ac:spMk id="28" creationId="{048FD293-819B-4119-A597-CBE24A0F61B7}"/>
          </ac:spMkLst>
        </pc:spChg>
        <pc:spChg chg="add mod">
          <ac:chgData name="김 승현" userId="11a90075256c3698" providerId="LiveId" clId="{11AA93FE-3002-41E2-8D26-EA6807A93381}" dt="2021-07-13T07:20:03.629" v="275" actId="1076"/>
          <ac:spMkLst>
            <pc:docMk/>
            <pc:sldMk cId="2297194447" sldId="281"/>
            <ac:spMk id="30" creationId="{C431D297-B290-4119-A92A-7DEFF9B59EFE}"/>
          </ac:spMkLst>
        </pc:spChg>
        <pc:graphicFrameChg chg="modGraphic">
          <ac:chgData name="김 승현" userId="11a90075256c3698" providerId="LiveId" clId="{11AA93FE-3002-41E2-8D26-EA6807A93381}" dt="2021-07-13T07:11:37.729" v="166" actId="20577"/>
          <ac:graphicFrameMkLst>
            <pc:docMk/>
            <pc:sldMk cId="2297194447" sldId="281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1:45.141" v="171" actId="1038"/>
          <ac:cxnSpMkLst>
            <pc:docMk/>
            <pc:sldMk cId="2297194447" sldId="281"/>
            <ac:cxnSpMk id="15" creationId="{FFAE542B-42F3-445F-8AE2-1B2443FD4EEA}"/>
          </ac:cxnSpMkLst>
        </pc:cxnChg>
        <pc:cxnChg chg="mod">
          <ac:chgData name="김 승현" userId="11a90075256c3698" providerId="LiveId" clId="{11AA93FE-3002-41E2-8D26-EA6807A93381}" dt="2021-07-13T07:11:47.561" v="172" actId="14100"/>
          <ac:cxnSpMkLst>
            <pc:docMk/>
            <pc:sldMk cId="2297194447" sldId="281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7:20:00.186" v="274" actId="14100"/>
          <ac:cxnSpMkLst>
            <pc:docMk/>
            <pc:sldMk cId="2297194447" sldId="281"/>
            <ac:cxnSpMk id="29" creationId="{6499230B-9EC2-4C17-A9CE-026879B8EED9}"/>
          </ac:cxnSpMkLst>
        </pc:cxnChg>
      </pc:sldChg>
      <pc:sldChg chg="addSp delSp modSp add mod">
        <pc:chgData name="김 승현" userId="11a90075256c3698" providerId="LiveId" clId="{11AA93FE-3002-41E2-8D26-EA6807A93381}" dt="2021-07-13T07:20:18.277" v="280" actId="1076"/>
        <pc:sldMkLst>
          <pc:docMk/>
          <pc:sldMk cId="4023135864" sldId="282"/>
        </pc:sldMkLst>
        <pc:spChg chg="mod">
          <ac:chgData name="김 승현" userId="11a90075256c3698" providerId="LiveId" clId="{11AA93FE-3002-41E2-8D26-EA6807A93381}" dt="2021-07-13T07:12:51.406" v="182" actId="20577"/>
          <ac:spMkLst>
            <pc:docMk/>
            <pc:sldMk cId="4023135864" sldId="282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2:43.436" v="178" actId="1076"/>
          <ac:spMkLst>
            <pc:docMk/>
            <pc:sldMk cId="4023135864" sldId="282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8:00.328" v="229"/>
          <ac:spMkLst>
            <pc:docMk/>
            <pc:sldMk cId="4023135864" sldId="282"/>
            <ac:spMk id="27" creationId="{FD78A64F-ECED-43ED-9B27-37B492A718EE}"/>
          </ac:spMkLst>
        </pc:spChg>
        <pc:spChg chg="add mod">
          <ac:chgData name="김 승현" userId="11a90075256c3698" providerId="LiveId" clId="{11AA93FE-3002-41E2-8D26-EA6807A93381}" dt="2021-07-13T07:20:14.699" v="278" actId="1076"/>
          <ac:spMkLst>
            <pc:docMk/>
            <pc:sldMk cId="4023135864" sldId="282"/>
            <ac:spMk id="28" creationId="{44766B66-5DEF-4953-8B8C-0B49779076FF}"/>
          </ac:spMkLst>
        </pc:spChg>
        <pc:spChg chg="add mod">
          <ac:chgData name="김 승현" userId="11a90075256c3698" providerId="LiveId" clId="{11AA93FE-3002-41E2-8D26-EA6807A93381}" dt="2021-07-13T07:20:18.277" v="280" actId="1076"/>
          <ac:spMkLst>
            <pc:docMk/>
            <pc:sldMk cId="4023135864" sldId="282"/>
            <ac:spMk id="30" creationId="{506F18C6-FB5A-405E-AA39-FC16F7F7380D}"/>
          </ac:spMkLst>
        </pc:spChg>
        <pc:graphicFrameChg chg="mod modGraphic">
          <ac:chgData name="김 승현" userId="11a90075256c3698" providerId="LiveId" clId="{11AA93FE-3002-41E2-8D26-EA6807A93381}" dt="2021-07-13T07:13:22.713" v="189" actId="207"/>
          <ac:graphicFrameMkLst>
            <pc:docMk/>
            <pc:sldMk cId="4023135864" sldId="282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2:49.777" v="180" actId="1076"/>
          <ac:cxnSpMkLst>
            <pc:docMk/>
            <pc:sldMk cId="4023135864" sldId="282"/>
            <ac:cxnSpMk id="15" creationId="{FFAE542B-42F3-445F-8AE2-1B2443FD4EEA}"/>
          </ac:cxnSpMkLst>
        </pc:cxnChg>
        <pc:cxnChg chg="del mod">
          <ac:chgData name="김 승현" userId="11a90075256c3698" providerId="LiveId" clId="{11AA93FE-3002-41E2-8D26-EA6807A93381}" dt="2021-07-13T07:13:06.103" v="186" actId="478"/>
          <ac:cxnSpMkLst>
            <pc:docMk/>
            <pc:sldMk cId="4023135864" sldId="282"/>
            <ac:cxnSpMk id="19" creationId="{12A8EDAA-6230-4EC4-BA89-BCFD3BC669FA}"/>
          </ac:cxnSpMkLst>
        </pc:cxnChg>
        <pc:cxnChg chg="add del mod">
          <ac:chgData name="김 승현" userId="11a90075256c3698" providerId="LiveId" clId="{11AA93FE-3002-41E2-8D26-EA6807A93381}" dt="2021-07-13T07:20:15.928" v="279" actId="478"/>
          <ac:cxnSpMkLst>
            <pc:docMk/>
            <pc:sldMk cId="4023135864" sldId="282"/>
            <ac:cxnSpMk id="29" creationId="{12789F63-816B-4D08-A2A7-A21BE87CFC99}"/>
          </ac:cxnSpMkLst>
        </pc:cxnChg>
        <pc:cxnChg chg="del">
          <ac:chgData name="김 승현" userId="11a90075256c3698" providerId="LiveId" clId="{11AA93FE-3002-41E2-8D26-EA6807A93381}" dt="2021-07-13T07:13:05.442" v="185" actId="478"/>
          <ac:cxnSpMkLst>
            <pc:docMk/>
            <pc:sldMk cId="4023135864" sldId="282"/>
            <ac:cxnSpMk id="37" creationId="{C3608B5A-0723-4CCD-B04D-A29F1BF95C6B}"/>
          </ac:cxnSpMkLst>
        </pc:cxnChg>
      </pc:sldChg>
      <pc:sldChg chg="addSp delSp modSp add mod">
        <pc:chgData name="김 승현" userId="11a90075256c3698" providerId="LiveId" clId="{11AA93FE-3002-41E2-8D26-EA6807A93381}" dt="2021-07-13T07:20:35.981" v="285" actId="478"/>
        <pc:sldMkLst>
          <pc:docMk/>
          <pc:sldMk cId="4097506877" sldId="283"/>
        </pc:sldMkLst>
        <pc:spChg chg="mod">
          <ac:chgData name="김 승현" userId="11a90075256c3698" providerId="LiveId" clId="{11AA93FE-3002-41E2-8D26-EA6807A93381}" dt="2021-07-13T07:14:32.477" v="201" actId="20577"/>
          <ac:spMkLst>
            <pc:docMk/>
            <pc:sldMk cId="4097506877" sldId="283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4:30.165" v="199" actId="20577"/>
          <ac:spMkLst>
            <pc:docMk/>
            <pc:sldMk cId="4097506877" sldId="283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8:00.972" v="230"/>
          <ac:spMkLst>
            <pc:docMk/>
            <pc:sldMk cId="4097506877" sldId="283"/>
            <ac:spMk id="24" creationId="{29E8C52B-95EC-4AB1-9C28-732A718FF417}"/>
          </ac:spMkLst>
        </pc:spChg>
        <pc:spChg chg="add del mod">
          <ac:chgData name="김 승현" userId="11a90075256c3698" providerId="LiveId" clId="{11AA93FE-3002-41E2-8D26-EA6807A93381}" dt="2021-07-13T07:20:34.686" v="284" actId="478"/>
          <ac:spMkLst>
            <pc:docMk/>
            <pc:sldMk cId="4097506877" sldId="283"/>
            <ac:spMk id="25" creationId="{46E126BC-345E-4B36-B1FB-C2BB6737F85C}"/>
          </ac:spMkLst>
        </pc:spChg>
        <pc:spChg chg="add del mod">
          <ac:chgData name="김 승현" userId="11a90075256c3698" providerId="LiveId" clId="{11AA93FE-3002-41E2-8D26-EA6807A93381}" dt="2021-07-13T07:20:35.981" v="285" actId="478"/>
          <ac:spMkLst>
            <pc:docMk/>
            <pc:sldMk cId="4097506877" sldId="283"/>
            <ac:spMk id="27" creationId="{4961C448-5DC9-44B1-B018-FB33D04588FA}"/>
          </ac:spMkLst>
        </pc:spChg>
        <pc:graphicFrameChg chg="modGraphic">
          <ac:chgData name="김 승현" userId="11a90075256c3698" providerId="LiveId" clId="{11AA93FE-3002-41E2-8D26-EA6807A93381}" dt="2021-07-13T07:14:20.320" v="195" actId="207"/>
          <ac:graphicFrameMkLst>
            <pc:docMk/>
            <pc:sldMk cId="4097506877" sldId="283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3:58.951" v="191" actId="1076"/>
          <ac:cxnSpMkLst>
            <pc:docMk/>
            <pc:sldMk cId="4097506877" sldId="283"/>
            <ac:cxnSpMk id="15" creationId="{FFAE542B-42F3-445F-8AE2-1B2443FD4EEA}"/>
          </ac:cxnSpMkLst>
        </pc:cxnChg>
        <pc:cxnChg chg="add del mod">
          <ac:chgData name="김 승현" userId="11a90075256c3698" providerId="LiveId" clId="{11AA93FE-3002-41E2-8D26-EA6807A93381}" dt="2021-07-13T07:20:32.792" v="283" actId="478"/>
          <ac:cxnSpMkLst>
            <pc:docMk/>
            <pc:sldMk cId="4097506877" sldId="283"/>
            <ac:cxnSpMk id="26" creationId="{A73780B4-B800-4C36-9F71-5363A5EB4AFE}"/>
          </ac:cxnSpMkLst>
        </pc:cxnChg>
      </pc:sldChg>
      <pc:sldChg chg="modSp add del mod">
        <pc:chgData name="김 승현" userId="11a90075256c3698" providerId="LiveId" clId="{11AA93FE-3002-41E2-8D26-EA6807A93381}" dt="2021-07-13T07:39:30.843" v="436" actId="2696"/>
        <pc:sldMkLst>
          <pc:docMk/>
          <pc:sldMk cId="74586786" sldId="284"/>
        </pc:sldMkLst>
        <pc:graphicFrameChg chg="modGraphic">
          <ac:chgData name="김 승현" userId="11a90075256c3698" providerId="LiveId" clId="{11AA93FE-3002-41E2-8D26-EA6807A93381}" dt="2021-07-13T07:32:58.912" v="360" actId="20577"/>
          <ac:graphicFrameMkLst>
            <pc:docMk/>
            <pc:sldMk cId="74586786" sldId="284"/>
            <ac:graphicFrameMk id="24" creationId="{9786DA4A-29BD-41B4-B15B-8098CB14E94F}"/>
          </ac:graphicFrameMkLst>
        </pc:graphicFrameChg>
      </pc:sldChg>
      <pc:sldChg chg="addSp delSp modSp add mod">
        <pc:chgData name="김 승현" userId="11a90075256c3698" providerId="LiveId" clId="{11AA93FE-3002-41E2-8D26-EA6807A93381}" dt="2021-07-13T07:55:36.907" v="663" actId="20577"/>
        <pc:sldMkLst>
          <pc:docMk/>
          <pc:sldMk cId="3553345842" sldId="285"/>
        </pc:sldMkLst>
        <pc:spChg chg="add mod">
          <ac:chgData name="김 승현" userId="11a90075256c3698" providerId="LiveId" clId="{11AA93FE-3002-41E2-8D26-EA6807A93381}" dt="2021-07-13T07:51:50.063" v="611" actId="1037"/>
          <ac:spMkLst>
            <pc:docMk/>
            <pc:sldMk cId="3553345842" sldId="285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2:02.995" v="473" actId="14100"/>
          <ac:spMkLst>
            <pc:docMk/>
            <pc:sldMk cId="3553345842" sldId="285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1:21.330" v="603" actId="1076"/>
          <ac:spMkLst>
            <pc:docMk/>
            <pc:sldMk cId="3553345842" sldId="285"/>
            <ac:spMk id="19" creationId="{825493D0-DB4D-4F21-BAF3-0949B07B3B32}"/>
          </ac:spMkLst>
        </pc:spChg>
        <pc:spChg chg="mod">
          <ac:chgData name="김 승현" userId="11a90075256c3698" providerId="LiveId" clId="{11AA93FE-3002-41E2-8D26-EA6807A93381}" dt="2021-07-13T07:55:36.907" v="663" actId="20577"/>
          <ac:spMkLst>
            <pc:docMk/>
            <pc:sldMk cId="3553345842" sldId="285"/>
            <ac:spMk id="34" creationId="{219AA22D-12D7-4228-98DD-153432C6683F}"/>
          </ac:spMkLst>
        </pc:spChg>
        <pc:graphicFrameChg chg="mod modGraphic">
          <ac:chgData name="김 승현" userId="11a90075256c3698" providerId="LiveId" clId="{11AA93FE-3002-41E2-8D26-EA6807A93381}" dt="2021-07-13T07:51:43.632" v="609" actId="1076"/>
          <ac:graphicFrameMkLst>
            <pc:docMk/>
            <pc:sldMk cId="3553345842" sldId="285"/>
            <ac:graphicFrameMk id="24" creationId="{9786DA4A-29BD-41B4-B15B-8098CB14E94F}"/>
          </ac:graphicFrameMkLst>
        </pc:graphicFrameChg>
        <pc:cxnChg chg="add del mod">
          <ac:chgData name="김 승현" userId="11a90075256c3698" providerId="LiveId" clId="{11AA93FE-3002-41E2-8D26-EA6807A93381}" dt="2021-07-13T07:52:04.816" v="614" actId="478"/>
          <ac:cxnSpMkLst>
            <pc:docMk/>
            <pc:sldMk cId="3553345842" sldId="285"/>
            <ac:cxnSpMk id="3" creationId="{90793800-CA70-43D5-B2AE-1122DA3464A3}"/>
          </ac:cxnSpMkLst>
        </pc:cxnChg>
        <pc:cxnChg chg="add mod">
          <ac:chgData name="김 승현" userId="11a90075256c3698" providerId="LiveId" clId="{11AA93FE-3002-41E2-8D26-EA6807A93381}" dt="2021-07-13T07:52:23.025" v="617" actId="1582"/>
          <ac:cxnSpMkLst>
            <pc:docMk/>
            <pc:sldMk cId="3553345842" sldId="285"/>
            <ac:cxnSpMk id="5" creationId="{1571F596-2286-493A-9EDD-9667491D86B4}"/>
          </ac:cxnSpMkLst>
        </pc:cxnChg>
        <pc:cxnChg chg="add mod">
          <ac:chgData name="김 승현" userId="11a90075256c3698" providerId="LiveId" clId="{11AA93FE-3002-41E2-8D26-EA6807A93381}" dt="2021-07-13T07:52:41.907" v="620" actId="208"/>
          <ac:cxnSpMkLst>
            <pc:docMk/>
            <pc:sldMk cId="3553345842" sldId="285"/>
            <ac:cxnSpMk id="32" creationId="{6E336B0A-040B-4486-90C5-735EC6D2652D}"/>
          </ac:cxnSpMkLst>
        </pc:cxnChg>
      </pc:sldChg>
      <pc:sldChg chg="addSp delSp modSp add mod">
        <pc:chgData name="김 승현" userId="11a90075256c3698" providerId="LiveId" clId="{11AA93FE-3002-41E2-8D26-EA6807A93381}" dt="2021-07-13T07:55:42.494" v="667" actId="20577"/>
        <pc:sldMkLst>
          <pc:docMk/>
          <pc:sldMk cId="3874032531" sldId="286"/>
        </pc:sldMkLst>
        <pc:spChg chg="del mod">
          <ac:chgData name="김 승현" userId="11a90075256c3698" providerId="LiveId" clId="{11AA93FE-3002-41E2-8D26-EA6807A93381}" dt="2021-07-13T07:52:52.872" v="621" actId="478"/>
          <ac:spMkLst>
            <pc:docMk/>
            <pc:sldMk cId="3874032531" sldId="286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1:52.613" v="471" actId="14100"/>
          <ac:spMkLst>
            <pc:docMk/>
            <pc:sldMk cId="3874032531" sldId="286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39:43.946" v="442" actId="1037"/>
          <ac:spMkLst>
            <pc:docMk/>
            <pc:sldMk cId="3874032531" sldId="286"/>
            <ac:spMk id="18" creationId="{06BDEEB0-7A57-41FD-BBE5-F5BB48D34E71}"/>
          </ac:spMkLst>
        </pc:spChg>
        <pc:spChg chg="mod">
          <ac:chgData name="김 승현" userId="11a90075256c3698" providerId="LiveId" clId="{11AA93FE-3002-41E2-8D26-EA6807A93381}" dt="2021-07-13T07:39:56.764" v="447" actId="20577"/>
          <ac:spMkLst>
            <pc:docMk/>
            <pc:sldMk cId="3874032531" sldId="286"/>
            <ac:spMk id="21" creationId="{AA3458D0-F6CC-41F5-804F-059C5F276D7F}"/>
          </ac:spMkLst>
        </pc:spChg>
        <pc:spChg chg="add del mod">
          <ac:chgData name="김 승현" userId="11a90075256c3698" providerId="LiveId" clId="{11AA93FE-3002-41E2-8D26-EA6807A93381}" dt="2021-07-13T07:43:31.731" v="477" actId="478"/>
          <ac:spMkLst>
            <pc:docMk/>
            <pc:sldMk cId="3874032531" sldId="286"/>
            <ac:spMk id="28" creationId="{F782FC25-C6EB-414C-B932-B9A32285BD0A}"/>
          </ac:spMkLst>
        </pc:spChg>
        <pc:spChg chg="mod">
          <ac:chgData name="김 승현" userId="11a90075256c3698" providerId="LiveId" clId="{11AA93FE-3002-41E2-8D26-EA6807A93381}" dt="2021-07-13T07:55:42.494" v="667" actId="20577"/>
          <ac:spMkLst>
            <pc:docMk/>
            <pc:sldMk cId="3874032531" sldId="286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7:53:00.535" v="623" actId="1076"/>
          <ac:spMkLst>
            <pc:docMk/>
            <pc:sldMk cId="3874032531" sldId="286"/>
            <ac:spMk id="39" creationId="{8462A550-D18D-453A-8FBE-19DC356F843E}"/>
          </ac:spMkLst>
        </pc:spChg>
        <pc:graphicFrameChg chg="modGraphic">
          <ac:chgData name="김 승현" userId="11a90075256c3698" providerId="LiveId" clId="{11AA93FE-3002-41E2-8D26-EA6807A93381}" dt="2021-07-13T07:43:42.541" v="483" actId="20577"/>
          <ac:graphicFrameMkLst>
            <pc:docMk/>
            <pc:sldMk cId="3874032531" sldId="286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3:21.116" v="626" actId="14100"/>
          <ac:cxnSpMkLst>
            <pc:docMk/>
            <pc:sldMk cId="3874032531" sldId="286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3:26.085" v="628" actId="1037"/>
          <ac:cxnSpMkLst>
            <pc:docMk/>
            <pc:sldMk cId="3874032531" sldId="286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45:13.800" v="539" actId="14100"/>
          <ac:cxnSpMkLst>
            <pc:docMk/>
            <pc:sldMk cId="3874032531" sldId="286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40:22.397" v="452" actId="1076"/>
          <ac:cxnSpMkLst>
            <pc:docMk/>
            <pc:sldMk cId="3874032531" sldId="286"/>
            <ac:cxnSpMk id="30" creationId="{1B037736-DE42-4496-825A-74191A58CCD2}"/>
          </ac:cxnSpMkLst>
        </pc:cxnChg>
        <pc:cxnChg chg="mod">
          <ac:chgData name="김 승현" userId="11a90075256c3698" providerId="LiveId" clId="{11AA93FE-3002-41E2-8D26-EA6807A93381}" dt="2021-07-13T07:45:07.568" v="538" actId="14100"/>
          <ac:cxnSpMkLst>
            <pc:docMk/>
            <pc:sldMk cId="3874032531" sldId="286"/>
            <ac:cxnSpMk id="31" creationId="{BB3B4302-28FE-49B9-BB07-2D334BC7CD72}"/>
          </ac:cxnSpMkLst>
        </pc:cxnChg>
        <pc:cxnChg chg="add del mod">
          <ac:chgData name="김 승현" userId="11a90075256c3698" providerId="LiveId" clId="{11AA93FE-3002-41E2-8D26-EA6807A93381}" dt="2021-07-13T07:43:29.814" v="476" actId="478"/>
          <ac:cxnSpMkLst>
            <pc:docMk/>
            <pc:sldMk cId="3874032531" sldId="286"/>
            <ac:cxnSpMk id="32" creationId="{E577F5AC-2A71-4E64-B5E8-B7F158708751}"/>
          </ac:cxnSpMkLst>
        </pc:cxnChg>
        <pc:cxnChg chg="add del mod">
          <ac:chgData name="김 승현" userId="11a90075256c3698" providerId="LiveId" clId="{11AA93FE-3002-41E2-8D26-EA6807A93381}" dt="2021-07-13T07:50:55.425" v="596" actId="478"/>
          <ac:cxnSpMkLst>
            <pc:docMk/>
            <pc:sldMk cId="3874032531" sldId="286"/>
            <ac:cxnSpMk id="35" creationId="{9628DEA7-37C4-44F2-9752-F8005CE29FE2}"/>
          </ac:cxnSpMkLst>
        </pc:cxnChg>
      </pc:sldChg>
      <pc:sldChg chg="addSp modSp add mod">
        <pc:chgData name="김 승현" userId="11a90075256c3698" providerId="LiveId" clId="{11AA93FE-3002-41E2-8D26-EA6807A93381}" dt="2021-07-13T07:55:49.567" v="671" actId="20577"/>
        <pc:sldMkLst>
          <pc:docMk/>
          <pc:sldMk cId="3793385412" sldId="287"/>
        </pc:sldMkLst>
        <pc:spChg chg="mod">
          <ac:chgData name="김 승현" userId="11a90075256c3698" providerId="LiveId" clId="{11AA93FE-3002-41E2-8D26-EA6807A93381}" dt="2021-07-13T07:53:46.427" v="630" actId="1582"/>
          <ac:spMkLst>
            <pc:docMk/>
            <pc:sldMk cId="3793385412" sldId="287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5:34.857" v="545" actId="1038"/>
          <ac:spMkLst>
            <pc:docMk/>
            <pc:sldMk cId="3793385412" sldId="287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48:16.234" v="579" actId="20577"/>
          <ac:spMkLst>
            <pc:docMk/>
            <pc:sldMk cId="3793385412" sldId="287"/>
            <ac:spMk id="18" creationId="{06BDEEB0-7A57-41FD-BBE5-F5BB48D34E71}"/>
          </ac:spMkLst>
        </pc:spChg>
        <pc:spChg chg="mod">
          <ac:chgData name="김 승현" userId="11a90075256c3698" providerId="LiveId" clId="{11AA93FE-3002-41E2-8D26-EA6807A93381}" dt="2021-07-13T07:48:27.103" v="584" actId="1076"/>
          <ac:spMkLst>
            <pc:docMk/>
            <pc:sldMk cId="3793385412" sldId="287"/>
            <ac:spMk id="21" creationId="{AA3458D0-F6CC-41F5-804F-059C5F276D7F}"/>
          </ac:spMkLst>
        </pc:spChg>
        <pc:spChg chg="mod">
          <ac:chgData name="김 승현" userId="11a90075256c3698" providerId="LiveId" clId="{11AA93FE-3002-41E2-8D26-EA6807A93381}" dt="2021-07-13T07:55:49.567" v="671" actId="20577"/>
          <ac:spMkLst>
            <pc:docMk/>
            <pc:sldMk cId="3793385412" sldId="287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7:48:41.960" v="589" actId="20577"/>
          <ac:spMkLst>
            <pc:docMk/>
            <pc:sldMk cId="3793385412" sldId="287"/>
            <ac:spMk id="35" creationId="{1AE6519A-143D-4C36-A34E-4B3AB75DB1E6}"/>
          </ac:spMkLst>
        </pc:spChg>
        <pc:spChg chg="add mod">
          <ac:chgData name="김 승현" userId="11a90075256c3698" providerId="LiveId" clId="{11AA93FE-3002-41E2-8D26-EA6807A93381}" dt="2021-07-13T07:48:40.420" v="588" actId="20577"/>
          <ac:spMkLst>
            <pc:docMk/>
            <pc:sldMk cId="3793385412" sldId="287"/>
            <ac:spMk id="36" creationId="{B8957151-A74E-4562-BBDD-C343F558E080}"/>
          </ac:spMkLst>
        </pc:spChg>
        <pc:graphicFrameChg chg="mod modGraphic">
          <ac:chgData name="김 승현" userId="11a90075256c3698" providerId="LiveId" clId="{11AA93FE-3002-41E2-8D26-EA6807A93381}" dt="2021-07-13T07:45:26.979" v="542" actId="207"/>
          <ac:graphicFrameMkLst>
            <pc:docMk/>
            <pc:sldMk cId="3793385412" sldId="287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4:00.936" v="634" actId="1582"/>
          <ac:cxnSpMkLst>
            <pc:docMk/>
            <pc:sldMk cId="3793385412" sldId="287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4:04.518" v="636" actId="1038"/>
          <ac:cxnSpMkLst>
            <pc:docMk/>
            <pc:sldMk cId="3793385412" sldId="287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46:49.048" v="560" actId="1076"/>
          <ac:cxnSpMkLst>
            <pc:docMk/>
            <pc:sldMk cId="3793385412" sldId="287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46:39.921" v="558" actId="1076"/>
          <ac:cxnSpMkLst>
            <pc:docMk/>
            <pc:sldMk cId="3793385412" sldId="287"/>
            <ac:cxnSpMk id="30" creationId="{1B037736-DE42-4496-825A-74191A58CCD2}"/>
          </ac:cxnSpMkLst>
        </pc:cxnChg>
        <pc:cxnChg chg="mod">
          <ac:chgData name="김 승현" userId="11a90075256c3698" providerId="LiveId" clId="{11AA93FE-3002-41E2-8D26-EA6807A93381}" dt="2021-07-13T07:47:48.183" v="568" actId="1035"/>
          <ac:cxnSpMkLst>
            <pc:docMk/>
            <pc:sldMk cId="3793385412" sldId="287"/>
            <ac:cxnSpMk id="31" creationId="{BB3B4302-28FE-49B9-BB07-2D334BC7CD72}"/>
          </ac:cxnSpMkLst>
        </pc:cxnChg>
        <pc:cxnChg chg="add mod">
          <ac:chgData name="김 승현" userId="11a90075256c3698" providerId="LiveId" clId="{11AA93FE-3002-41E2-8D26-EA6807A93381}" dt="2021-07-13T07:47:53.440" v="573" actId="1035"/>
          <ac:cxnSpMkLst>
            <pc:docMk/>
            <pc:sldMk cId="3793385412" sldId="287"/>
            <ac:cxnSpMk id="32" creationId="{3B3E14D8-9CCF-408C-A55C-D251ED0A6D28}"/>
          </ac:cxnSpMkLst>
        </pc:cxnChg>
        <pc:cxnChg chg="add mod">
          <ac:chgData name="김 승현" userId="11a90075256c3698" providerId="LiveId" clId="{11AA93FE-3002-41E2-8D26-EA6807A93381}" dt="2021-07-13T07:47:55.433" v="574" actId="1035"/>
          <ac:cxnSpMkLst>
            <pc:docMk/>
            <pc:sldMk cId="3793385412" sldId="287"/>
            <ac:cxnSpMk id="33" creationId="{C118653F-BEFC-4FFF-A8DD-141CCB89A770}"/>
          </ac:cxnSpMkLst>
        </pc:cxnChg>
        <pc:cxnChg chg="add mod">
          <ac:chgData name="김 승현" userId="11a90075256c3698" providerId="LiveId" clId="{11AA93FE-3002-41E2-8D26-EA6807A93381}" dt="2021-07-13T07:48:51.846" v="591" actId="14100"/>
          <ac:cxnSpMkLst>
            <pc:docMk/>
            <pc:sldMk cId="3793385412" sldId="287"/>
            <ac:cxnSpMk id="37" creationId="{69412FA7-FD96-4071-B8E5-402DFA81B183}"/>
          </ac:cxnSpMkLst>
        </pc:cxnChg>
        <pc:cxnChg chg="add mod">
          <ac:chgData name="김 승현" userId="11a90075256c3698" providerId="LiveId" clId="{11AA93FE-3002-41E2-8D26-EA6807A93381}" dt="2021-07-13T07:54:13.468" v="637"/>
          <ac:cxnSpMkLst>
            <pc:docMk/>
            <pc:sldMk cId="3793385412" sldId="287"/>
            <ac:cxnSpMk id="40" creationId="{0FA24060-2719-43F9-BC5D-5220ABED0C53}"/>
          </ac:cxnSpMkLst>
        </pc:cxnChg>
        <pc:cxnChg chg="add mod">
          <ac:chgData name="김 승현" userId="11a90075256c3698" providerId="LiveId" clId="{11AA93FE-3002-41E2-8D26-EA6807A93381}" dt="2021-07-13T07:54:17.563" v="639" actId="1076"/>
          <ac:cxnSpMkLst>
            <pc:docMk/>
            <pc:sldMk cId="3793385412" sldId="287"/>
            <ac:cxnSpMk id="42" creationId="{41EE194B-E5F0-4AA6-AE29-CBA208E6C4F5}"/>
          </ac:cxnSpMkLst>
        </pc:cxnChg>
        <pc:cxnChg chg="add mod">
          <ac:chgData name="김 승현" userId="11a90075256c3698" providerId="LiveId" clId="{11AA93FE-3002-41E2-8D26-EA6807A93381}" dt="2021-07-13T07:54:22.496" v="640" actId="571"/>
          <ac:cxnSpMkLst>
            <pc:docMk/>
            <pc:sldMk cId="3793385412" sldId="287"/>
            <ac:cxnSpMk id="43" creationId="{F338E5CF-75A7-47EA-91B9-9FE61C5394F6}"/>
          </ac:cxnSpMkLst>
        </pc:cxnChg>
      </pc:sldChg>
      <pc:sldChg chg="addSp delSp modSp add mod">
        <pc:chgData name="김 승현" userId="11a90075256c3698" providerId="LiveId" clId="{11AA93FE-3002-41E2-8D26-EA6807A93381}" dt="2021-07-13T07:56:49.683" v="686" actId="20577"/>
        <pc:sldMkLst>
          <pc:docMk/>
          <pc:sldMk cId="1503270646" sldId="288"/>
        </pc:sldMkLst>
        <pc:spChg chg="mod">
          <ac:chgData name="김 승현" userId="11a90075256c3698" providerId="LiveId" clId="{11AA93FE-3002-41E2-8D26-EA6807A93381}" dt="2021-07-13T07:56:02.716" v="672" actId="1076"/>
          <ac:spMkLst>
            <pc:docMk/>
            <pc:sldMk cId="1503270646" sldId="288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55:12.432" v="652" actId="14100"/>
          <ac:spMkLst>
            <pc:docMk/>
            <pc:sldMk cId="1503270646" sldId="288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6:33.041" v="683" actId="20577"/>
          <ac:spMkLst>
            <pc:docMk/>
            <pc:sldMk cId="1503270646" sldId="288"/>
            <ac:spMk id="34" creationId="{219AA22D-12D7-4228-98DD-153432C6683F}"/>
          </ac:spMkLst>
        </pc:spChg>
        <pc:spChg chg="mod">
          <ac:chgData name="김 승현" userId="11a90075256c3698" providerId="LiveId" clId="{11AA93FE-3002-41E2-8D26-EA6807A93381}" dt="2021-07-13T07:55:31.767" v="659" actId="20577"/>
          <ac:spMkLst>
            <pc:docMk/>
            <pc:sldMk cId="1503270646" sldId="288"/>
            <ac:spMk id="35" creationId="{1AE6519A-143D-4C36-A34E-4B3AB75DB1E6}"/>
          </ac:spMkLst>
        </pc:spChg>
        <pc:spChg chg="add mod">
          <ac:chgData name="김 승현" userId="11a90075256c3698" providerId="LiveId" clId="{11AA93FE-3002-41E2-8D26-EA6807A93381}" dt="2021-07-13T07:56:49.683" v="686" actId="20577"/>
          <ac:spMkLst>
            <pc:docMk/>
            <pc:sldMk cId="1503270646" sldId="288"/>
            <ac:spMk id="38" creationId="{BD939D70-635E-47B4-B856-2BDB414C5F17}"/>
          </ac:spMkLst>
        </pc:spChg>
        <pc:graphicFrameChg chg="modGraphic">
          <ac:chgData name="김 승현" userId="11a90075256c3698" providerId="LiveId" clId="{11AA93FE-3002-41E2-8D26-EA6807A93381}" dt="2021-07-13T07:55:03.742" v="650" actId="207"/>
          <ac:graphicFrameMkLst>
            <pc:docMk/>
            <pc:sldMk cId="1503270646" sldId="288"/>
            <ac:graphicFrameMk id="24" creationId="{9786DA4A-29BD-41B4-B15B-8098CB14E94F}"/>
          </ac:graphicFrameMkLst>
        </pc:graphicFrameChg>
        <pc:cxnChg chg="del mod">
          <ac:chgData name="김 승현" userId="11a90075256c3698" providerId="LiveId" clId="{11AA93FE-3002-41E2-8D26-EA6807A93381}" dt="2021-07-13T07:56:13.834" v="675" actId="478"/>
          <ac:cxnSpMkLst>
            <pc:docMk/>
            <pc:sldMk cId="1503270646" sldId="288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6:11.966" v="674" actId="14100"/>
          <ac:cxnSpMkLst>
            <pc:docMk/>
            <pc:sldMk cId="1503270646" sldId="288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55:19.880" v="653" actId="1076"/>
          <ac:cxnSpMkLst>
            <pc:docMk/>
            <pc:sldMk cId="1503270646" sldId="288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7:55:25.396" v="656" actId="1038"/>
          <ac:cxnSpMkLst>
            <pc:docMk/>
            <pc:sldMk cId="1503270646" sldId="288"/>
            <ac:cxnSpMk id="32" creationId="{3B3E14D8-9CCF-408C-A55C-D251ED0A6D28}"/>
          </ac:cxnSpMkLst>
        </pc:cxnChg>
        <pc:cxnChg chg="mod">
          <ac:chgData name="김 승현" userId="11a90075256c3698" providerId="LiveId" clId="{11AA93FE-3002-41E2-8D26-EA6807A93381}" dt="2021-07-13T07:55:09.831" v="651" actId="1076"/>
          <ac:cxnSpMkLst>
            <pc:docMk/>
            <pc:sldMk cId="1503270646" sldId="288"/>
            <ac:cxnSpMk id="40" creationId="{0FA24060-2719-43F9-BC5D-5220ABED0C53}"/>
          </ac:cxnSpMkLst>
        </pc:cxnChg>
      </pc:sldChg>
      <pc:sldChg chg="add del">
        <pc:chgData name="김 승현" userId="11a90075256c3698" providerId="LiveId" clId="{11AA93FE-3002-41E2-8D26-EA6807A93381}" dt="2021-07-13T07:54:41.527" v="641" actId="2696"/>
        <pc:sldMkLst>
          <pc:docMk/>
          <pc:sldMk cId="2028696884" sldId="288"/>
        </pc:sldMkLst>
      </pc:sldChg>
      <pc:sldChg chg="delSp modSp add mod">
        <pc:chgData name="김 승현" userId="11a90075256c3698" providerId="LiveId" clId="{11AA93FE-3002-41E2-8D26-EA6807A93381}" dt="2021-07-13T07:59:26.382" v="733" actId="1036"/>
        <pc:sldMkLst>
          <pc:docMk/>
          <pc:sldMk cId="1886678704" sldId="289"/>
        </pc:sldMkLst>
        <pc:spChg chg="mod">
          <ac:chgData name="김 승현" userId="11a90075256c3698" providerId="LiveId" clId="{11AA93FE-3002-41E2-8D26-EA6807A93381}" dt="2021-07-13T07:58:24.239" v="710" actId="1076"/>
          <ac:spMkLst>
            <pc:docMk/>
            <pc:sldMk cId="1886678704" sldId="289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58:03.461" v="704" actId="1076"/>
          <ac:spMkLst>
            <pc:docMk/>
            <pc:sldMk cId="1886678704" sldId="289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8:56.364" v="721" actId="20577"/>
          <ac:spMkLst>
            <pc:docMk/>
            <pc:sldMk cId="1886678704" sldId="289"/>
            <ac:spMk id="18" creationId="{06BDEEB0-7A57-41FD-BBE5-F5BB48D34E71}"/>
          </ac:spMkLst>
        </pc:spChg>
        <pc:spChg chg="del">
          <ac:chgData name="김 승현" userId="11a90075256c3698" providerId="LiveId" clId="{11AA93FE-3002-41E2-8D26-EA6807A93381}" dt="2021-07-13T07:59:18.768" v="731" actId="478"/>
          <ac:spMkLst>
            <pc:docMk/>
            <pc:sldMk cId="1886678704" sldId="289"/>
            <ac:spMk id="21" creationId="{AA3458D0-F6CC-41F5-804F-059C5F276D7F}"/>
          </ac:spMkLst>
        </pc:spChg>
        <pc:spChg chg="mod">
          <ac:chgData name="김 승현" userId="11a90075256c3698" providerId="LiveId" clId="{11AA93FE-3002-41E2-8D26-EA6807A93381}" dt="2021-07-13T07:58:49.462" v="719" actId="20577"/>
          <ac:spMkLst>
            <pc:docMk/>
            <pc:sldMk cId="1886678704" sldId="289"/>
            <ac:spMk id="34" creationId="{219AA22D-12D7-4228-98DD-153432C6683F}"/>
          </ac:spMkLst>
        </pc:spChg>
        <pc:spChg chg="mod">
          <ac:chgData name="김 승현" userId="11a90075256c3698" providerId="LiveId" clId="{11AA93FE-3002-41E2-8D26-EA6807A93381}" dt="2021-07-13T07:59:17.608" v="730" actId="1076"/>
          <ac:spMkLst>
            <pc:docMk/>
            <pc:sldMk cId="1886678704" sldId="289"/>
            <ac:spMk id="36" creationId="{B8957151-A74E-4562-BBDD-C343F558E080}"/>
          </ac:spMkLst>
        </pc:spChg>
        <pc:spChg chg="del">
          <ac:chgData name="김 승현" userId="11a90075256c3698" providerId="LiveId" clId="{11AA93FE-3002-41E2-8D26-EA6807A93381}" dt="2021-07-13T07:59:19.222" v="732" actId="478"/>
          <ac:spMkLst>
            <pc:docMk/>
            <pc:sldMk cId="1886678704" sldId="289"/>
            <ac:spMk id="38" creationId="{BD939D70-635E-47B4-B856-2BDB414C5F17}"/>
          </ac:spMkLst>
        </pc:spChg>
        <pc:graphicFrameChg chg="modGraphic">
          <ac:chgData name="김 승현" userId="11a90075256c3698" providerId="LiveId" clId="{11AA93FE-3002-41E2-8D26-EA6807A93381}" dt="2021-07-13T07:57:47.507" v="701" actId="207"/>
          <ac:graphicFrameMkLst>
            <pc:docMk/>
            <pc:sldMk cId="1886678704" sldId="289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8:34.656" v="712" actId="1076"/>
          <ac:cxnSpMkLst>
            <pc:docMk/>
            <pc:sldMk cId="1886678704" sldId="289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59:26.382" v="733" actId="1036"/>
          <ac:cxnSpMkLst>
            <pc:docMk/>
            <pc:sldMk cId="1886678704" sldId="289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58:12.170" v="706" actId="14100"/>
          <ac:cxnSpMkLst>
            <pc:docMk/>
            <pc:sldMk cId="1886678704" sldId="289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7:57:57.150" v="702" actId="1076"/>
          <ac:cxnSpMkLst>
            <pc:docMk/>
            <pc:sldMk cId="1886678704" sldId="289"/>
            <ac:cxnSpMk id="32" creationId="{3B3E14D8-9CCF-408C-A55C-D251ED0A6D28}"/>
          </ac:cxnSpMkLst>
        </pc:cxnChg>
        <pc:cxnChg chg="del">
          <ac:chgData name="김 승현" userId="11a90075256c3698" providerId="LiveId" clId="{11AA93FE-3002-41E2-8D26-EA6807A93381}" dt="2021-07-13T07:58:39.159" v="713" actId="478"/>
          <ac:cxnSpMkLst>
            <pc:docMk/>
            <pc:sldMk cId="1886678704" sldId="289"/>
            <ac:cxnSpMk id="33" creationId="{C118653F-BEFC-4FFF-A8DD-141CCB89A770}"/>
          </ac:cxnSpMkLst>
        </pc:cxnChg>
        <pc:cxnChg chg="mod">
          <ac:chgData name="김 승현" userId="11a90075256c3698" providerId="LiveId" clId="{11AA93FE-3002-41E2-8D26-EA6807A93381}" dt="2021-07-13T07:59:10.061" v="728" actId="1035"/>
          <ac:cxnSpMkLst>
            <pc:docMk/>
            <pc:sldMk cId="1886678704" sldId="289"/>
            <ac:cxnSpMk id="37" creationId="{69412FA7-FD96-4071-B8E5-402DFA81B183}"/>
          </ac:cxnSpMkLst>
        </pc:cxnChg>
        <pc:cxnChg chg="mod">
          <ac:chgData name="김 승현" userId="11a90075256c3698" providerId="LiveId" clId="{11AA93FE-3002-41E2-8D26-EA6807A93381}" dt="2021-07-13T07:58:18.291" v="708" actId="1076"/>
          <ac:cxnSpMkLst>
            <pc:docMk/>
            <pc:sldMk cId="1886678704" sldId="289"/>
            <ac:cxnSpMk id="40" creationId="{0FA24060-2719-43F9-BC5D-5220ABED0C53}"/>
          </ac:cxnSpMkLst>
        </pc:cxnChg>
        <pc:cxnChg chg="del">
          <ac:chgData name="김 승현" userId="11a90075256c3698" providerId="LiveId" clId="{11AA93FE-3002-41E2-8D26-EA6807A93381}" dt="2021-07-13T07:58:19.422" v="709" actId="478"/>
          <ac:cxnSpMkLst>
            <pc:docMk/>
            <pc:sldMk cId="1886678704" sldId="289"/>
            <ac:cxnSpMk id="42" creationId="{41EE194B-E5F0-4AA6-AE29-CBA208E6C4F5}"/>
          </ac:cxnSpMkLst>
        </pc:cxnChg>
        <pc:cxnChg chg="del">
          <ac:chgData name="김 승현" userId="11a90075256c3698" providerId="LiveId" clId="{11AA93FE-3002-41E2-8D26-EA6807A93381}" dt="2021-07-13T07:58:17.008" v="707" actId="478"/>
          <ac:cxnSpMkLst>
            <pc:docMk/>
            <pc:sldMk cId="1886678704" sldId="289"/>
            <ac:cxnSpMk id="43" creationId="{F338E5CF-75A7-47EA-91B9-9FE61C5394F6}"/>
          </ac:cxnSpMkLst>
        </pc:cxnChg>
      </pc:sldChg>
      <pc:sldChg chg="addSp modSp add mod">
        <pc:chgData name="김 승현" userId="11a90075256c3698" providerId="LiveId" clId="{11AA93FE-3002-41E2-8D26-EA6807A93381}" dt="2021-07-13T08:43:12.751" v="1578" actId="14100"/>
        <pc:sldMkLst>
          <pc:docMk/>
          <pc:sldMk cId="1213495460" sldId="290"/>
        </pc:sldMkLst>
        <pc:spChg chg="mod">
          <ac:chgData name="김 승현" userId="11a90075256c3698" providerId="LiveId" clId="{11AA93FE-3002-41E2-8D26-EA6807A93381}" dt="2021-07-13T08:00:46.973" v="755" actId="1076"/>
          <ac:spMkLst>
            <pc:docMk/>
            <pc:sldMk cId="1213495460" sldId="290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8:42:59.089" v="1576" actId="14100"/>
          <ac:spMkLst>
            <pc:docMk/>
            <pc:sldMk cId="1213495460" sldId="290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8:00:27.880" v="750" actId="20577"/>
          <ac:spMkLst>
            <pc:docMk/>
            <pc:sldMk cId="1213495460" sldId="290"/>
            <ac:spMk id="18" creationId="{06BDEEB0-7A57-41FD-BBE5-F5BB48D34E71}"/>
          </ac:spMkLst>
        </pc:spChg>
        <pc:spChg chg="add mod">
          <ac:chgData name="김 승현" userId="11a90075256c3698" providerId="LiveId" clId="{11AA93FE-3002-41E2-8D26-EA6807A93381}" dt="2021-07-13T08:00:16.402" v="745" actId="20577"/>
          <ac:spMkLst>
            <pc:docMk/>
            <pc:sldMk cId="1213495460" sldId="290"/>
            <ac:spMk id="33" creationId="{FF8AB7C9-215B-44A3-A32F-E0015088F0C6}"/>
          </ac:spMkLst>
        </pc:spChg>
        <pc:spChg chg="mod">
          <ac:chgData name="김 승현" userId="11a90075256c3698" providerId="LiveId" clId="{11AA93FE-3002-41E2-8D26-EA6807A93381}" dt="2021-07-13T08:00:09.482" v="743" actId="20577"/>
          <ac:spMkLst>
            <pc:docMk/>
            <pc:sldMk cId="1213495460" sldId="290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8:00:34.711" v="754" actId="20577"/>
          <ac:spMkLst>
            <pc:docMk/>
            <pc:sldMk cId="1213495460" sldId="290"/>
            <ac:spMk id="38" creationId="{822C174A-55DE-4455-9789-502E2B4B77C8}"/>
          </ac:spMkLst>
        </pc:spChg>
        <pc:graphicFrameChg chg="modGraphic">
          <ac:chgData name="김 승현" userId="11a90075256c3698" providerId="LiveId" clId="{11AA93FE-3002-41E2-8D26-EA6807A93381}" dt="2021-07-13T08:00:02.229" v="740" actId="207"/>
          <ac:graphicFrameMkLst>
            <pc:docMk/>
            <pc:sldMk cId="1213495460" sldId="290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8:43:12.751" v="1578" actId="14100"/>
          <ac:cxnSpMkLst>
            <pc:docMk/>
            <pc:sldMk cId="1213495460" sldId="290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8:00:21.344" v="747" actId="14100"/>
          <ac:cxnSpMkLst>
            <pc:docMk/>
            <pc:sldMk cId="1213495460" sldId="290"/>
            <ac:cxnSpMk id="37" creationId="{69412FA7-FD96-4071-B8E5-402DFA81B183}"/>
          </ac:cxnSpMkLst>
        </pc:cxnChg>
        <pc:cxnChg chg="add mod">
          <ac:chgData name="김 승현" userId="11a90075256c3698" providerId="LiveId" clId="{11AA93FE-3002-41E2-8D26-EA6807A93381}" dt="2021-07-13T08:00:53.104" v="757" actId="1076"/>
          <ac:cxnSpMkLst>
            <pc:docMk/>
            <pc:sldMk cId="1213495460" sldId="290"/>
            <ac:cxnSpMk id="39" creationId="{618D5404-0D1D-4F2A-9600-E29E7FDFA340}"/>
          </ac:cxnSpMkLst>
        </pc:cxnChg>
        <pc:cxnChg chg="add mod">
          <ac:chgData name="김 승현" userId="11a90075256c3698" providerId="LiveId" clId="{11AA93FE-3002-41E2-8D26-EA6807A93381}" dt="2021-07-13T08:00:55.226" v="759" actId="1076"/>
          <ac:cxnSpMkLst>
            <pc:docMk/>
            <pc:sldMk cId="1213495460" sldId="290"/>
            <ac:cxnSpMk id="42" creationId="{51A4A60F-B4D3-4AA6-A660-A8C6A9900850}"/>
          </ac:cxnSpMkLst>
        </pc:cxnChg>
        <pc:cxnChg chg="add mod">
          <ac:chgData name="김 승현" userId="11a90075256c3698" providerId="LiveId" clId="{11AA93FE-3002-41E2-8D26-EA6807A93381}" dt="2021-07-13T08:43:07.083" v="1577" actId="571"/>
          <ac:cxnSpMkLst>
            <pc:docMk/>
            <pc:sldMk cId="1213495460" sldId="290"/>
            <ac:cxnSpMk id="43" creationId="{AB17A5E7-13CF-46C4-A7FF-190EB577E5D0}"/>
          </ac:cxnSpMkLst>
        </pc:cxnChg>
      </pc:sldChg>
      <pc:sldChg chg="delSp modSp add mod">
        <pc:chgData name="김 승현" userId="11a90075256c3698" providerId="LiveId" clId="{11AA93FE-3002-41E2-8D26-EA6807A93381}" dt="2021-07-13T08:01:53.352" v="781" actId="478"/>
        <pc:sldMkLst>
          <pc:docMk/>
          <pc:sldMk cId="2126414240" sldId="291"/>
        </pc:sldMkLst>
        <pc:spChg chg="del">
          <ac:chgData name="김 승현" userId="11a90075256c3698" providerId="LiveId" clId="{11AA93FE-3002-41E2-8D26-EA6807A93381}" dt="2021-07-13T08:01:42.889" v="770" actId="478"/>
          <ac:spMkLst>
            <pc:docMk/>
            <pc:sldMk cId="2126414240" sldId="291"/>
            <ac:spMk id="9" creationId="{9F3F8A2A-0E4F-4212-A38D-02EEAB56B29A}"/>
          </ac:spMkLst>
        </pc:spChg>
        <pc:spChg chg="del">
          <ac:chgData name="김 승현" userId="11a90075256c3698" providerId="LiveId" clId="{11AA93FE-3002-41E2-8D26-EA6807A93381}" dt="2021-07-13T08:01:42.194" v="769" actId="478"/>
          <ac:spMkLst>
            <pc:docMk/>
            <pc:sldMk cId="2126414240" sldId="291"/>
            <ac:spMk id="11" creationId="{BD8225E0-0A32-4033-ACBF-407E7B020A5B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18" creationId="{06BDEEB0-7A57-41FD-BBE5-F5BB48D34E71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19" creationId="{825493D0-DB4D-4F21-BAF3-0949B07B3B32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20" creationId="{D996F852-C4AC-4A52-A9A3-F1E53653D7E7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3" creationId="{FF8AB7C9-215B-44A3-A32F-E0015088F0C6}"/>
          </ac:spMkLst>
        </pc:spChg>
        <pc:spChg chg="del">
          <ac:chgData name="김 승현" userId="11a90075256c3698" providerId="LiveId" clId="{11AA93FE-3002-41E2-8D26-EA6807A93381}" dt="2021-07-13T08:01:45.699" v="775" actId="478"/>
          <ac:spMkLst>
            <pc:docMk/>
            <pc:sldMk cId="2126414240" sldId="291"/>
            <ac:spMk id="34" creationId="{219AA22D-12D7-4228-98DD-153432C6683F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5" creationId="{1AE6519A-143D-4C36-A34E-4B3AB75DB1E6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6" creationId="{B8957151-A74E-4562-BBDD-C343F558E080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8" creationId="{822C174A-55DE-4455-9789-502E2B4B77C8}"/>
          </ac:spMkLst>
        </pc:spChg>
        <pc:graphicFrameChg chg="modGraphic">
          <ac:chgData name="김 승현" userId="11a90075256c3698" providerId="LiveId" clId="{11AA93FE-3002-41E2-8D26-EA6807A93381}" dt="2021-07-13T08:01:51.607" v="780" actId="207"/>
          <ac:graphicFrameMkLst>
            <pc:docMk/>
            <pc:sldMk cId="2126414240" sldId="291"/>
            <ac:graphicFrameMk id="24" creationId="{9786DA4A-29BD-41B4-B15B-8098CB14E94F}"/>
          </ac:graphicFrameMkLst>
        </pc:graphicFrameChg>
        <pc:cxnChg chg="del">
          <ac:chgData name="김 승현" userId="11a90075256c3698" providerId="LiveId" clId="{11AA93FE-3002-41E2-8D26-EA6807A93381}" dt="2021-07-13T08:01:45.256" v="774" actId="478"/>
          <ac:cxnSpMkLst>
            <pc:docMk/>
            <pc:sldMk cId="2126414240" sldId="291"/>
            <ac:cxnSpMk id="5" creationId="{1571F596-2286-493A-9EDD-9667491D86B4}"/>
          </ac:cxnSpMkLst>
        </pc:cxnChg>
        <pc:cxnChg chg="del">
          <ac:chgData name="김 승현" userId="11a90075256c3698" providerId="LiveId" clId="{11AA93FE-3002-41E2-8D26-EA6807A93381}" dt="2021-07-13T08:01:44.069" v="772" actId="478"/>
          <ac:cxnSpMkLst>
            <pc:docMk/>
            <pc:sldMk cId="2126414240" sldId="291"/>
            <ac:cxnSpMk id="29" creationId="{428DD839-CE7C-4BF9-9A0B-486F8453DDE2}"/>
          </ac:cxnSpMkLst>
        </pc:cxnChg>
        <pc:cxnChg chg="del">
          <ac:chgData name="김 승현" userId="11a90075256c3698" providerId="LiveId" clId="{11AA93FE-3002-41E2-8D26-EA6807A93381}" dt="2021-07-13T08:01:44.769" v="773" actId="478"/>
          <ac:cxnSpMkLst>
            <pc:docMk/>
            <pc:sldMk cId="2126414240" sldId="291"/>
            <ac:cxnSpMk id="30" creationId="{1B037736-DE42-4496-825A-74191A58CCD2}"/>
          </ac:cxnSpMkLst>
        </pc:cxnChg>
        <pc:cxnChg chg="del">
          <ac:chgData name="김 승현" userId="11a90075256c3698" providerId="LiveId" clId="{11AA93FE-3002-41E2-8D26-EA6807A93381}" dt="2021-07-13T08:01:43.626" v="771" actId="478"/>
          <ac:cxnSpMkLst>
            <pc:docMk/>
            <pc:sldMk cId="2126414240" sldId="291"/>
            <ac:cxnSpMk id="31" creationId="{BB3B4302-28FE-49B9-BB07-2D334BC7CD72}"/>
          </ac:cxnSpMkLst>
        </pc:cxnChg>
        <pc:cxnChg chg="del">
          <ac:chgData name="김 승현" userId="11a90075256c3698" providerId="LiveId" clId="{11AA93FE-3002-41E2-8D26-EA6807A93381}" dt="2021-07-13T08:01:46.158" v="776" actId="478"/>
          <ac:cxnSpMkLst>
            <pc:docMk/>
            <pc:sldMk cId="2126414240" sldId="291"/>
            <ac:cxnSpMk id="32" creationId="{3B3E14D8-9CCF-408C-A55C-D251ED0A6D28}"/>
          </ac:cxnSpMkLst>
        </pc:cxnChg>
        <pc:cxnChg chg="del">
          <ac:chgData name="김 승현" userId="11a90075256c3698" providerId="LiveId" clId="{11AA93FE-3002-41E2-8D26-EA6807A93381}" dt="2021-07-13T08:01:53.352" v="781" actId="478"/>
          <ac:cxnSpMkLst>
            <pc:docMk/>
            <pc:sldMk cId="2126414240" sldId="291"/>
            <ac:cxnSpMk id="37" creationId="{69412FA7-FD96-4071-B8E5-402DFA81B183}"/>
          </ac:cxnSpMkLst>
        </pc:cxnChg>
        <pc:cxnChg chg="del">
          <ac:chgData name="김 승현" userId="11a90075256c3698" providerId="LiveId" clId="{11AA93FE-3002-41E2-8D26-EA6807A93381}" dt="2021-07-13T08:01:46.801" v="777" actId="478"/>
          <ac:cxnSpMkLst>
            <pc:docMk/>
            <pc:sldMk cId="2126414240" sldId="291"/>
            <ac:cxnSpMk id="39" creationId="{618D5404-0D1D-4F2A-9600-E29E7FDFA340}"/>
          </ac:cxnSpMkLst>
        </pc:cxnChg>
        <pc:cxnChg chg="del">
          <ac:chgData name="김 승현" userId="11a90075256c3698" providerId="LiveId" clId="{11AA93FE-3002-41E2-8D26-EA6807A93381}" dt="2021-07-13T08:01:47.321" v="778" actId="478"/>
          <ac:cxnSpMkLst>
            <pc:docMk/>
            <pc:sldMk cId="2126414240" sldId="291"/>
            <ac:cxnSpMk id="40" creationId="{0FA24060-2719-43F9-BC5D-5220ABED0C53}"/>
          </ac:cxnSpMkLst>
        </pc:cxnChg>
        <pc:cxnChg chg="del">
          <ac:chgData name="김 승현" userId="11a90075256c3698" providerId="LiveId" clId="{11AA93FE-3002-41E2-8D26-EA6807A93381}" dt="2021-07-13T08:01:47.860" v="779" actId="478"/>
          <ac:cxnSpMkLst>
            <pc:docMk/>
            <pc:sldMk cId="2126414240" sldId="291"/>
            <ac:cxnSpMk id="42" creationId="{51A4A60F-B4D3-4AA6-A660-A8C6A9900850}"/>
          </ac:cxnSpMkLst>
        </pc:cxnChg>
      </pc:sldChg>
      <pc:sldChg chg="addSp delSp modSp add mod">
        <pc:chgData name="김 승현" userId="11a90075256c3698" providerId="LiveId" clId="{11AA93FE-3002-41E2-8D26-EA6807A93381}" dt="2021-07-13T08:33:18.008" v="1463" actId="20577"/>
        <pc:sldMkLst>
          <pc:docMk/>
          <pc:sldMk cId="25798069" sldId="292"/>
        </pc:sldMkLst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" creationId="{ED030F3F-3682-4D42-91AE-9D6EA2B2F9A1}"/>
          </ac:spMkLst>
        </pc:spChg>
        <pc:spChg chg="add mod">
          <ac:chgData name="김 승현" userId="11a90075256c3698" providerId="LiveId" clId="{11AA93FE-3002-41E2-8D26-EA6807A93381}" dt="2021-07-13T08:32:56.745" v="1452" actId="1076"/>
          <ac:spMkLst>
            <pc:docMk/>
            <pc:sldMk cId="25798069" sldId="292"/>
            <ac:spMk id="5" creationId="{46E75A2E-8A97-4E48-A31B-F3991A13BD6E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5" creationId="{8F67783D-9A7D-4156-9518-48E15667B8F1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8" creationId="{64D53035-93F5-49BF-878A-1B6389E6025A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0" creationId="{DFA55135-7313-46CC-9E16-AEE36E12E78B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2" creationId="{D6F7932E-18D2-41E7-AD04-53E31A669F93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3" creationId="{A6B52F25-A5FB-4205-BB9E-3ACEDC6D6798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7" creationId="{343C2F5C-77EE-491F-B116-A92C596300AA}"/>
          </ac:spMkLst>
        </pc:spChg>
        <pc:spChg chg="add mod">
          <ac:chgData name="김 승현" userId="11a90075256c3698" providerId="LiveId" clId="{11AA93FE-3002-41E2-8D26-EA6807A93381}" dt="2021-07-13T08:32:59.353" v="1453" actId="1076"/>
          <ac:spMkLst>
            <pc:docMk/>
            <pc:sldMk cId="25798069" sldId="292"/>
            <ac:spMk id="30" creationId="{30C5085C-1B94-4C9E-B082-328DE5960C88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1" creationId="{B881F437-413A-48EA-9E33-0115FA5839F6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2" creationId="{C494A66E-E4EF-495F-A43F-962FA485B15E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3" creationId="{3432CBF2-C7F2-48A4-807F-CB8A791764AD}"/>
          </ac:spMkLst>
        </pc:spChg>
        <pc:spChg chg="del mod">
          <ac:chgData name="김 승현" userId="11a90075256c3698" providerId="LiveId" clId="{11AA93FE-3002-41E2-8D26-EA6807A93381}" dt="2021-07-13T08:14:30.411" v="976" actId="478"/>
          <ac:spMkLst>
            <pc:docMk/>
            <pc:sldMk cId="25798069" sldId="292"/>
            <ac:spMk id="34" creationId="{944B0953-D1FD-43A0-A49B-4CE63F6CCEF4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5" creationId="{15065728-3F6E-4E2A-92CA-99ADD4189172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6" creationId="{A4C431F4-C274-4E14-8839-91797A95F736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7" creationId="{E0E72D58-C211-4250-8924-AF9590F34658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8" creationId="{4A59BEEC-5816-47F6-BCE9-783878DDCCF3}"/>
          </ac:spMkLst>
        </pc:spChg>
        <pc:spChg chg="add del mod">
          <ac:chgData name="김 승현" userId="11a90075256c3698" providerId="LiveId" clId="{11AA93FE-3002-41E2-8D26-EA6807A93381}" dt="2021-07-13T08:24:50.579" v="1248" actId="478"/>
          <ac:spMkLst>
            <pc:docMk/>
            <pc:sldMk cId="25798069" sldId="292"/>
            <ac:spMk id="39" creationId="{23F3CC46-258E-41E5-A154-A95B05C04A50}"/>
          </ac:spMkLst>
        </pc:spChg>
        <pc:spChg chg="del mod">
          <ac:chgData name="김 승현" userId="11a90075256c3698" providerId="LiveId" clId="{11AA93FE-3002-41E2-8D26-EA6807A93381}" dt="2021-07-13T08:18:02.370" v="1110" actId="478"/>
          <ac:spMkLst>
            <pc:docMk/>
            <pc:sldMk cId="25798069" sldId="292"/>
            <ac:spMk id="41" creationId="{19EEA1F8-8CBA-4836-B725-80A186938A8F}"/>
          </ac:spMkLst>
        </pc:spChg>
        <pc:grpChg chg="add mod">
          <ac:chgData name="김 승현" userId="11a90075256c3698" providerId="LiveId" clId="{11AA93FE-3002-41E2-8D26-EA6807A93381}" dt="2021-07-13T08:32:52.042" v="1451" actId="1037"/>
          <ac:grpSpMkLst>
            <pc:docMk/>
            <pc:sldMk cId="25798069" sldId="292"/>
            <ac:grpSpMk id="47" creationId="{714DD3BB-00E6-4FEE-9448-BA2F7D2ACFF2}"/>
          </ac:grpSpMkLst>
        </pc:grpChg>
        <pc:grpChg chg="add del mod">
          <ac:chgData name="김 승현" userId="11a90075256c3698" providerId="LiveId" clId="{11AA93FE-3002-41E2-8D26-EA6807A93381}" dt="2021-07-13T08:32:34.671" v="1406" actId="478"/>
          <ac:grpSpMkLst>
            <pc:docMk/>
            <pc:sldMk cId="25798069" sldId="292"/>
            <ac:grpSpMk id="51" creationId="{4F3CEAF4-7D92-4262-9D19-CA4006A1F7D4}"/>
          </ac:grpSpMkLst>
        </pc:grpChg>
        <pc:grpChg chg="add del mod">
          <ac:chgData name="김 승현" userId="11a90075256c3698" providerId="LiveId" clId="{11AA93FE-3002-41E2-8D26-EA6807A93381}" dt="2021-07-13T08:28:06.825" v="1313" actId="165"/>
          <ac:grpSpMkLst>
            <pc:docMk/>
            <pc:sldMk cId="25798069" sldId="292"/>
            <ac:grpSpMk id="55" creationId="{FC0E9224-0F15-4DAA-AE78-E44DCD0ADBDE}"/>
          </ac:grpSpMkLst>
        </pc:grpChg>
        <pc:graphicFrameChg chg="mod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19" creationId="{70FEB81E-56E4-4DB3-BC43-57E1080F2286}"/>
          </ac:graphicFrameMkLst>
        </pc:graphicFrameChg>
        <pc:graphicFrameChg chg="add del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48" creationId="{FAB0E9D6-C5F9-4368-9F90-5FC26660F6DB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64" creationId="{720DCD56-FF3F-401B-8D35-E2688B2F8179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70" creationId="{4553DD5C-805E-4C8F-A3F3-34A5470416C5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81" creationId="{06C7F3D9-7ABC-4751-9F3F-4495BB0DED77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86" creationId="{0D1A72D2-20E8-4E58-871A-2B8EA065F1B7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90" creationId="{D849F146-179A-4C0B-BD67-3B0D4250D053}"/>
          </ac:graphicFrameMkLst>
        </pc:graphicFrameChg>
        <pc:graphicFrameChg chg="add mod modGraphic">
          <ac:chgData name="김 승현" userId="11a90075256c3698" providerId="LiveId" clId="{11AA93FE-3002-41E2-8D26-EA6807A93381}" dt="2021-07-13T08:33:18.008" v="1463" actId="20577"/>
          <ac:graphicFrameMkLst>
            <pc:docMk/>
            <pc:sldMk cId="25798069" sldId="292"/>
            <ac:graphicFrameMk id="91" creationId="{F7BFF50C-D6A3-462F-8C84-361AA7CC8102}"/>
          </ac:graphicFrameMkLst>
        </pc:graphicFrame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3" creationId="{2BD63B95-F67F-4B35-8D19-BA0EC92D6F93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5" creationId="{BA2CE204-3431-46F8-A717-67CDB4415714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6" creationId="{4D1E3E95-0C9F-4782-9F3C-820156F49AE9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8" creationId="{7CD7F25A-9E3F-46AB-BAC2-102185C30430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9" creationId="{944CF320-23D0-434F-87B3-90358286D6F6}"/>
          </ac:cxnSpMkLst>
        </pc:cxnChg>
        <pc:cxnChg chg="add del mod">
          <ac:chgData name="김 승현" userId="11a90075256c3698" providerId="LiveId" clId="{11AA93FE-3002-41E2-8D26-EA6807A93381}" dt="2021-07-13T08:24:11.171" v="1247" actId="478"/>
          <ac:cxnSpMkLst>
            <pc:docMk/>
            <pc:sldMk cId="25798069" sldId="292"/>
            <ac:cxnSpMk id="40" creationId="{ABC5448A-C962-4A1C-907D-316B73314A07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2" creationId="{87B96E48-79F2-4FA1-85BB-968DAA4EC8C7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3" creationId="{1728D82F-4D4A-4814-AAD4-B8CC663EBB28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4" creationId="{3980853E-5678-4774-9598-27344F464CBB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2" creationId="{2B449652-0926-42ED-8B45-F69216258936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3" creationId="{BD837D66-7D2B-4113-B44A-7E8A306C4789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4" creationId="{D197E4B6-6971-488D-95FF-95FF884D9B3B}"/>
          </ac:cxnSpMkLst>
        </pc:cxnChg>
        <pc:cxnChg chg="mod topLvl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56" creationId="{6155EFB9-FFBE-4C90-A068-1E3B43EEBE9F}"/>
          </ac:cxnSpMkLst>
        </pc:cxnChg>
        <pc:cxnChg chg="mod topLvl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57" creationId="{31BE5786-B859-4CA7-8A7F-ADD5B9296402}"/>
          </ac:cxnSpMkLst>
        </pc:cxnChg>
        <pc:cxnChg chg="del mod topLvl">
          <ac:chgData name="김 승현" userId="11a90075256c3698" providerId="LiveId" clId="{11AA93FE-3002-41E2-8D26-EA6807A93381}" dt="2021-07-13T08:28:28.669" v="1322" actId="478"/>
          <ac:cxnSpMkLst>
            <pc:docMk/>
            <pc:sldMk cId="25798069" sldId="292"/>
            <ac:cxnSpMk id="58" creationId="{59159377-7367-45DB-8337-FA996043396F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65" creationId="{E64598D2-5A80-4AD5-999F-A1471186FB26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66" creationId="{E7138059-E4CB-4210-ADC2-36922CAF2A86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71" creationId="{1B45F589-3690-4A49-B694-C5D48E2C21CD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72" creationId="{5DF7AC74-C3EE-488F-9E44-BEE45203147A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3" creationId="{D2254298-F732-4992-B07C-5AD6A297336B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4" creationId="{4906C5BB-9C2A-4811-B7B2-BDB673D6DB82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7" creationId="{DF68991B-6AF8-40CB-B40C-A67BED92C279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9" creationId="{308F2256-E515-4737-B407-870794D08AD2}"/>
          </ac:cxnSpMkLst>
        </pc:cxnChg>
      </pc:sldChg>
      <pc:sldChg chg="addSp delSp modSp add mod">
        <pc:chgData name="김 승현" userId="11a90075256c3698" providerId="LiveId" clId="{11AA93FE-3002-41E2-8D26-EA6807A93381}" dt="2021-07-13T08:35:14.485" v="1491" actId="20577"/>
        <pc:sldMkLst>
          <pc:docMk/>
          <pc:sldMk cId="2577148246" sldId="293"/>
        </pc:sldMkLst>
        <pc:spChg chg="mod">
          <ac:chgData name="김 승현" userId="11a90075256c3698" providerId="LiveId" clId="{11AA93FE-3002-41E2-8D26-EA6807A93381}" dt="2021-07-13T08:34:03.790" v="1466" actId="20577"/>
          <ac:spMkLst>
            <pc:docMk/>
            <pc:sldMk cId="2577148246" sldId="293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4:33.095" v="1474" actId="478"/>
          <ac:spMkLst>
            <pc:docMk/>
            <pc:sldMk cId="2577148246" sldId="293"/>
            <ac:spMk id="38" creationId="{4A59BEEC-5816-47F6-BCE9-783878DDCCF3}"/>
          </ac:spMkLst>
        </pc:spChg>
        <pc:graphicFrameChg chg="del">
          <ac:chgData name="김 승현" userId="11a90075256c3698" providerId="LiveId" clId="{11AA93FE-3002-41E2-8D26-EA6807A93381}" dt="2021-07-13T08:34:10.969" v="1467" actId="478"/>
          <ac:graphicFrameMkLst>
            <pc:docMk/>
            <pc:sldMk cId="2577148246" sldId="293"/>
            <ac:graphicFrameMk id="19" creationId="{70FEB81E-56E4-4DB3-BC43-57E1080F2286}"/>
          </ac:graphicFrameMkLst>
        </pc:graphicFrameChg>
        <pc:graphicFrameChg chg="add mod modGraphic">
          <ac:chgData name="김 승현" userId="11a90075256c3698" providerId="LiveId" clId="{11AA93FE-3002-41E2-8D26-EA6807A93381}" dt="2021-07-13T08:35:14.485" v="1491" actId="20577"/>
          <ac:graphicFrameMkLst>
            <pc:docMk/>
            <pc:sldMk cId="2577148246" sldId="293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4:43.143" v="1477" actId="20577"/>
          <ac:graphicFrameMkLst>
            <pc:docMk/>
            <pc:sldMk cId="2577148246" sldId="293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34:48.243" v="1479" actId="20577"/>
          <ac:graphicFrameMkLst>
            <pc:docMk/>
            <pc:sldMk cId="2577148246" sldId="293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34:51.227" v="1481" actId="20577"/>
          <ac:graphicFrameMkLst>
            <pc:docMk/>
            <pc:sldMk cId="2577148246" sldId="293"/>
            <ac:graphicFrameMk id="81" creationId="{06C7F3D9-7ABC-4751-9F3F-4495BB0DED77}"/>
          </ac:graphicFrameMkLst>
        </pc:graphicFrameChg>
        <pc:graphicFrameChg chg="modGraphic">
          <ac:chgData name="김 승현" userId="11a90075256c3698" providerId="LiveId" clId="{11AA93FE-3002-41E2-8D26-EA6807A93381}" dt="2021-07-13T08:34:54.833" v="1483" actId="20577"/>
          <ac:graphicFrameMkLst>
            <pc:docMk/>
            <pc:sldMk cId="2577148246" sldId="293"/>
            <ac:graphicFrameMk id="86" creationId="{0D1A72D2-20E8-4E58-871A-2B8EA065F1B7}"/>
          </ac:graphicFrameMkLst>
        </pc:graphicFrameChg>
        <pc:graphicFrameChg chg="del">
          <ac:chgData name="김 승현" userId="11a90075256c3698" providerId="LiveId" clId="{11AA93FE-3002-41E2-8D26-EA6807A93381}" dt="2021-07-13T08:34:33.884" v="1475" actId="478"/>
          <ac:graphicFrameMkLst>
            <pc:docMk/>
            <pc:sldMk cId="2577148246" sldId="293"/>
            <ac:graphicFrameMk id="90" creationId="{D849F146-179A-4C0B-BD67-3B0D4250D053}"/>
          </ac:graphicFrameMkLst>
        </pc:graphicFrameChg>
        <pc:graphicFrameChg chg="mod modGraphic">
          <ac:chgData name="김 승현" userId="11a90075256c3698" providerId="LiveId" clId="{11AA93FE-3002-41E2-8D26-EA6807A93381}" dt="2021-07-13T08:34:29.116" v="1471" actId="207"/>
          <ac:graphicFrameMkLst>
            <pc:docMk/>
            <pc:sldMk cId="2577148246" sldId="293"/>
            <ac:graphicFrameMk id="91" creationId="{F7BFF50C-D6A3-462F-8C84-361AA7CC8102}"/>
          </ac:graphicFrameMkLst>
        </pc:graphicFrameChg>
        <pc:cxnChg chg="mod">
          <ac:chgData name="김 승현" userId="11a90075256c3698" providerId="LiveId" clId="{11AA93FE-3002-41E2-8D26-EA6807A93381}" dt="2021-07-13T08:34:10.969" v="1467" actId="478"/>
          <ac:cxnSpMkLst>
            <pc:docMk/>
            <pc:sldMk cId="2577148246" sldId="293"/>
            <ac:cxnSpMk id="66" creationId="{E7138059-E4CB-4210-ADC2-36922CAF2A86}"/>
          </ac:cxnSpMkLst>
        </pc:cxnChg>
        <pc:cxnChg chg="del">
          <ac:chgData name="김 승현" userId="11a90075256c3698" providerId="LiveId" clId="{11AA93FE-3002-41E2-8D26-EA6807A93381}" dt="2021-07-13T08:34:31.851" v="1472" actId="478"/>
          <ac:cxnSpMkLst>
            <pc:docMk/>
            <pc:sldMk cId="2577148246" sldId="293"/>
            <ac:cxnSpMk id="87" creationId="{DF68991B-6AF8-40CB-B40C-A67BED92C279}"/>
          </ac:cxnSpMkLst>
        </pc:cxnChg>
        <pc:cxnChg chg="del">
          <ac:chgData name="김 승현" userId="11a90075256c3698" providerId="LiveId" clId="{11AA93FE-3002-41E2-8D26-EA6807A93381}" dt="2021-07-13T08:34:32.354" v="1473" actId="478"/>
          <ac:cxnSpMkLst>
            <pc:docMk/>
            <pc:sldMk cId="2577148246" sldId="293"/>
            <ac:cxnSpMk id="89" creationId="{308F2256-E515-4737-B407-870794D08AD2}"/>
          </ac:cxnSpMkLst>
        </pc:cxnChg>
      </pc:sldChg>
      <pc:sldChg chg="delSp modSp add mod">
        <pc:chgData name="김 승현" userId="11a90075256c3698" providerId="LiveId" clId="{11AA93FE-3002-41E2-8D26-EA6807A93381}" dt="2021-07-13T08:36:45.602" v="1537" actId="20577"/>
        <pc:sldMkLst>
          <pc:docMk/>
          <pc:sldMk cId="218921707" sldId="294"/>
        </pc:sldMkLst>
        <pc:spChg chg="mod">
          <ac:chgData name="김 승현" userId="11a90075256c3698" providerId="LiveId" clId="{11AA93FE-3002-41E2-8D26-EA6807A93381}" dt="2021-07-13T08:35:29.413" v="1501" actId="20577"/>
          <ac:spMkLst>
            <pc:docMk/>
            <pc:sldMk cId="218921707" sldId="294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35:32.469" v="1503" actId="20577"/>
          <ac:spMkLst>
            <pc:docMk/>
            <pc:sldMk cId="218921707" sldId="294"/>
            <ac:spMk id="16" creationId="{5BF2B737-0BE8-4B5D-B428-98612157234A}"/>
          </ac:spMkLst>
        </pc:spChg>
        <pc:spChg chg="mod">
          <ac:chgData name="김 승현" userId="11a90075256c3698" providerId="LiveId" clId="{11AA93FE-3002-41E2-8D26-EA6807A93381}" dt="2021-07-13T08:35:39.703" v="1508" actId="20577"/>
          <ac:spMkLst>
            <pc:docMk/>
            <pc:sldMk cId="218921707" sldId="294"/>
            <ac:spMk id="22" creationId="{D6F7932E-18D2-41E7-AD04-53E31A669F93}"/>
          </ac:spMkLst>
        </pc:spChg>
        <pc:spChg chg="mod">
          <ac:chgData name="김 승현" userId="11a90075256c3698" providerId="LiveId" clId="{11AA93FE-3002-41E2-8D26-EA6807A93381}" dt="2021-07-13T08:35:42.723" v="1509" actId="207"/>
          <ac:spMkLst>
            <pc:docMk/>
            <pc:sldMk cId="218921707" sldId="294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8:36:45.602" v="1537" actId="20577"/>
          <ac:spMkLst>
            <pc:docMk/>
            <pc:sldMk cId="218921707" sldId="294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6:11.137" v="1518" actId="478"/>
          <ac:spMkLst>
            <pc:docMk/>
            <pc:sldMk cId="218921707" sldId="294"/>
            <ac:spMk id="37" creationId="{E0E72D58-C211-4250-8924-AF9590F34658}"/>
          </ac:spMkLst>
        </pc:spChg>
        <pc:graphicFrameChg chg="modGraphic">
          <ac:chgData name="김 승현" userId="11a90075256c3698" providerId="LiveId" clId="{11AA93FE-3002-41E2-8D26-EA6807A93381}" dt="2021-07-13T08:36:21.074" v="1524" actId="20577"/>
          <ac:graphicFrameMkLst>
            <pc:docMk/>
            <pc:sldMk cId="218921707" sldId="294"/>
            <ac:graphicFrameMk id="48" creationId="{FAB0E9D6-C5F9-4368-9F90-5FC26660F6DB}"/>
          </ac:graphicFrameMkLst>
        </pc:graphicFrameChg>
        <pc:graphicFrameChg chg="modGraphic">
          <ac:chgData name="김 승현" userId="11a90075256c3698" providerId="LiveId" clId="{11AA93FE-3002-41E2-8D26-EA6807A93381}" dt="2021-07-13T08:36:34.511" v="1534" actId="20577"/>
          <ac:graphicFrameMkLst>
            <pc:docMk/>
            <pc:sldMk cId="218921707" sldId="294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6:23.295" v="1526" actId="20577"/>
          <ac:graphicFrameMkLst>
            <pc:docMk/>
            <pc:sldMk cId="218921707" sldId="294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36:25.367" v="1527" actId="20577"/>
          <ac:graphicFrameMkLst>
            <pc:docMk/>
            <pc:sldMk cId="218921707" sldId="294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36:28.524" v="1529" actId="20577"/>
          <ac:graphicFrameMkLst>
            <pc:docMk/>
            <pc:sldMk cId="218921707" sldId="294"/>
            <ac:graphicFrameMk id="81" creationId="{06C7F3D9-7ABC-4751-9F3F-4495BB0DED77}"/>
          </ac:graphicFrameMkLst>
        </pc:graphicFrameChg>
        <pc:graphicFrameChg chg="del">
          <ac:chgData name="김 승현" userId="11a90075256c3698" providerId="LiveId" clId="{11AA93FE-3002-41E2-8D26-EA6807A93381}" dt="2021-07-13T08:36:09.883" v="1517" actId="478"/>
          <ac:graphicFrameMkLst>
            <pc:docMk/>
            <pc:sldMk cId="218921707" sldId="294"/>
            <ac:graphicFrameMk id="86" creationId="{0D1A72D2-20E8-4E58-871A-2B8EA065F1B7}"/>
          </ac:graphicFrameMkLst>
        </pc:graphicFrameChg>
        <pc:graphicFrameChg chg="modGraphic">
          <ac:chgData name="김 승현" userId="11a90075256c3698" providerId="LiveId" clId="{11AA93FE-3002-41E2-8D26-EA6807A93381}" dt="2021-07-13T08:36:04.504" v="1515" actId="207"/>
          <ac:graphicFrameMkLst>
            <pc:docMk/>
            <pc:sldMk cId="218921707" sldId="294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35:33.965" v="1504" actId="478"/>
          <ac:cxnSpMkLst>
            <pc:docMk/>
            <pc:sldMk cId="218921707" sldId="294"/>
            <ac:cxnSpMk id="29" creationId="{944CF320-23D0-434F-87B3-90358286D6F6}"/>
          </ac:cxnSpMkLst>
        </pc:cxnChg>
        <pc:cxnChg chg="del">
          <ac:chgData name="김 승현" userId="11a90075256c3698" providerId="LiveId" clId="{11AA93FE-3002-41E2-8D26-EA6807A93381}" dt="2021-07-13T08:36:15.194" v="1520" actId="478"/>
          <ac:cxnSpMkLst>
            <pc:docMk/>
            <pc:sldMk cId="218921707" sldId="294"/>
            <ac:cxnSpMk id="83" creationId="{D2254298-F732-4992-B07C-5AD6A297336B}"/>
          </ac:cxnSpMkLst>
        </pc:cxnChg>
        <pc:cxnChg chg="del">
          <ac:chgData name="김 승현" userId="11a90075256c3698" providerId="LiveId" clId="{11AA93FE-3002-41E2-8D26-EA6807A93381}" dt="2021-07-13T08:36:14.673" v="1519" actId="478"/>
          <ac:cxnSpMkLst>
            <pc:docMk/>
            <pc:sldMk cId="218921707" sldId="294"/>
            <ac:cxnSpMk id="84" creationId="{4906C5BB-9C2A-4811-B7B2-BDB673D6DB82}"/>
          </ac:cxnSpMkLst>
        </pc:cxnChg>
      </pc:sldChg>
      <pc:sldChg chg="delSp modSp add mod">
        <pc:chgData name="김 승현" userId="11a90075256c3698" providerId="LiveId" clId="{11AA93FE-3002-41E2-8D26-EA6807A93381}" dt="2021-07-13T08:37:37.980" v="1553" actId="207"/>
        <pc:sldMkLst>
          <pc:docMk/>
          <pc:sldMk cId="2670770722" sldId="295"/>
        </pc:sldMkLst>
        <pc:spChg chg="mod">
          <ac:chgData name="김 승현" userId="11a90075256c3698" providerId="LiveId" clId="{11AA93FE-3002-41E2-8D26-EA6807A93381}" dt="2021-07-13T08:36:57.382" v="1539" actId="20577"/>
          <ac:spMkLst>
            <pc:docMk/>
            <pc:sldMk cId="2670770722" sldId="295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7:29.173" v="1549" actId="478"/>
          <ac:spMkLst>
            <pc:docMk/>
            <pc:sldMk cId="2670770722" sldId="295"/>
            <ac:spMk id="36" creationId="{A4C431F4-C274-4E14-8839-91797A95F736}"/>
          </ac:spMkLst>
        </pc:spChg>
        <pc:graphicFrameChg chg="modGraphic">
          <ac:chgData name="김 승현" userId="11a90075256c3698" providerId="LiveId" clId="{11AA93FE-3002-41E2-8D26-EA6807A93381}" dt="2021-07-13T08:37:21.759" v="1547" actId="20577"/>
          <ac:graphicFrameMkLst>
            <pc:docMk/>
            <pc:sldMk cId="2670770722" sldId="295"/>
            <ac:graphicFrameMk id="48" creationId="{FAB0E9D6-C5F9-4368-9F90-5FC26660F6DB}"/>
          </ac:graphicFrameMkLst>
        </pc:graphicFrameChg>
        <pc:graphicFrameChg chg="modGraphic">
          <ac:chgData name="김 승현" userId="11a90075256c3698" providerId="LiveId" clId="{11AA93FE-3002-41E2-8D26-EA6807A93381}" dt="2021-07-13T08:37:37.980" v="1553" actId="207"/>
          <ac:graphicFrameMkLst>
            <pc:docMk/>
            <pc:sldMk cId="2670770722" sldId="295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7:24.675" v="1548" actId="20577"/>
          <ac:graphicFrameMkLst>
            <pc:docMk/>
            <pc:sldMk cId="2670770722" sldId="295"/>
            <ac:graphicFrameMk id="70" creationId="{4553DD5C-805E-4C8F-A3F3-34A5470416C5}"/>
          </ac:graphicFrameMkLst>
        </pc:graphicFrameChg>
        <pc:graphicFrameChg chg="del">
          <ac:chgData name="김 승현" userId="11a90075256c3698" providerId="LiveId" clId="{11AA93FE-3002-41E2-8D26-EA6807A93381}" dt="2021-07-13T08:37:30.467" v="1550" actId="478"/>
          <ac:graphicFrameMkLst>
            <pc:docMk/>
            <pc:sldMk cId="2670770722" sldId="295"/>
            <ac:graphicFrameMk id="81" creationId="{06C7F3D9-7ABC-4751-9F3F-4495BB0DED77}"/>
          </ac:graphicFrameMkLst>
        </pc:graphicFrameChg>
        <pc:graphicFrameChg chg="mod modGraphic">
          <ac:chgData name="김 승현" userId="11a90075256c3698" providerId="LiveId" clId="{11AA93FE-3002-41E2-8D26-EA6807A93381}" dt="2021-07-13T08:37:35.539" v="1552" actId="207"/>
          <ac:graphicFrameMkLst>
            <pc:docMk/>
            <pc:sldMk cId="2670770722" sldId="295"/>
            <ac:graphicFrameMk id="91" creationId="{F7BFF50C-D6A3-462F-8C84-361AA7CC8102}"/>
          </ac:graphicFrameMkLst>
        </pc:graphicFrameChg>
      </pc:sldChg>
      <pc:sldChg chg="delSp modSp add mod">
        <pc:chgData name="김 승현" userId="11a90075256c3698" providerId="LiveId" clId="{11AA93FE-3002-41E2-8D26-EA6807A93381}" dt="2021-07-13T08:40:08.264" v="1562" actId="207"/>
        <pc:sldMkLst>
          <pc:docMk/>
          <pc:sldMk cId="3144634011" sldId="296"/>
        </pc:sldMkLst>
        <pc:spChg chg="mod">
          <ac:chgData name="김 승현" userId="11a90075256c3698" providerId="LiveId" clId="{11AA93FE-3002-41E2-8D26-EA6807A93381}" dt="2021-07-13T08:40:02.404" v="1560" actId="20577"/>
          <ac:spMkLst>
            <pc:docMk/>
            <pc:sldMk cId="3144634011" sldId="296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40:01.051" v="1558" actId="478"/>
          <ac:spMkLst>
            <pc:docMk/>
            <pc:sldMk cId="3144634011" sldId="296"/>
            <ac:spMk id="35" creationId="{15065728-3F6E-4E2A-92CA-99ADD4189172}"/>
          </ac:spMkLst>
        </pc:spChg>
        <pc:graphicFrameChg chg="modGraphic">
          <ac:chgData name="김 승현" userId="11a90075256c3698" providerId="LiveId" clId="{11AA93FE-3002-41E2-8D26-EA6807A93381}" dt="2021-07-13T08:40:08.264" v="1562" actId="207"/>
          <ac:graphicFrameMkLst>
            <pc:docMk/>
            <pc:sldMk cId="3144634011" sldId="296"/>
            <ac:graphicFrameMk id="51" creationId="{A3C90F0D-1EEF-49DE-915E-75726D264335}"/>
          </ac:graphicFrameMkLst>
        </pc:graphicFrameChg>
        <pc:graphicFrameChg chg="del">
          <ac:chgData name="김 승현" userId="11a90075256c3698" providerId="LiveId" clId="{11AA93FE-3002-41E2-8D26-EA6807A93381}" dt="2021-07-13T08:39:59.701" v="1557" actId="478"/>
          <ac:graphicFrameMkLst>
            <pc:docMk/>
            <pc:sldMk cId="3144634011" sldId="296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40:06.289" v="1561" actId="207"/>
          <ac:graphicFrameMkLst>
            <pc:docMk/>
            <pc:sldMk cId="3144634011" sldId="296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39:58.669" v="1556" actId="478"/>
          <ac:cxnSpMkLst>
            <pc:docMk/>
            <pc:sldMk cId="3144634011" sldId="296"/>
            <ac:cxnSpMk id="71" creationId="{1B45F589-3690-4A49-B694-C5D48E2C21CD}"/>
          </ac:cxnSpMkLst>
        </pc:cxnChg>
        <pc:cxnChg chg="del">
          <ac:chgData name="김 승현" userId="11a90075256c3698" providerId="LiveId" clId="{11AA93FE-3002-41E2-8D26-EA6807A93381}" dt="2021-07-13T08:39:58.025" v="1555" actId="478"/>
          <ac:cxnSpMkLst>
            <pc:docMk/>
            <pc:sldMk cId="3144634011" sldId="296"/>
            <ac:cxnSpMk id="72" creationId="{5DF7AC74-C3EE-488F-9E44-BEE45203147A}"/>
          </ac:cxnSpMkLst>
        </pc:cxnChg>
      </pc:sldChg>
      <pc:sldChg chg="delSp modSp add mod">
        <pc:chgData name="김 승현" userId="11a90075256c3698" providerId="LiveId" clId="{11AA93FE-3002-41E2-8D26-EA6807A93381}" dt="2021-07-13T08:40:29.236" v="1573" actId="207"/>
        <pc:sldMkLst>
          <pc:docMk/>
          <pc:sldMk cId="3564976002" sldId="297"/>
        </pc:sldMkLst>
        <pc:spChg chg="mod">
          <ac:chgData name="김 승현" userId="11a90075256c3698" providerId="LiveId" clId="{11AA93FE-3002-41E2-8D26-EA6807A93381}" dt="2021-07-13T08:40:18.635" v="1567" actId="20577"/>
          <ac:spMkLst>
            <pc:docMk/>
            <pc:sldMk cId="3564976002" sldId="297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40:17.387" v="1565" actId="478"/>
          <ac:spMkLst>
            <pc:docMk/>
            <pc:sldMk cId="3564976002" sldId="297"/>
            <ac:spMk id="33" creationId="{3432CBF2-C7F2-48A4-807F-CB8A791764AD}"/>
          </ac:spMkLst>
        </pc:spChg>
        <pc:graphicFrameChg chg="modGraphic">
          <ac:chgData name="김 승현" userId="11a90075256c3698" providerId="LiveId" clId="{11AA93FE-3002-41E2-8D26-EA6807A93381}" dt="2021-07-13T08:40:29.236" v="1573" actId="207"/>
          <ac:graphicFrameMkLst>
            <pc:docMk/>
            <pc:sldMk cId="3564976002" sldId="297"/>
            <ac:graphicFrameMk id="51" creationId="{A3C90F0D-1EEF-49DE-915E-75726D264335}"/>
          </ac:graphicFrameMkLst>
        </pc:graphicFrameChg>
        <pc:graphicFrameChg chg="del">
          <ac:chgData name="김 승현" userId="11a90075256c3698" providerId="LiveId" clId="{11AA93FE-3002-41E2-8D26-EA6807A93381}" dt="2021-07-13T08:40:15.378" v="1564" actId="478"/>
          <ac:graphicFrameMkLst>
            <pc:docMk/>
            <pc:sldMk cId="3564976002" sldId="297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40:24.983" v="1572" actId="207"/>
          <ac:graphicFrameMkLst>
            <pc:docMk/>
            <pc:sldMk cId="3564976002" sldId="297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40:23.198" v="1571" actId="478"/>
          <ac:cxnSpMkLst>
            <pc:docMk/>
            <pc:sldMk cId="3564976002" sldId="297"/>
            <ac:cxnSpMk id="56" creationId="{6155EFB9-FFBE-4C90-A068-1E3B43EEBE9F}"/>
          </ac:cxnSpMkLst>
        </pc:cxnChg>
        <pc:cxnChg chg="del">
          <ac:chgData name="김 승현" userId="11a90075256c3698" providerId="LiveId" clId="{11AA93FE-3002-41E2-8D26-EA6807A93381}" dt="2021-07-13T08:40:22.726" v="1570" actId="478"/>
          <ac:cxnSpMkLst>
            <pc:docMk/>
            <pc:sldMk cId="3564976002" sldId="297"/>
            <ac:cxnSpMk id="57" creationId="{31BE5786-B859-4CA7-8A7F-ADD5B9296402}"/>
          </ac:cxnSpMkLst>
        </pc:cxnChg>
        <pc:cxnChg chg="del">
          <ac:chgData name="김 승현" userId="11a90075256c3698" providerId="LiveId" clId="{11AA93FE-3002-41E2-8D26-EA6807A93381}" dt="2021-07-13T08:40:19.894" v="1568" actId="478"/>
          <ac:cxnSpMkLst>
            <pc:docMk/>
            <pc:sldMk cId="3564976002" sldId="297"/>
            <ac:cxnSpMk id="65" creationId="{E64598D2-5A80-4AD5-999F-A1471186FB26}"/>
          </ac:cxnSpMkLst>
        </pc:cxnChg>
        <pc:cxnChg chg="del">
          <ac:chgData name="김 승현" userId="11a90075256c3698" providerId="LiveId" clId="{11AA93FE-3002-41E2-8D26-EA6807A93381}" dt="2021-07-13T08:40:20.420" v="1569" actId="478"/>
          <ac:cxnSpMkLst>
            <pc:docMk/>
            <pc:sldMk cId="3564976002" sldId="297"/>
            <ac:cxnSpMk id="66" creationId="{E7138059-E4CB-4210-ADC2-36922CAF2A86}"/>
          </ac:cxnSpMkLst>
        </pc:cxnChg>
      </pc:sldChg>
      <pc:sldChg chg="add del">
        <pc:chgData name="김 승현" userId="11a90075256c3698" providerId="LiveId" clId="{11AA93FE-3002-41E2-8D26-EA6807A93381}" dt="2021-07-13T08:42:15.929" v="1575" actId="2696"/>
        <pc:sldMkLst>
          <pc:docMk/>
          <pc:sldMk cId="2404565281" sldId="298"/>
        </pc:sldMkLst>
      </pc:sldChg>
      <pc:sldChg chg="addSp delSp modSp add mod">
        <pc:chgData name="김 승현" userId="11a90075256c3698" providerId="LiveId" clId="{11AA93FE-3002-41E2-8D26-EA6807A93381}" dt="2021-07-13T09:05:30.771" v="1830" actId="113"/>
        <pc:sldMkLst>
          <pc:docMk/>
          <pc:sldMk cId="2696656524" sldId="298"/>
        </pc:sldMkLst>
        <pc:spChg chg="del">
          <ac:chgData name="김 승현" userId="11a90075256c3698" providerId="LiveId" clId="{11AA93FE-3002-41E2-8D26-EA6807A93381}" dt="2021-07-13T08:58:41.785" v="1622" actId="478"/>
          <ac:spMkLst>
            <pc:docMk/>
            <pc:sldMk cId="2696656524" sldId="298"/>
            <ac:spMk id="2" creationId="{ED030F3F-3682-4D42-91AE-9D6EA2B2F9A1}"/>
          </ac:spMkLst>
        </pc:spChg>
        <pc:spChg chg="del">
          <ac:chgData name="김 승현" userId="11a90075256c3698" providerId="LiveId" clId="{11AA93FE-3002-41E2-8D26-EA6807A93381}" dt="2021-07-13T09:00:05" v="1658" actId="478"/>
          <ac:spMkLst>
            <pc:docMk/>
            <pc:sldMk cId="2696656524" sldId="298"/>
            <ac:spMk id="5" creationId="{46E75A2E-8A97-4E48-A31B-F3991A13BD6E}"/>
          </ac:spMkLst>
        </pc:spChg>
        <pc:spChg chg="add mod">
          <ac:chgData name="김 승현" userId="11a90075256c3698" providerId="LiveId" clId="{11AA93FE-3002-41E2-8D26-EA6807A93381}" dt="2021-07-13T09:05:30.771" v="1830" actId="113"/>
          <ac:spMkLst>
            <pc:docMk/>
            <pc:sldMk cId="2696656524" sldId="298"/>
            <ac:spMk id="6" creationId="{71FDAE4E-0C07-47BE-82FA-B6B3B91227B3}"/>
          </ac:spMkLst>
        </pc:spChg>
        <pc:spChg chg="add mod">
          <ac:chgData name="김 승현" userId="11a90075256c3698" providerId="LiveId" clId="{11AA93FE-3002-41E2-8D26-EA6807A93381}" dt="2021-07-13T09:04:14.258" v="1813" actId="1076"/>
          <ac:spMkLst>
            <pc:docMk/>
            <pc:sldMk cId="2696656524" sldId="298"/>
            <ac:spMk id="7" creationId="{23ED1EA1-BA6D-4CCD-B1E1-763F3AF0045D}"/>
          </ac:spMkLst>
        </pc:spChg>
        <pc:spChg chg="del mod">
          <ac:chgData name="김 승현" userId="11a90075256c3698" providerId="LiveId" clId="{11AA93FE-3002-41E2-8D26-EA6807A93381}" dt="2021-07-13T08:58:39.035" v="1619" actId="478"/>
          <ac:spMkLst>
            <pc:docMk/>
            <pc:sldMk cId="2696656524" sldId="298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14" creationId="{B723BDB3-C6EA-4ADD-8AE0-DFD1FCB5D949}"/>
          </ac:spMkLst>
        </pc:spChg>
        <pc:spChg chg="del">
          <ac:chgData name="김 승현" userId="11a90075256c3698" providerId="LiveId" clId="{11AA93FE-3002-41E2-8D26-EA6807A93381}" dt="2021-07-13T08:58:38.090" v="1617" actId="478"/>
          <ac:spMkLst>
            <pc:docMk/>
            <pc:sldMk cId="2696656524" sldId="298"/>
            <ac:spMk id="15" creationId="{8F67783D-9A7D-4156-9518-48E15667B8F1}"/>
          </ac:spMkLst>
        </pc:spChg>
        <pc:spChg chg="del mod">
          <ac:chgData name="김 승현" userId="11a90075256c3698" providerId="LiveId" clId="{11AA93FE-3002-41E2-8D26-EA6807A93381}" dt="2021-07-13T08:58:39.422" v="1620" actId="478"/>
          <ac:spMkLst>
            <pc:docMk/>
            <pc:sldMk cId="2696656524" sldId="298"/>
            <ac:spMk id="16" creationId="{5BF2B737-0BE8-4B5D-B428-98612157234A}"/>
          </ac:spMkLst>
        </pc:spChg>
        <pc:spChg chg="del">
          <ac:chgData name="김 승현" userId="11a90075256c3698" providerId="LiveId" clId="{11AA93FE-3002-41E2-8D26-EA6807A93381}" dt="2021-07-13T08:58:40.805" v="1621" actId="478"/>
          <ac:spMkLst>
            <pc:docMk/>
            <pc:sldMk cId="2696656524" sldId="298"/>
            <ac:spMk id="18" creationId="{64D53035-93F5-49BF-878A-1B6389E6025A}"/>
          </ac:spMkLst>
        </pc:spChg>
        <pc:spChg chg="del">
          <ac:chgData name="김 승현" userId="11a90075256c3698" providerId="LiveId" clId="{11AA93FE-3002-41E2-8D26-EA6807A93381}" dt="2021-07-13T09:00:08.521" v="1660" actId="478"/>
          <ac:spMkLst>
            <pc:docMk/>
            <pc:sldMk cId="2696656524" sldId="298"/>
            <ac:spMk id="20" creationId="{DFA55135-7313-46CC-9E16-AEE36E12E78B}"/>
          </ac:spMkLst>
        </pc:spChg>
        <pc:spChg chg="del">
          <ac:chgData name="김 승현" userId="11a90075256c3698" providerId="LiveId" clId="{11AA93FE-3002-41E2-8D26-EA6807A93381}" dt="2021-07-13T08:57:33.187" v="1611" actId="478"/>
          <ac:spMkLst>
            <pc:docMk/>
            <pc:sldMk cId="2696656524" sldId="298"/>
            <ac:spMk id="22" creationId="{D6F7932E-18D2-41E7-AD04-53E31A669F93}"/>
          </ac:spMkLst>
        </pc:spChg>
        <pc:spChg chg="del">
          <ac:chgData name="김 승현" userId="11a90075256c3698" providerId="LiveId" clId="{11AA93FE-3002-41E2-8D26-EA6807A93381}" dt="2021-07-13T08:58:38.527" v="1618" actId="478"/>
          <ac:spMkLst>
            <pc:docMk/>
            <pc:sldMk cId="2696656524" sldId="298"/>
            <ac:spMk id="23" creationId="{A6B52F25-A5FB-4205-BB9E-3ACEDC6D6798}"/>
          </ac:spMkLst>
        </pc:spChg>
        <pc:spChg chg="del mod">
          <ac:chgData name="김 승현" userId="11a90075256c3698" providerId="LiveId" clId="{11AA93FE-3002-41E2-8D26-EA6807A93381}" dt="2021-07-13T08:57:32.706" v="1610" actId="478"/>
          <ac:spMkLst>
            <pc:docMk/>
            <pc:sldMk cId="2696656524" sldId="298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27" creationId="{343C2F5C-77EE-491F-B116-A92C596300AA}"/>
          </ac:spMkLst>
        </pc:spChg>
        <pc:spChg chg="del mod">
          <ac:chgData name="김 승현" userId="11a90075256c3698" providerId="LiveId" clId="{11AA93FE-3002-41E2-8D26-EA6807A93381}" dt="2021-07-13T09:00:03.982" v="1657" actId="478"/>
          <ac:spMkLst>
            <pc:docMk/>
            <pc:sldMk cId="2696656524" sldId="298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9:00:01.843" v="1655" actId="478"/>
          <ac:spMkLst>
            <pc:docMk/>
            <pc:sldMk cId="2696656524" sldId="298"/>
            <ac:spMk id="31" creationId="{B881F437-413A-48EA-9E33-0115FA5839F6}"/>
          </ac:spMkLst>
        </pc:spChg>
        <pc:spChg chg="del">
          <ac:chgData name="김 승현" userId="11a90075256c3698" providerId="LiveId" clId="{11AA93FE-3002-41E2-8D26-EA6807A93381}" dt="2021-07-13T09:00:00.902" v="1654" actId="478"/>
          <ac:spMkLst>
            <pc:docMk/>
            <pc:sldMk cId="2696656524" sldId="298"/>
            <ac:spMk id="32" creationId="{C494A66E-E4EF-495F-A43F-962FA485B15E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3" creationId="{ED2426A4-0680-41D9-BB6B-0FCB444C39BB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4" creationId="{10278121-4035-4532-A323-629EC127B43E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5" creationId="{9203AE49-3EDA-4B11-BC97-43A537425FA3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6" creationId="{77BCF056-DD0D-4317-AE53-843D6CC9EC7F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7" creationId="{6F57394C-3BA8-4160-AC6B-B14D018E4540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8" creationId="{56E613EC-B171-4CD4-BE26-175B34BCE611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9" creationId="{83139625-EA6D-4354-B67F-48A4719D8852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40" creationId="{BD710F83-F944-4C8B-8C28-8697B1E946A8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45" creationId="{1AD1950B-A43C-4679-AED3-AEA7B0A0BED2}"/>
          </ac:spMkLst>
        </pc:spChg>
        <pc:spChg chg="add del mod">
          <ac:chgData name="김 승현" userId="11a90075256c3698" providerId="LiveId" clId="{11AA93FE-3002-41E2-8D26-EA6807A93381}" dt="2021-07-13T09:00:59.010" v="1702" actId="478"/>
          <ac:spMkLst>
            <pc:docMk/>
            <pc:sldMk cId="2696656524" sldId="298"/>
            <ac:spMk id="46" creationId="{F0A92BAE-9EEE-4F80-9470-3103D5CD338C}"/>
          </ac:spMkLst>
        </pc:spChg>
        <pc:spChg chg="add del mod">
          <ac:chgData name="김 승현" userId="11a90075256c3698" providerId="LiveId" clId="{11AA93FE-3002-41E2-8D26-EA6807A93381}" dt="2021-07-13T09:00:59.609" v="1703" actId="478"/>
          <ac:spMkLst>
            <pc:docMk/>
            <pc:sldMk cId="2696656524" sldId="298"/>
            <ac:spMk id="49" creationId="{BEF75A02-1E10-4809-BAB6-C5E176029DBC}"/>
          </ac:spMkLst>
        </pc:spChg>
        <pc:spChg chg="mod">
          <ac:chgData name="김 승현" userId="11a90075256c3698" providerId="LiveId" clId="{11AA93FE-3002-41E2-8D26-EA6807A93381}" dt="2021-07-13T08:48:06.708" v="1599"/>
          <ac:spMkLst>
            <pc:docMk/>
            <pc:sldMk cId="2696656524" sldId="298"/>
            <ac:spMk id="50" creationId="{B6B195BF-B2D8-44C4-9201-360245A4F525}"/>
          </ac:spMkLst>
        </pc:spChg>
        <pc:spChg chg="add del mod">
          <ac:chgData name="김 승현" userId="11a90075256c3698" providerId="LiveId" clId="{11AA93FE-3002-41E2-8D26-EA6807A93381}" dt="2021-07-13T09:01:00.102" v="1704" actId="478"/>
          <ac:spMkLst>
            <pc:docMk/>
            <pc:sldMk cId="2696656524" sldId="298"/>
            <ac:spMk id="52" creationId="{C4EB4142-89F1-4446-92A7-46FE02C83760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3" creationId="{0ECCEBBC-6EFA-4B70-B329-6EEF709A91C1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4" creationId="{764C0B23-CEB4-4E2E-A814-E3AFA0C55DC3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5" creationId="{121FED65-3CBF-4BD2-9625-DCAD5CFD3BB9}"/>
          </ac:spMkLst>
        </pc:spChg>
        <pc:spChg chg="add mod">
          <ac:chgData name="김 승현" userId="11a90075256c3698" providerId="LiveId" clId="{11AA93FE-3002-41E2-8D26-EA6807A93381}" dt="2021-07-13T09:03:42.711" v="1767" actId="1076"/>
          <ac:spMkLst>
            <pc:docMk/>
            <pc:sldMk cId="2696656524" sldId="298"/>
            <ac:spMk id="56" creationId="{6F9CEEF0-CC74-46B7-AB3A-5AF2BBECEEA6}"/>
          </ac:spMkLst>
        </pc:spChg>
        <pc:spChg chg="add mod">
          <ac:chgData name="김 승현" userId="11a90075256c3698" providerId="LiveId" clId="{11AA93FE-3002-41E2-8D26-EA6807A93381}" dt="2021-07-13T09:03:45.331" v="1768" actId="1076"/>
          <ac:spMkLst>
            <pc:docMk/>
            <pc:sldMk cId="2696656524" sldId="298"/>
            <ac:spMk id="57" creationId="{E3DC7AA5-0787-4349-A6BA-2D2B59F8ACD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8" creationId="{E93A9522-9628-4478-B80A-C5628CAC943A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9" creationId="{CBF080E3-B4E2-4FC9-BF7A-F708B04655E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60" creationId="{D6244873-0156-468F-B80E-32476DE6C8D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61" creationId="{888E1C5A-8189-4CD7-8178-3BF6ECCD6303}"/>
          </ac:spMkLst>
        </pc:spChg>
        <pc:spChg chg="add mod">
          <ac:chgData name="김 승현" userId="11a90075256c3698" providerId="LiveId" clId="{11AA93FE-3002-41E2-8D26-EA6807A93381}" dt="2021-07-13T09:03:04.443" v="1751" actId="1076"/>
          <ac:spMkLst>
            <pc:docMk/>
            <pc:sldMk cId="2696656524" sldId="298"/>
            <ac:spMk id="62" creationId="{9AD789B1-89CA-440F-B516-DB4D0F442ACB}"/>
          </ac:spMkLst>
        </pc:spChg>
        <pc:spChg chg="add mod">
          <ac:chgData name="김 승현" userId="11a90075256c3698" providerId="LiveId" clId="{11AA93FE-3002-41E2-8D26-EA6807A93381}" dt="2021-07-13T09:03:35.960" v="1766" actId="1036"/>
          <ac:spMkLst>
            <pc:docMk/>
            <pc:sldMk cId="2696656524" sldId="298"/>
            <ac:spMk id="63" creationId="{22D6CD00-CA37-498F-A09E-C4ED43471F1A}"/>
          </ac:spMkLst>
        </pc:spChg>
        <pc:spChg chg="add mod">
          <ac:chgData name="김 승현" userId="11a90075256c3698" providerId="LiveId" clId="{11AA93FE-3002-41E2-8D26-EA6807A93381}" dt="2021-07-13T09:03:26.433" v="1759" actId="1076"/>
          <ac:spMkLst>
            <pc:docMk/>
            <pc:sldMk cId="2696656524" sldId="298"/>
            <ac:spMk id="64" creationId="{E4B0CDEF-B9EA-444B-95A0-A9EFCA31AA24}"/>
          </ac:spMkLst>
        </pc:spChg>
        <pc:spChg chg="add mod">
          <ac:chgData name="김 승현" userId="11a90075256c3698" providerId="LiveId" clId="{11AA93FE-3002-41E2-8D26-EA6807A93381}" dt="2021-07-13T09:03:30.060" v="1760" actId="1076"/>
          <ac:spMkLst>
            <pc:docMk/>
            <pc:sldMk cId="2696656524" sldId="298"/>
            <ac:spMk id="65" creationId="{DB0AA5C0-8A3B-44E0-A5CB-C7A7D6E4789A}"/>
          </ac:spMkLst>
        </pc:spChg>
        <pc:grpChg chg="del">
          <ac:chgData name="김 승현" userId="11a90075256c3698" providerId="LiveId" clId="{11AA93FE-3002-41E2-8D26-EA6807A93381}" dt="2021-07-13T09:00:00.408" v="1653" actId="478"/>
          <ac:grpSpMkLst>
            <pc:docMk/>
            <pc:sldMk cId="2696656524" sldId="298"/>
            <ac:grpSpMk id="47" creationId="{714DD3BB-00E6-4FEE-9448-BA2F7D2ACFF2}"/>
          </ac:grpSpMkLst>
        </pc:grpChg>
        <pc:graphicFrameChg chg="del">
          <ac:chgData name="김 승현" userId="11a90075256c3698" providerId="LiveId" clId="{11AA93FE-3002-41E2-8D26-EA6807A93381}" dt="2021-07-13T08:59:59.760" v="1652" actId="478"/>
          <ac:graphicFrameMkLst>
            <pc:docMk/>
            <pc:sldMk cId="2696656524" sldId="298"/>
            <ac:graphicFrameMk id="48" creationId="{FAB0E9D6-C5F9-4368-9F90-5FC26660F6DB}"/>
          </ac:graphicFrameMkLst>
        </pc:graphicFrameChg>
        <pc:graphicFrameChg chg="del">
          <ac:chgData name="김 승현" userId="11a90075256c3698" providerId="LiveId" clId="{11AA93FE-3002-41E2-8D26-EA6807A93381}" dt="2021-07-13T09:00:06.282" v="1659" actId="478"/>
          <ac:graphicFrameMkLst>
            <pc:docMk/>
            <pc:sldMk cId="2696656524" sldId="298"/>
            <ac:graphicFrameMk id="51" creationId="{A3C90F0D-1EEF-49DE-915E-75726D264335}"/>
          </ac:graphicFrameMkLst>
        </pc:graphicFrameChg>
        <pc:graphicFrameChg chg="del mod">
          <ac:chgData name="김 승현" userId="11a90075256c3698" providerId="LiveId" clId="{11AA93FE-3002-41E2-8D26-EA6807A93381}" dt="2021-07-13T08:59:59.127" v="1651" actId="478"/>
          <ac:graphicFrameMkLst>
            <pc:docMk/>
            <pc:sldMk cId="2696656524" sldId="298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57:41.489" v="1613" actId="478"/>
          <ac:cxnSpMkLst>
            <pc:docMk/>
            <pc:sldMk cId="2696656524" sldId="298"/>
            <ac:cxnSpMk id="3" creationId="{2BD63B95-F67F-4B35-8D19-BA0EC92D6F93}"/>
          </ac:cxnSpMkLst>
        </pc:cxnChg>
        <pc:cxnChg chg="del mod">
          <ac:chgData name="김 승현" userId="11a90075256c3698" providerId="LiveId" clId="{11AA93FE-3002-41E2-8D26-EA6807A93381}" dt="2021-07-13T08:57:41.853" v="1614" actId="478"/>
          <ac:cxnSpMkLst>
            <pc:docMk/>
            <pc:sldMk cId="2696656524" sldId="298"/>
            <ac:cxnSpMk id="25" creationId="{BA2CE204-3431-46F8-A717-67CDB4415714}"/>
          </ac:cxnSpMkLst>
        </pc:cxnChg>
        <pc:cxnChg chg="del mod">
          <ac:chgData name="김 승현" userId="11a90075256c3698" providerId="LiveId" clId="{11AA93FE-3002-41E2-8D26-EA6807A93381}" dt="2021-07-13T08:57:42.245" v="1615" actId="478"/>
          <ac:cxnSpMkLst>
            <pc:docMk/>
            <pc:sldMk cId="2696656524" sldId="298"/>
            <ac:cxnSpMk id="26" creationId="{4D1E3E95-0C9F-4782-9F3C-820156F49AE9}"/>
          </ac:cxnSpMkLst>
        </pc:cxnChg>
        <pc:cxnChg chg="del mod">
          <ac:chgData name="김 승현" userId="11a90075256c3698" providerId="LiveId" clId="{11AA93FE-3002-41E2-8D26-EA6807A93381}" dt="2021-07-13T08:57:42.703" v="1616" actId="478"/>
          <ac:cxnSpMkLst>
            <pc:docMk/>
            <pc:sldMk cId="2696656524" sldId="298"/>
            <ac:cxnSpMk id="28" creationId="{7CD7F25A-9E3F-46AB-BAC2-102185C30430}"/>
          </ac:cxnSpMkLst>
        </pc:cxnChg>
      </pc:sldChg>
      <pc:sldChg chg="addSp delSp modSp add mod">
        <pc:chgData name="김 승현" userId="11a90075256c3698" providerId="LiveId" clId="{11AA93FE-3002-41E2-8D26-EA6807A93381}" dt="2021-07-13T09:05:38.439" v="1833" actId="113"/>
        <pc:sldMkLst>
          <pc:docMk/>
          <pc:sldMk cId="3021805614" sldId="299"/>
        </pc:sldMkLst>
        <pc:spChg chg="mod">
          <ac:chgData name="김 승현" userId="11a90075256c3698" providerId="LiveId" clId="{11AA93FE-3002-41E2-8D26-EA6807A93381}" dt="2021-07-13T09:05:36.367" v="1832" actId="113"/>
          <ac:spMkLst>
            <pc:docMk/>
            <pc:sldMk cId="3021805614" sldId="299"/>
            <ac:spMk id="6" creationId="{71FDAE4E-0C07-47BE-82FA-B6B3B91227B3}"/>
          </ac:spMkLst>
        </pc:spChg>
        <pc:spChg chg="add mod">
          <ac:chgData name="김 승현" userId="11a90075256c3698" providerId="LiveId" clId="{11AA93FE-3002-41E2-8D26-EA6807A93381}" dt="2021-07-13T09:05:38.439" v="1833" actId="113"/>
          <ac:spMkLst>
            <pc:docMk/>
            <pc:sldMk cId="3021805614" sldId="299"/>
            <ac:spMk id="30" creationId="{175FFBF4-2CF7-4112-B5F0-114B3D8E2E4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31" creationId="{D0372CF7-4E7E-4842-9B69-02F4720AC8EF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32" creationId="{9F8C64DA-5640-4578-8D27-906FB98290A2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2" creationId="{E18825AA-6A00-482C-9820-D41971401D44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3" creationId="{643910A3-3F83-4928-AE5C-50D7AB9DDC0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4" creationId="{39EBEB4F-9D11-41D9-BDCE-97296CC606A6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6" creationId="{7C7A515C-8B36-4D33-8A0E-4384D99BB1A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7" creationId="{C3C147B2-6B35-43C1-891B-8193607385BA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8" creationId="{171C05E7-9466-424C-B18F-A7B27E4CF50C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9" creationId="{E023327D-AAF9-435C-90DB-B77E036A7BF7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51" creationId="{3B6683B5-137F-49D1-A970-0C30BAEF6732}"/>
          </ac:spMkLst>
        </pc:spChg>
        <pc:spChg chg="mod">
          <ac:chgData name="김 승현" userId="11a90075256c3698" providerId="LiveId" clId="{11AA93FE-3002-41E2-8D26-EA6807A93381}" dt="2021-07-13T09:04:31.767" v="1817" actId="1076"/>
          <ac:spMkLst>
            <pc:docMk/>
            <pc:sldMk cId="3021805614" sldId="299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04:40.845" v="1818" actId="1076"/>
          <ac:spMkLst>
            <pc:docMk/>
            <pc:sldMk cId="3021805614" sldId="299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04:44.519" v="1819" actId="1076"/>
          <ac:spMkLst>
            <pc:docMk/>
            <pc:sldMk cId="3021805614" sldId="299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04:48.647" v="1820" actId="1076"/>
          <ac:spMkLst>
            <pc:docMk/>
            <pc:sldMk cId="3021805614" sldId="299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04:49.729" v="1821" actId="478"/>
          <ac:spMkLst>
            <pc:docMk/>
            <pc:sldMk cId="3021805614" sldId="299"/>
            <ac:spMk id="64" creationId="{E4B0CDEF-B9EA-444B-95A0-A9EFCA31AA24}"/>
          </ac:spMkLst>
        </pc:spChg>
        <pc:spChg chg="del">
          <ac:chgData name="김 승현" userId="11a90075256c3698" providerId="LiveId" clId="{11AA93FE-3002-41E2-8D26-EA6807A93381}" dt="2021-07-13T09:04:50.356" v="1822" actId="478"/>
          <ac:spMkLst>
            <pc:docMk/>
            <pc:sldMk cId="3021805614" sldId="299"/>
            <ac:spMk id="65" creationId="{DB0AA5C0-8A3B-44E0-A5CB-C7A7D6E4789A}"/>
          </ac:spMkLst>
        </pc:spChg>
      </pc:sldChg>
      <pc:sldChg chg="addSp delSp modSp add mod ord">
        <pc:chgData name="김 승현" userId="11a90075256c3698" providerId="LiveId" clId="{11AA93FE-3002-41E2-8D26-EA6807A93381}" dt="2021-07-13T09:11:36.377" v="2018" actId="20577"/>
        <pc:sldMkLst>
          <pc:docMk/>
          <pc:sldMk cId="2430048657" sldId="300"/>
        </pc:sldMkLst>
        <pc:spChg chg="mod">
          <ac:chgData name="김 승현" userId="11a90075256c3698" providerId="LiveId" clId="{11AA93FE-3002-41E2-8D26-EA6807A93381}" dt="2021-07-13T09:09:18.019" v="1984" actId="1076"/>
          <ac:spMkLst>
            <pc:docMk/>
            <pc:sldMk cId="2430048657" sldId="300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0:00.525" v="1996" actId="20577"/>
          <ac:spMkLst>
            <pc:docMk/>
            <pc:sldMk cId="2430048657" sldId="300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27" creationId="{343C2F5C-77EE-491F-B116-A92C596300AA}"/>
          </ac:spMkLst>
        </pc:spChg>
        <pc:spChg chg="add mod">
          <ac:chgData name="김 승현" userId="11a90075256c3698" providerId="LiveId" clId="{11AA93FE-3002-41E2-8D26-EA6807A93381}" dt="2021-07-13T09:10:15.332" v="1999" actId="20577"/>
          <ac:spMkLst>
            <pc:docMk/>
            <pc:sldMk cId="2430048657" sldId="300"/>
            <ac:spMk id="30" creationId="{246A66C8-2E05-4C13-A2B3-76E5F00E0A67}"/>
          </ac:spMkLst>
        </pc:spChg>
        <pc:spChg chg="add mod">
          <ac:chgData name="김 승현" userId="11a90075256c3698" providerId="LiveId" clId="{11AA93FE-3002-41E2-8D26-EA6807A93381}" dt="2021-07-13T09:11:00.310" v="2008" actId="20577"/>
          <ac:spMkLst>
            <pc:docMk/>
            <pc:sldMk cId="2430048657" sldId="300"/>
            <ac:spMk id="31" creationId="{A59DC3E8-71CB-4843-B17C-1FEA006128CB}"/>
          </ac:spMkLst>
        </pc:spChg>
        <pc:spChg chg="add mod">
          <ac:chgData name="김 승현" userId="11a90075256c3698" providerId="LiveId" clId="{11AA93FE-3002-41E2-8D26-EA6807A93381}" dt="2021-07-13T09:11:08.384" v="2011" actId="20577"/>
          <ac:spMkLst>
            <pc:docMk/>
            <pc:sldMk cId="2430048657" sldId="300"/>
            <ac:spMk id="32" creationId="{B8CBD30C-6533-4851-9119-03C96F33C257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9" creationId="{83139625-EA6D-4354-B67F-48A4719D8852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11:16.676" v="2013" actId="571"/>
          <ac:spMkLst>
            <pc:docMk/>
            <pc:sldMk cId="2430048657" sldId="300"/>
            <ac:spMk id="42" creationId="{58B0DEB0-DF96-4735-82D6-FC97CEF3447F}"/>
          </ac:spMkLst>
        </pc:spChg>
        <pc:spChg chg="add mod">
          <ac:chgData name="김 승현" userId="11a90075256c3698" providerId="LiveId" clId="{11AA93FE-3002-41E2-8D26-EA6807A93381}" dt="2021-07-13T09:11:27.901" v="2015" actId="571"/>
          <ac:spMkLst>
            <pc:docMk/>
            <pc:sldMk cId="2430048657" sldId="300"/>
            <ac:spMk id="43" creationId="{309D6515-78B7-4AF2-88B1-9FE61E350447}"/>
          </ac:spMkLst>
        </pc:spChg>
        <pc:spChg chg="add mod">
          <ac:chgData name="김 승현" userId="11a90075256c3698" providerId="LiveId" clId="{11AA93FE-3002-41E2-8D26-EA6807A93381}" dt="2021-07-13T09:11:36.377" v="2018" actId="20577"/>
          <ac:spMkLst>
            <pc:docMk/>
            <pc:sldMk cId="2430048657" sldId="300"/>
            <ac:spMk id="44" creationId="{377909E2-FA89-4388-8E40-352051BA95E5}"/>
          </ac:spMkLst>
        </pc:spChg>
        <pc:spChg chg="mod">
          <ac:chgData name="김 승현" userId="11a90075256c3698" providerId="LiveId" clId="{11AA93FE-3002-41E2-8D26-EA6807A93381}" dt="2021-07-13T09:09:34.028" v="1986" actId="1076"/>
          <ac:spMkLst>
            <pc:docMk/>
            <pc:sldMk cId="2430048657" sldId="300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09:40.956" v="1989" actId="1076"/>
          <ac:spMkLst>
            <pc:docMk/>
            <pc:sldMk cId="2430048657" sldId="300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0:53.323" v="2005" actId="1076"/>
          <ac:spMkLst>
            <pc:docMk/>
            <pc:sldMk cId="2430048657" sldId="300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09:49.507" v="1991" actId="1076"/>
          <ac:spMkLst>
            <pc:docMk/>
            <pc:sldMk cId="2430048657" sldId="300"/>
            <ac:spMk id="55" creationId="{121FED65-3CBF-4BD2-9625-DCAD5CFD3BB9}"/>
          </ac:spMkLst>
        </pc:spChg>
        <pc:spChg chg="del mod">
          <ac:chgData name="김 승현" userId="11a90075256c3698" providerId="LiveId" clId="{11AA93FE-3002-41E2-8D26-EA6807A93381}" dt="2021-07-13T09:09:54.114" v="1993" actId="478"/>
          <ac:spMkLst>
            <pc:docMk/>
            <pc:sldMk cId="2430048657" sldId="300"/>
            <ac:spMk id="56" creationId="{6F9CEEF0-CC74-46B7-AB3A-5AF2BBECEEA6}"/>
          </ac:spMkLst>
        </pc:spChg>
        <pc:spChg chg="mod">
          <ac:chgData name="김 승현" userId="11a90075256c3698" providerId="LiveId" clId="{11AA93FE-3002-41E2-8D26-EA6807A93381}" dt="2021-07-13T09:11:20.220" v="2014" actId="1076"/>
          <ac:spMkLst>
            <pc:docMk/>
            <pc:sldMk cId="2430048657" sldId="300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0:29.131" v="2001" actId="1076"/>
          <ac:spMkLst>
            <pc:docMk/>
            <pc:sldMk cId="2430048657" sldId="300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09:53.219" v="1992" actId="1076"/>
          <ac:spMkLst>
            <pc:docMk/>
            <pc:sldMk cId="2430048657" sldId="300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0:49.285" v="2004" actId="1076"/>
          <ac:spMkLst>
            <pc:docMk/>
            <pc:sldMk cId="2430048657" sldId="300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0:36.013" v="2002" actId="1076"/>
          <ac:spMkLst>
            <pc:docMk/>
            <pc:sldMk cId="2430048657" sldId="300"/>
            <ac:spMk id="61" creationId="{888E1C5A-8189-4CD7-8178-3BF6ECCD6303}"/>
          </ac:spMkLst>
        </pc:spChg>
        <pc:spChg chg="mod">
          <ac:chgData name="김 승현" userId="11a90075256c3698" providerId="LiveId" clId="{11AA93FE-3002-41E2-8D26-EA6807A93381}" dt="2021-07-13T09:09:23.354" v="1985" actId="1076"/>
          <ac:spMkLst>
            <pc:docMk/>
            <pc:sldMk cId="2430048657" sldId="300"/>
            <ac:spMk id="62" creationId="{9AD789B1-89CA-440F-B516-DB4D0F442ACB}"/>
          </ac:spMkLst>
        </pc:spChg>
        <pc:spChg chg="mod">
          <ac:chgData name="김 승현" userId="11a90075256c3698" providerId="LiveId" clId="{11AA93FE-3002-41E2-8D26-EA6807A93381}" dt="2021-07-13T09:09:46.086" v="1990" actId="1076"/>
          <ac:spMkLst>
            <pc:docMk/>
            <pc:sldMk cId="2430048657" sldId="300"/>
            <ac:spMk id="63" creationId="{22D6CD00-CA37-498F-A09E-C4ED43471F1A}"/>
          </ac:spMkLst>
        </pc:spChg>
        <pc:spChg chg="mod">
          <ac:chgData name="김 승현" userId="11a90075256c3698" providerId="LiveId" clId="{11AA93FE-3002-41E2-8D26-EA6807A93381}" dt="2021-07-13T09:10:22.652" v="2000" actId="1076"/>
          <ac:spMkLst>
            <pc:docMk/>
            <pc:sldMk cId="2430048657" sldId="300"/>
            <ac:spMk id="64" creationId="{E4B0CDEF-B9EA-444B-95A0-A9EFCA31AA24}"/>
          </ac:spMkLst>
        </pc:spChg>
        <pc:spChg chg="mod">
          <ac:chgData name="김 승현" userId="11a90075256c3698" providerId="LiveId" clId="{11AA93FE-3002-41E2-8D26-EA6807A93381}" dt="2021-07-13T09:10:45.586" v="2003" actId="1076"/>
          <ac:spMkLst>
            <pc:docMk/>
            <pc:sldMk cId="2430048657" sldId="300"/>
            <ac:spMk id="65" creationId="{DB0AA5C0-8A3B-44E0-A5CB-C7A7D6E4789A}"/>
          </ac:spMkLst>
        </pc:spChg>
      </pc:sldChg>
      <pc:sldChg chg="delSp new del mod">
        <pc:chgData name="김 승현" userId="11a90075256c3698" providerId="LiveId" clId="{11AA93FE-3002-41E2-8D26-EA6807A93381}" dt="2021-07-13T09:05:47.021" v="1837" actId="47"/>
        <pc:sldMkLst>
          <pc:docMk/>
          <pc:sldMk cId="3944552233" sldId="300"/>
        </pc:sldMkLst>
        <pc:spChg chg="del">
          <ac:chgData name="김 승현" userId="11a90075256c3698" providerId="LiveId" clId="{11AA93FE-3002-41E2-8D26-EA6807A93381}" dt="2021-07-13T09:05:41.533" v="1834" actId="478"/>
          <ac:spMkLst>
            <pc:docMk/>
            <pc:sldMk cId="3944552233" sldId="300"/>
            <ac:spMk id="2" creationId="{0732354F-BD3D-403E-979E-83B288664DAA}"/>
          </ac:spMkLst>
        </pc:spChg>
        <pc:spChg chg="del">
          <ac:chgData name="김 승현" userId="11a90075256c3698" providerId="LiveId" clId="{11AA93FE-3002-41E2-8D26-EA6807A93381}" dt="2021-07-13T09:05:42.367" v="1835" actId="478"/>
          <ac:spMkLst>
            <pc:docMk/>
            <pc:sldMk cId="3944552233" sldId="300"/>
            <ac:spMk id="3" creationId="{4EA569DC-AC45-4906-99DC-DDBCDFF8AB68}"/>
          </ac:spMkLst>
        </pc:spChg>
      </pc:sldChg>
      <pc:sldChg chg="modSp add mod">
        <pc:chgData name="김 승현" userId="11a90075256c3698" providerId="LiveId" clId="{11AA93FE-3002-41E2-8D26-EA6807A93381}" dt="2021-07-13T09:12:26.892" v="2041" actId="20577"/>
        <pc:sldMkLst>
          <pc:docMk/>
          <pc:sldMk cId="178583976" sldId="301"/>
        </pc:sldMkLst>
        <pc:spChg chg="mod">
          <ac:chgData name="김 승현" userId="11a90075256c3698" providerId="LiveId" clId="{11AA93FE-3002-41E2-8D26-EA6807A93381}" dt="2021-07-13T09:12:03.949" v="2030" actId="20577"/>
          <ac:spMkLst>
            <pc:docMk/>
            <pc:sldMk cId="178583976" sldId="301"/>
            <ac:spMk id="31" creationId="{A59DC3E8-71CB-4843-B17C-1FEA006128CB}"/>
          </ac:spMkLst>
        </pc:spChg>
        <pc:spChg chg="mod">
          <ac:chgData name="김 승현" userId="11a90075256c3698" providerId="LiveId" clId="{11AA93FE-3002-41E2-8D26-EA6807A93381}" dt="2021-07-13T09:12:23.506" v="2038" actId="20577"/>
          <ac:spMkLst>
            <pc:docMk/>
            <pc:sldMk cId="178583976" sldId="301"/>
            <ac:spMk id="43" creationId="{309D6515-78B7-4AF2-88B1-9FE61E350447}"/>
          </ac:spMkLst>
        </pc:spChg>
        <pc:spChg chg="mod">
          <ac:chgData name="김 승현" userId="11a90075256c3698" providerId="LiveId" clId="{11AA93FE-3002-41E2-8D26-EA6807A93381}" dt="2021-07-13T09:11:54.847" v="2024" actId="20577"/>
          <ac:spMkLst>
            <pc:docMk/>
            <pc:sldMk cId="178583976" sldId="301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1:55.753" v="2026" actId="20577"/>
          <ac:spMkLst>
            <pc:docMk/>
            <pc:sldMk cId="178583976" sldId="301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2:20.498" v="2036" actId="20577"/>
          <ac:spMkLst>
            <pc:docMk/>
            <pc:sldMk cId="178583976" sldId="301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2:26.892" v="2041" actId="20577"/>
          <ac:spMkLst>
            <pc:docMk/>
            <pc:sldMk cId="178583976" sldId="301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1:57.657" v="2027" actId="20577"/>
          <ac:spMkLst>
            <pc:docMk/>
            <pc:sldMk cId="178583976" sldId="301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2:15.118" v="2033" actId="20577"/>
          <ac:spMkLst>
            <pc:docMk/>
            <pc:sldMk cId="178583976" sldId="301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2:12.560" v="2032" actId="20577"/>
          <ac:spMkLst>
            <pc:docMk/>
            <pc:sldMk cId="178583976" sldId="301"/>
            <ac:spMk id="61" creationId="{888E1C5A-8189-4CD7-8178-3BF6ECCD6303}"/>
          </ac:spMkLst>
        </pc:spChg>
      </pc:sldChg>
      <pc:sldChg chg="modSp add del mod">
        <pc:chgData name="김 승현" userId="11a90075256c3698" providerId="LiveId" clId="{11AA93FE-3002-41E2-8D26-EA6807A93381}" dt="2021-07-13T09:05:53.299" v="1839" actId="47"/>
        <pc:sldMkLst>
          <pc:docMk/>
          <pc:sldMk cId="419772459" sldId="301"/>
        </pc:sldMkLst>
        <pc:spChg chg="mod">
          <ac:chgData name="김 승현" userId="11a90075256c3698" providerId="LiveId" clId="{11AA93FE-3002-41E2-8D26-EA6807A93381}" dt="2021-07-13T09:05:50.942" v="1838" actId="14100"/>
          <ac:spMkLst>
            <pc:docMk/>
            <pc:sldMk cId="419772459" sldId="301"/>
            <ac:spMk id="27" creationId="{343C2F5C-77EE-491F-B116-A92C596300AA}"/>
          </ac:spMkLst>
        </pc:spChg>
      </pc:sldChg>
      <pc:sldChg chg="delSp modSp add mod">
        <pc:chgData name="김 승현" userId="11a90075256c3698" providerId="LiveId" clId="{11AA93FE-3002-41E2-8D26-EA6807A93381}" dt="2021-07-13T09:14:34.751" v="2085" actId="1076"/>
        <pc:sldMkLst>
          <pc:docMk/>
          <pc:sldMk cId="957265739" sldId="302"/>
        </pc:sldMkLst>
        <pc:spChg chg="mod">
          <ac:chgData name="김 승현" userId="11a90075256c3698" providerId="LiveId" clId="{11AA93FE-3002-41E2-8D26-EA6807A93381}" dt="2021-07-13T09:12:54.596" v="2051" actId="20577"/>
          <ac:spMkLst>
            <pc:docMk/>
            <pc:sldMk cId="957265739" sldId="302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13:00.065" v="2052" actId="20577"/>
          <ac:spMkLst>
            <pc:docMk/>
            <pc:sldMk cId="957265739" sldId="302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14:20.769" v="2083" actId="1076"/>
          <ac:spMkLst>
            <pc:docMk/>
            <pc:sldMk cId="957265739" sldId="302"/>
            <ac:spMk id="30" creationId="{246A66C8-2E05-4C13-A2B3-76E5F00E0A67}"/>
          </ac:spMkLst>
        </pc:spChg>
        <pc:spChg chg="del">
          <ac:chgData name="김 승현" userId="11a90075256c3698" providerId="LiveId" clId="{11AA93FE-3002-41E2-8D26-EA6807A93381}" dt="2021-07-13T09:13:59.761" v="2072" actId="478"/>
          <ac:spMkLst>
            <pc:docMk/>
            <pc:sldMk cId="957265739" sldId="302"/>
            <ac:spMk id="31" creationId="{A59DC3E8-71CB-4843-B17C-1FEA006128CB}"/>
          </ac:spMkLst>
        </pc:spChg>
        <pc:spChg chg="del mod">
          <ac:chgData name="김 승현" userId="11a90075256c3698" providerId="LiveId" clId="{11AA93FE-3002-41E2-8D26-EA6807A93381}" dt="2021-07-13T09:14:02.689" v="2076" actId="478"/>
          <ac:spMkLst>
            <pc:docMk/>
            <pc:sldMk cId="957265739" sldId="302"/>
            <ac:spMk id="32" creationId="{B8CBD30C-6533-4851-9119-03C96F33C257}"/>
          </ac:spMkLst>
        </pc:spChg>
        <pc:spChg chg="mod">
          <ac:chgData name="김 승현" userId="11a90075256c3698" providerId="LiveId" clId="{11AA93FE-3002-41E2-8D26-EA6807A93381}" dt="2021-07-13T09:13:02.976" v="2053" actId="20577"/>
          <ac:spMkLst>
            <pc:docMk/>
            <pc:sldMk cId="957265739" sldId="302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13:04.044" v="2054" actId="20577"/>
          <ac:spMkLst>
            <pc:docMk/>
            <pc:sldMk cId="957265739" sldId="302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13:06.051" v="2056" actId="20577"/>
          <ac:spMkLst>
            <pc:docMk/>
            <pc:sldMk cId="957265739" sldId="302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13:07.423" v="2058" actId="20577"/>
          <ac:spMkLst>
            <pc:docMk/>
            <pc:sldMk cId="957265739" sldId="302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13:10.765" v="2059" actId="20577"/>
          <ac:spMkLst>
            <pc:docMk/>
            <pc:sldMk cId="957265739" sldId="302"/>
            <ac:spMk id="39" creationId="{83139625-EA6D-4354-B67F-48A4719D8852}"/>
          </ac:spMkLst>
        </pc:spChg>
        <pc:spChg chg="mod">
          <ac:chgData name="김 승현" userId="11a90075256c3698" providerId="LiveId" clId="{11AA93FE-3002-41E2-8D26-EA6807A93381}" dt="2021-07-13T09:13:12.479" v="2061" actId="20577"/>
          <ac:spMkLst>
            <pc:docMk/>
            <pc:sldMk cId="957265739" sldId="302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13:13.625" v="2062" actId="20577"/>
          <ac:spMkLst>
            <pc:docMk/>
            <pc:sldMk cId="957265739" sldId="302"/>
            <ac:spMk id="41" creationId="{C45A34BD-DA6C-415A-9E0A-8B1694D5B619}"/>
          </ac:spMkLst>
        </pc:spChg>
        <pc:spChg chg="del">
          <ac:chgData name="김 승현" userId="11a90075256c3698" providerId="LiveId" clId="{11AA93FE-3002-41E2-8D26-EA6807A93381}" dt="2021-07-13T09:14:01.217" v="2074" actId="478"/>
          <ac:spMkLst>
            <pc:docMk/>
            <pc:sldMk cId="957265739" sldId="302"/>
            <ac:spMk id="42" creationId="{58B0DEB0-DF96-4735-82D6-FC97CEF3447F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43" creationId="{309D6515-78B7-4AF2-88B1-9FE61E350447}"/>
          </ac:spMkLst>
        </pc:spChg>
        <pc:spChg chg="del">
          <ac:chgData name="김 승현" userId="11a90075256c3698" providerId="LiveId" clId="{11AA93FE-3002-41E2-8D26-EA6807A93381}" dt="2021-07-13T09:14:03.523" v="2077" actId="478"/>
          <ac:spMkLst>
            <pc:docMk/>
            <pc:sldMk cId="957265739" sldId="302"/>
            <ac:spMk id="44" creationId="{377909E2-FA89-4388-8E40-352051BA95E5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5" creationId="{121FED65-3CBF-4BD2-9625-DCAD5CFD3BB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1" creationId="{888E1C5A-8189-4CD7-8178-3BF6ECCD6303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62" creationId="{9AD789B1-89CA-440F-B516-DB4D0F442ACB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3" creationId="{22D6CD00-CA37-498F-A09E-C4ED43471F1A}"/>
          </ac:spMkLst>
        </pc:spChg>
        <pc:spChg chg="del">
          <ac:chgData name="김 승현" userId="11a90075256c3698" providerId="LiveId" clId="{11AA93FE-3002-41E2-8D26-EA6807A93381}" dt="2021-07-13T09:13:58.927" v="2071" actId="478"/>
          <ac:spMkLst>
            <pc:docMk/>
            <pc:sldMk cId="957265739" sldId="302"/>
            <ac:spMk id="64" creationId="{E4B0CDEF-B9EA-444B-95A0-A9EFCA31AA24}"/>
          </ac:spMkLst>
        </pc:spChg>
        <pc:spChg chg="del">
          <ac:chgData name="김 승현" userId="11a90075256c3698" providerId="LiveId" clId="{11AA93FE-3002-41E2-8D26-EA6807A93381}" dt="2021-07-13T09:14:01.806" v="2075" actId="478"/>
          <ac:spMkLst>
            <pc:docMk/>
            <pc:sldMk cId="957265739" sldId="302"/>
            <ac:spMk id="65" creationId="{DB0AA5C0-8A3B-44E0-A5CB-C7A7D6E4789A}"/>
          </ac:spMkLst>
        </pc:spChg>
      </pc:sldChg>
      <pc:sldChg chg="modSp add mod">
        <pc:chgData name="김 승현" userId="11a90075256c3698" providerId="LiveId" clId="{11AA93FE-3002-41E2-8D26-EA6807A93381}" dt="2021-07-13T09:15:01.477" v="2097" actId="20577"/>
        <pc:sldMkLst>
          <pc:docMk/>
          <pc:sldMk cId="2465281500" sldId="303"/>
        </pc:sldMkLst>
        <pc:spChg chg="mod">
          <ac:chgData name="김 승현" userId="11a90075256c3698" providerId="LiveId" clId="{11AA93FE-3002-41E2-8D26-EA6807A93381}" dt="2021-07-13T09:14:39.795" v="2087" actId="20577"/>
          <ac:spMkLst>
            <pc:docMk/>
            <pc:sldMk cId="2465281500" sldId="303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5:01.477" v="2097" actId="20577"/>
          <ac:spMkLst>
            <pc:docMk/>
            <pc:sldMk cId="2465281500" sldId="303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4:46.235" v="2090" actId="20577"/>
          <ac:spMkLst>
            <pc:docMk/>
            <pc:sldMk cId="2465281500" sldId="303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4:48.252" v="2091" actId="20577"/>
          <ac:spMkLst>
            <pc:docMk/>
            <pc:sldMk cId="2465281500" sldId="303"/>
            <ac:spMk id="55" creationId="{121FED65-3CBF-4BD2-9625-DCAD5CFD3BB9}"/>
          </ac:spMkLst>
        </pc:spChg>
        <pc:spChg chg="mod">
          <ac:chgData name="김 승현" userId="11a90075256c3698" providerId="LiveId" clId="{11AA93FE-3002-41E2-8D26-EA6807A93381}" dt="2021-07-13T09:14:52.772" v="2095" actId="20577"/>
          <ac:spMkLst>
            <pc:docMk/>
            <pc:sldMk cId="2465281500" sldId="303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4:41.866" v="2088" actId="20577"/>
          <ac:spMkLst>
            <pc:docMk/>
            <pc:sldMk cId="2465281500" sldId="303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4:44.866" v="2089" actId="20577"/>
          <ac:spMkLst>
            <pc:docMk/>
            <pc:sldMk cId="2465281500" sldId="303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5:00.582" v="2096" actId="20577"/>
          <ac:spMkLst>
            <pc:docMk/>
            <pc:sldMk cId="2465281500" sldId="303"/>
            <ac:spMk id="60" creationId="{D6244873-0156-468F-B80E-32476DE6C8D9}"/>
          </ac:spMkLst>
        </pc:spChg>
      </pc:sldChg>
      <pc:sldChg chg="addSp delSp modSp add mod">
        <pc:chgData name="김 승현" userId="11a90075256c3698" providerId="LiveId" clId="{11AA93FE-3002-41E2-8D26-EA6807A93381}" dt="2021-07-13T09:17:19.105" v="2156" actId="11529"/>
        <pc:sldMkLst>
          <pc:docMk/>
          <pc:sldMk cId="1773575235" sldId="304"/>
        </pc:sldMkLst>
        <pc:spChg chg="add">
          <ac:chgData name="김 승현" userId="11a90075256c3698" providerId="LiveId" clId="{11AA93FE-3002-41E2-8D26-EA6807A93381}" dt="2021-07-13T09:17:19.105" v="2156" actId="11529"/>
          <ac:spMkLst>
            <pc:docMk/>
            <pc:sldMk cId="1773575235" sldId="304"/>
            <ac:spMk id="2" creationId="{AD61F30B-1707-4BD6-8239-5433025D6575}"/>
          </ac:spMkLst>
        </pc:spChg>
        <pc:spChg chg="mod">
          <ac:chgData name="김 승현" userId="11a90075256c3698" providerId="LiveId" clId="{11AA93FE-3002-41E2-8D26-EA6807A93381}" dt="2021-07-13T09:15:41.240" v="2114" actId="20577"/>
          <ac:spMkLst>
            <pc:docMk/>
            <pc:sldMk cId="1773575235" sldId="304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6:10.321" v="2123" actId="20577"/>
          <ac:spMkLst>
            <pc:docMk/>
            <pc:sldMk cId="1773575235" sldId="304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15:17.758" v="2099" actId="20577"/>
          <ac:spMkLst>
            <pc:docMk/>
            <pc:sldMk cId="1773575235" sldId="304"/>
            <ac:spMk id="14" creationId="{B723BDB3-C6EA-4ADD-8AE0-DFD1FCB5D949}"/>
          </ac:spMkLst>
        </pc:spChg>
        <pc:spChg chg="add mod">
          <ac:chgData name="김 승현" userId="11a90075256c3698" providerId="LiveId" clId="{11AA93FE-3002-41E2-8D26-EA6807A93381}" dt="2021-07-13T09:16:37.646" v="2136" actId="20577"/>
          <ac:spMkLst>
            <pc:docMk/>
            <pc:sldMk cId="1773575235" sldId="304"/>
            <ac:spMk id="29" creationId="{67570ABE-A968-47B6-885A-0EE27708FE29}"/>
          </ac:spMkLst>
        </pc:spChg>
        <pc:spChg chg="del">
          <ac:chgData name="김 승현" userId="11a90075256c3698" providerId="LiveId" clId="{11AA93FE-3002-41E2-8D26-EA6807A93381}" dt="2021-07-13T09:16:07.885" v="2120" actId="478"/>
          <ac:spMkLst>
            <pc:docMk/>
            <pc:sldMk cId="1773575235" sldId="304"/>
            <ac:spMk id="30" creationId="{246A66C8-2E05-4C13-A2B3-76E5F00E0A67}"/>
          </ac:spMkLst>
        </pc:spChg>
        <pc:spChg chg="add mod">
          <ac:chgData name="김 승현" userId="11a90075256c3698" providerId="LiveId" clId="{11AA93FE-3002-41E2-8D26-EA6807A93381}" dt="2021-07-13T09:16:47.702" v="2142" actId="20577"/>
          <ac:spMkLst>
            <pc:docMk/>
            <pc:sldMk cId="1773575235" sldId="304"/>
            <ac:spMk id="31" creationId="{620D7791-0AB4-4ED6-996C-B4CCD7E1CF23}"/>
          </ac:spMkLst>
        </pc:spChg>
        <pc:spChg chg="add mod">
          <ac:chgData name="김 승현" userId="11a90075256c3698" providerId="LiveId" clId="{11AA93FE-3002-41E2-8D26-EA6807A93381}" dt="2021-07-13T09:16:57.764" v="2153" actId="20577"/>
          <ac:spMkLst>
            <pc:docMk/>
            <pc:sldMk cId="1773575235" sldId="304"/>
            <ac:spMk id="32" creationId="{0B9F5662-B71B-4549-8136-3EA257646C07}"/>
          </ac:spMkLst>
        </pc:spChg>
        <pc:spChg chg="mod">
          <ac:chgData name="김 승현" userId="11a90075256c3698" providerId="LiveId" clId="{11AA93FE-3002-41E2-8D26-EA6807A93381}" dt="2021-07-13T09:15:22.573" v="2101" actId="20577"/>
          <ac:spMkLst>
            <pc:docMk/>
            <pc:sldMk cId="1773575235" sldId="304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15:23.507" v="2102" actId="20577"/>
          <ac:spMkLst>
            <pc:docMk/>
            <pc:sldMk cId="1773575235" sldId="304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15:24.700" v="2103" actId="20577"/>
          <ac:spMkLst>
            <pc:docMk/>
            <pc:sldMk cId="1773575235" sldId="304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15:27.097" v="2104" actId="20577"/>
          <ac:spMkLst>
            <pc:docMk/>
            <pc:sldMk cId="1773575235" sldId="304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15:29.224" v="2105" actId="20577"/>
          <ac:spMkLst>
            <pc:docMk/>
            <pc:sldMk cId="1773575235" sldId="304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15:32.511" v="2107" actId="20577"/>
          <ac:spMkLst>
            <pc:docMk/>
            <pc:sldMk cId="1773575235" sldId="304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15:33.693" v="2109" actId="20577"/>
          <ac:spMkLst>
            <pc:docMk/>
            <pc:sldMk cId="1773575235" sldId="304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16:38.406" v="2137" actId="20577"/>
          <ac:spMkLst>
            <pc:docMk/>
            <pc:sldMk cId="1773575235" sldId="304"/>
            <ac:spMk id="42" creationId="{30BD94E7-DEB7-4914-9B27-94111A676FFA}"/>
          </ac:spMkLst>
        </pc:spChg>
        <pc:spChg chg="mod">
          <ac:chgData name="김 승현" userId="11a90075256c3698" providerId="LiveId" clId="{11AA93FE-3002-41E2-8D26-EA6807A93381}" dt="2021-07-13T09:16:18.567" v="2127" actId="1036"/>
          <ac:spMkLst>
            <pc:docMk/>
            <pc:sldMk cId="1773575235" sldId="304"/>
            <ac:spMk id="43" creationId="{309D6515-78B7-4AF2-88B1-9FE61E350447}"/>
          </ac:spMkLst>
        </pc:spChg>
        <pc:spChg chg="add mod">
          <ac:chgData name="김 승현" userId="11a90075256c3698" providerId="LiveId" clId="{11AA93FE-3002-41E2-8D26-EA6807A93381}" dt="2021-07-13T09:16:58.923" v="2155" actId="20577"/>
          <ac:spMkLst>
            <pc:docMk/>
            <pc:sldMk cId="1773575235" sldId="304"/>
            <ac:spMk id="44" creationId="{125B15EB-9516-49ED-BFE8-556BE44A1D46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46" creationId="{F03CF5A8-326C-4155-B9FA-9BDE6CEEC593}"/>
          </ac:spMkLst>
        </pc:spChg>
        <pc:spChg chg="add mod">
          <ac:chgData name="김 승현" userId="11a90075256c3698" providerId="LiveId" clId="{11AA93FE-3002-41E2-8D26-EA6807A93381}" dt="2021-07-13T09:16:51.824" v="2148" actId="20577"/>
          <ac:spMkLst>
            <pc:docMk/>
            <pc:sldMk cId="1773575235" sldId="304"/>
            <ac:spMk id="47" creationId="{59A5A6FE-634B-477F-B4FC-717564E41E25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48" creationId="{481B4D70-21EE-48E6-ACC1-CF3C1DCF5C9A}"/>
          </ac:spMkLst>
        </pc:spChg>
        <pc:spChg chg="add mod">
          <ac:chgData name="김 승현" userId="11a90075256c3698" providerId="LiveId" clId="{11AA93FE-3002-41E2-8D26-EA6807A93381}" dt="2021-07-13T09:16:56.024" v="2151" actId="20577"/>
          <ac:spMkLst>
            <pc:docMk/>
            <pc:sldMk cId="1773575235" sldId="304"/>
            <ac:spMk id="49" creationId="{D8450CD3-B43A-48B8-9FBD-F1C88CD9DA59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51" creationId="{8EB00D1D-D83C-43C5-B6F2-7FB925EE8605}"/>
          </ac:spMkLst>
        </pc:spChg>
        <pc:spChg chg="add del mod">
          <ac:chgData name="김 승현" userId="11a90075256c3698" providerId="LiveId" clId="{11AA93FE-3002-41E2-8D26-EA6807A93381}" dt="2021-07-13T09:16:35.879" v="2135" actId="478"/>
          <ac:spMkLst>
            <pc:docMk/>
            <pc:sldMk cId="1773575235" sldId="304"/>
            <ac:spMk id="52" creationId="{DE60EC9C-911A-4B20-976D-4B7F979B5A36}"/>
          </ac:spMkLst>
        </pc:spChg>
        <pc:spChg chg="mod">
          <ac:chgData name="김 승현" userId="11a90075256c3698" providerId="LiveId" clId="{11AA93FE-3002-41E2-8D26-EA6807A93381}" dt="2021-07-13T09:16:19.289" v="2128" actId="1036"/>
          <ac:spMkLst>
            <pc:docMk/>
            <pc:sldMk cId="1773575235" sldId="304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5:55.599" v="2115" actId="1076"/>
          <ac:spMkLst>
            <pc:docMk/>
            <pc:sldMk cId="1773575235" sldId="304"/>
            <ac:spMk id="55" creationId="{121FED65-3CBF-4BD2-9625-DCAD5CFD3BB9}"/>
          </ac:spMkLst>
        </pc:spChg>
        <pc:spChg chg="add mod">
          <ac:chgData name="김 승현" userId="11a90075256c3698" providerId="LiveId" clId="{11AA93FE-3002-41E2-8D26-EA6807A93381}" dt="2021-07-13T09:16:45.122" v="2141" actId="20577"/>
          <ac:spMkLst>
            <pc:docMk/>
            <pc:sldMk cId="1773575235" sldId="304"/>
            <ac:spMk id="56" creationId="{3CA65B4A-3F50-4CE4-B8F3-0222988D2150}"/>
          </ac:spMkLst>
        </pc:spChg>
        <pc:spChg chg="mod">
          <ac:chgData name="김 승현" userId="11a90075256c3698" providerId="LiveId" clId="{11AA93FE-3002-41E2-8D26-EA6807A93381}" dt="2021-07-13T09:16:24.871" v="2132" actId="1035"/>
          <ac:spMkLst>
            <pc:docMk/>
            <pc:sldMk cId="1773575235" sldId="304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6:16.687" v="2125" actId="1036"/>
          <ac:spMkLst>
            <pc:docMk/>
            <pc:sldMk cId="1773575235" sldId="304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6:20.471" v="2129" actId="1036"/>
          <ac:spMkLst>
            <pc:docMk/>
            <pc:sldMk cId="1773575235" sldId="304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6:17.755" v="2126" actId="1036"/>
          <ac:spMkLst>
            <pc:docMk/>
            <pc:sldMk cId="1773575235" sldId="304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6:21.284" v="2130" actId="1036"/>
          <ac:spMkLst>
            <pc:docMk/>
            <pc:sldMk cId="1773575235" sldId="304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16:08.507" v="2121" actId="478"/>
          <ac:spMkLst>
            <pc:docMk/>
            <pc:sldMk cId="1773575235" sldId="304"/>
            <ac:spMk id="63" creationId="{22D6CD00-CA37-498F-A09E-C4ED43471F1A}"/>
          </ac:spMkLst>
        </pc:spChg>
      </pc:sldChg>
      <pc:sldChg chg="addSp delSp modSp add mod">
        <pc:chgData name="김 승현" userId="11a90075256c3698" providerId="LiveId" clId="{11AA93FE-3002-41E2-8D26-EA6807A93381}" dt="2021-07-13T10:04:45.341" v="2837" actId="478"/>
        <pc:sldMkLst>
          <pc:docMk/>
          <pc:sldMk cId="4043868643" sldId="305"/>
        </pc:sldMkLst>
        <pc:spChg chg="del">
          <ac:chgData name="김 승현" userId="11a90075256c3698" providerId="LiveId" clId="{11AA93FE-3002-41E2-8D26-EA6807A93381}" dt="2021-07-13T09:29:17.772" v="2160" actId="478"/>
          <ac:spMkLst>
            <pc:docMk/>
            <pc:sldMk cId="4043868643" sldId="305"/>
            <ac:spMk id="2" creationId="{AD61F30B-1707-4BD6-8239-5433025D6575}"/>
          </ac:spMkLst>
        </pc:spChg>
        <pc:spChg chg="del">
          <ac:chgData name="김 승현" userId="11a90075256c3698" providerId="LiveId" clId="{11AA93FE-3002-41E2-8D26-EA6807A93381}" dt="2021-07-13T09:29:14.257" v="2158" actId="478"/>
          <ac:spMkLst>
            <pc:docMk/>
            <pc:sldMk cId="4043868643" sldId="305"/>
            <ac:spMk id="6" creationId="{71FDAE4E-0C07-47BE-82FA-B6B3B91227B3}"/>
          </ac:spMkLst>
        </pc:spChg>
        <pc:spChg chg="del">
          <ac:chgData name="김 승현" userId="11a90075256c3698" providerId="LiveId" clId="{11AA93FE-3002-41E2-8D26-EA6807A93381}" dt="2021-07-13T09:29:34.385" v="2183" actId="478"/>
          <ac:spMkLst>
            <pc:docMk/>
            <pc:sldMk cId="4043868643" sldId="305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27" creationId="{343C2F5C-77EE-491F-B116-A92C596300AA}"/>
          </ac:spMkLst>
        </pc:spChg>
        <pc:spChg chg="del">
          <ac:chgData name="김 승현" userId="11a90075256c3698" providerId="LiveId" clId="{11AA93FE-3002-41E2-8D26-EA6807A93381}" dt="2021-07-13T09:29:19.256" v="2163" actId="478"/>
          <ac:spMkLst>
            <pc:docMk/>
            <pc:sldMk cId="4043868643" sldId="305"/>
            <ac:spMk id="29" creationId="{67570ABE-A968-47B6-885A-0EE27708FE29}"/>
          </ac:spMkLst>
        </pc:spChg>
        <pc:spChg chg="del">
          <ac:chgData name="김 승현" userId="11a90075256c3698" providerId="LiveId" clId="{11AA93FE-3002-41E2-8D26-EA6807A93381}" dt="2021-07-13T09:29:20.751" v="2167" actId="478"/>
          <ac:spMkLst>
            <pc:docMk/>
            <pc:sldMk cId="4043868643" sldId="305"/>
            <ac:spMk id="31" creationId="{620D7791-0AB4-4ED6-996C-B4CCD7E1CF23}"/>
          </ac:spMkLst>
        </pc:spChg>
        <pc:spChg chg="del">
          <ac:chgData name="김 승현" userId="11a90075256c3698" providerId="LiveId" clId="{11AA93FE-3002-41E2-8D26-EA6807A93381}" dt="2021-07-13T09:29:21.787" v="2170" actId="478"/>
          <ac:spMkLst>
            <pc:docMk/>
            <pc:sldMk cId="4043868643" sldId="305"/>
            <ac:spMk id="32" creationId="{0B9F5662-B71B-4549-8136-3EA257646C07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38:01.559" v="2368" actId="20577"/>
          <ac:spMkLst>
            <pc:docMk/>
            <pc:sldMk cId="4043868643" sldId="305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38:06.990" v="2371" actId="20577"/>
          <ac:spMkLst>
            <pc:docMk/>
            <pc:sldMk cId="4043868643" sldId="305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38:07.937" v="2372" actId="20577"/>
          <ac:spMkLst>
            <pc:docMk/>
            <pc:sldMk cId="4043868643" sldId="305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9" creationId="{83139625-EA6D-4354-B67F-48A4719D8852}"/>
          </ac:spMkLst>
        </pc:spChg>
        <pc:spChg chg="del">
          <ac:chgData name="김 승현" userId="11a90075256c3698" providerId="LiveId" clId="{11AA93FE-3002-41E2-8D26-EA6807A93381}" dt="2021-07-13T09:32:50.854" v="2242" actId="478"/>
          <ac:spMkLst>
            <pc:docMk/>
            <pc:sldMk cId="4043868643" sldId="305"/>
            <ac:spMk id="40" creationId="{BD710F83-F944-4C8B-8C28-8697B1E946A8}"/>
          </ac:spMkLst>
        </pc:spChg>
        <pc:spChg chg="del">
          <ac:chgData name="김 승현" userId="11a90075256c3698" providerId="LiveId" clId="{11AA93FE-3002-41E2-8D26-EA6807A93381}" dt="2021-07-13T09:32:50.469" v="2241" actId="478"/>
          <ac:spMkLst>
            <pc:docMk/>
            <pc:sldMk cId="4043868643" sldId="305"/>
            <ac:spMk id="41" creationId="{C45A34BD-DA6C-415A-9E0A-8B1694D5B619}"/>
          </ac:spMkLst>
        </pc:spChg>
        <pc:spChg chg="del">
          <ac:chgData name="김 승현" userId="11a90075256c3698" providerId="LiveId" clId="{11AA93FE-3002-41E2-8D26-EA6807A93381}" dt="2021-07-13T09:29:18.920" v="2162" actId="478"/>
          <ac:spMkLst>
            <pc:docMk/>
            <pc:sldMk cId="4043868643" sldId="305"/>
            <ac:spMk id="42" creationId="{30BD94E7-DEB7-4914-9B27-94111A676FFA}"/>
          </ac:spMkLst>
        </pc:spChg>
        <pc:spChg chg="del">
          <ac:chgData name="김 승현" userId="11a90075256c3698" providerId="LiveId" clId="{11AA93FE-3002-41E2-8D26-EA6807A93381}" dt="2021-07-13T09:29:32.469" v="2177" actId="478"/>
          <ac:spMkLst>
            <pc:docMk/>
            <pc:sldMk cId="4043868643" sldId="305"/>
            <ac:spMk id="43" creationId="{309D6515-78B7-4AF2-88B1-9FE61E350447}"/>
          </ac:spMkLst>
        </pc:spChg>
        <pc:spChg chg="del">
          <ac:chgData name="김 승현" userId="11a90075256c3698" providerId="LiveId" clId="{11AA93FE-3002-41E2-8D26-EA6807A93381}" dt="2021-07-13T09:29:22.090" v="2171" actId="478"/>
          <ac:spMkLst>
            <pc:docMk/>
            <pc:sldMk cId="4043868643" sldId="305"/>
            <ac:spMk id="44" creationId="{125B15EB-9516-49ED-BFE8-556BE44A1D46}"/>
          </ac:spMkLst>
        </pc:spChg>
        <pc:spChg chg="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45" creationId="{1AD1950B-A43C-4679-AED3-AEA7B0A0BED2}"/>
          </ac:spMkLst>
        </pc:spChg>
        <pc:spChg chg="del">
          <ac:chgData name="김 승현" userId="11a90075256c3698" providerId="LiveId" clId="{11AA93FE-3002-41E2-8D26-EA6807A93381}" dt="2021-07-13T09:29:18.483" v="2161" actId="478"/>
          <ac:spMkLst>
            <pc:docMk/>
            <pc:sldMk cId="4043868643" sldId="305"/>
            <ac:spMk id="46" creationId="{F03CF5A8-326C-4155-B9FA-9BDE6CEEC593}"/>
          </ac:spMkLst>
        </pc:spChg>
        <pc:spChg chg="del">
          <ac:chgData name="김 승현" userId="11a90075256c3698" providerId="LiveId" clId="{11AA93FE-3002-41E2-8D26-EA6807A93381}" dt="2021-07-13T09:29:21.148" v="2168" actId="478"/>
          <ac:spMkLst>
            <pc:docMk/>
            <pc:sldMk cId="4043868643" sldId="305"/>
            <ac:spMk id="47" creationId="{59A5A6FE-634B-477F-B4FC-717564E41E25}"/>
          </ac:spMkLst>
        </pc:spChg>
        <pc:spChg chg="del">
          <ac:chgData name="김 승현" userId="11a90075256c3698" providerId="LiveId" clId="{11AA93FE-3002-41E2-8D26-EA6807A93381}" dt="2021-07-13T09:29:20.112" v="2165" actId="478"/>
          <ac:spMkLst>
            <pc:docMk/>
            <pc:sldMk cId="4043868643" sldId="305"/>
            <ac:spMk id="48" creationId="{481B4D70-21EE-48E6-ACC1-CF3C1DCF5C9A}"/>
          </ac:spMkLst>
        </pc:spChg>
        <pc:spChg chg="del">
          <ac:chgData name="김 승현" userId="11a90075256c3698" providerId="LiveId" clId="{11AA93FE-3002-41E2-8D26-EA6807A93381}" dt="2021-07-13T09:29:21.468" v="2169" actId="478"/>
          <ac:spMkLst>
            <pc:docMk/>
            <pc:sldMk cId="4043868643" sldId="305"/>
            <ac:spMk id="49" creationId="{D8450CD3-B43A-48B8-9FBD-F1C88CD9DA59}"/>
          </ac:spMkLst>
        </pc:spChg>
        <pc:spChg chg="mod">
          <ac:chgData name="김 승현" userId="11a90075256c3698" providerId="LiveId" clId="{11AA93FE-3002-41E2-8D26-EA6807A93381}" dt="2021-07-13T09:39:15.624" v="2422" actId="20577"/>
          <ac:spMkLst>
            <pc:docMk/>
            <pc:sldMk cId="4043868643" sldId="305"/>
            <ac:spMk id="50" creationId="{B6B195BF-B2D8-44C4-9201-360245A4F525}"/>
          </ac:spMkLst>
        </pc:spChg>
        <pc:spChg chg="del">
          <ac:chgData name="김 승현" userId="11a90075256c3698" providerId="LiveId" clId="{11AA93FE-3002-41E2-8D26-EA6807A93381}" dt="2021-07-13T09:29:19.731" v="2164" actId="478"/>
          <ac:spMkLst>
            <pc:docMk/>
            <pc:sldMk cId="4043868643" sldId="305"/>
            <ac:spMk id="51" creationId="{8EB00D1D-D83C-43C5-B6F2-7FB925EE8605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52" creationId="{80FF67CF-3088-4286-B670-19AE89F17C21}"/>
          </ac:spMkLst>
        </pc:spChg>
        <pc:spChg chg="del">
          <ac:chgData name="김 승현" userId="11a90075256c3698" providerId="LiveId" clId="{11AA93FE-3002-41E2-8D26-EA6807A93381}" dt="2021-07-13T09:29:32.839" v="2178" actId="478"/>
          <ac:spMkLst>
            <pc:docMk/>
            <pc:sldMk cId="4043868643" sldId="305"/>
            <ac:spMk id="53" creationId="{0ECCEBBC-6EFA-4B70-B329-6EEF709A91C1}"/>
          </ac:spMkLst>
        </pc:spChg>
        <pc:spChg chg="del">
          <ac:chgData name="김 승현" userId="11a90075256c3698" providerId="LiveId" clId="{11AA93FE-3002-41E2-8D26-EA6807A93381}" dt="2021-07-13T09:29:33.713" v="2181" actId="478"/>
          <ac:spMkLst>
            <pc:docMk/>
            <pc:sldMk cId="4043868643" sldId="305"/>
            <ac:spMk id="54" creationId="{764C0B23-CEB4-4E2E-A814-E3AFA0C55DC3}"/>
          </ac:spMkLst>
        </pc:spChg>
        <pc:spChg chg="del">
          <ac:chgData name="김 승현" userId="11a90075256c3698" providerId="LiveId" clId="{11AA93FE-3002-41E2-8D26-EA6807A93381}" dt="2021-07-13T09:29:31.562" v="2174" actId="478"/>
          <ac:spMkLst>
            <pc:docMk/>
            <pc:sldMk cId="4043868643" sldId="305"/>
            <ac:spMk id="55" creationId="{121FED65-3CBF-4BD2-9625-DCAD5CFD3BB9}"/>
          </ac:spMkLst>
        </pc:spChg>
        <pc:spChg chg="del">
          <ac:chgData name="김 승현" userId="11a90075256c3698" providerId="LiveId" clId="{11AA93FE-3002-41E2-8D26-EA6807A93381}" dt="2021-07-13T09:29:20.443" v="2166" actId="478"/>
          <ac:spMkLst>
            <pc:docMk/>
            <pc:sldMk cId="4043868643" sldId="305"/>
            <ac:spMk id="56" creationId="{3CA65B4A-3F50-4CE4-B8F3-0222988D2150}"/>
          </ac:spMkLst>
        </pc:spChg>
        <pc:spChg chg="del">
          <ac:chgData name="김 승현" userId="11a90075256c3698" providerId="LiveId" clId="{11AA93FE-3002-41E2-8D26-EA6807A93381}" dt="2021-07-13T09:29:33.947" v="2182" actId="478"/>
          <ac:spMkLst>
            <pc:docMk/>
            <pc:sldMk cId="4043868643" sldId="305"/>
            <ac:spMk id="57" creationId="{E3DC7AA5-0787-4349-A6BA-2D2B59F8ACD9}"/>
          </ac:spMkLst>
        </pc:spChg>
        <pc:spChg chg="del">
          <ac:chgData name="김 승현" userId="11a90075256c3698" providerId="LiveId" clId="{11AA93FE-3002-41E2-8D26-EA6807A93381}" dt="2021-07-13T09:29:31.877" v="2175" actId="478"/>
          <ac:spMkLst>
            <pc:docMk/>
            <pc:sldMk cId="4043868643" sldId="305"/>
            <ac:spMk id="58" creationId="{E93A9522-9628-4478-B80A-C5628CAC943A}"/>
          </ac:spMkLst>
        </pc:spChg>
        <pc:spChg chg="del">
          <ac:chgData name="김 승현" userId="11a90075256c3698" providerId="LiveId" clId="{11AA93FE-3002-41E2-8D26-EA6807A93381}" dt="2021-07-13T09:29:33.148" v="2179" actId="478"/>
          <ac:spMkLst>
            <pc:docMk/>
            <pc:sldMk cId="4043868643" sldId="305"/>
            <ac:spMk id="59" creationId="{CBF080E3-B4E2-4FC9-BF7A-F708B04655E9}"/>
          </ac:spMkLst>
        </pc:spChg>
        <pc:spChg chg="del">
          <ac:chgData name="김 승현" userId="11a90075256c3698" providerId="LiveId" clId="{11AA93FE-3002-41E2-8D26-EA6807A93381}" dt="2021-07-13T09:29:32.184" v="2176" actId="478"/>
          <ac:spMkLst>
            <pc:docMk/>
            <pc:sldMk cId="4043868643" sldId="305"/>
            <ac:spMk id="60" creationId="{D6244873-0156-468F-B80E-32476DE6C8D9}"/>
          </ac:spMkLst>
        </pc:spChg>
        <pc:spChg chg="del">
          <ac:chgData name="김 승현" userId="11a90075256c3698" providerId="LiveId" clId="{11AA93FE-3002-41E2-8D26-EA6807A93381}" dt="2021-07-13T09:29:33.438" v="2180" actId="478"/>
          <ac:spMkLst>
            <pc:docMk/>
            <pc:sldMk cId="4043868643" sldId="305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29:14.850" v="2159" actId="478"/>
          <ac:spMkLst>
            <pc:docMk/>
            <pc:sldMk cId="4043868643" sldId="305"/>
            <ac:spMk id="62" creationId="{9AD789B1-89CA-440F-B516-DB4D0F442ACB}"/>
          </ac:spMkLst>
        </pc:spChg>
        <pc:spChg chg="add mod">
          <ac:chgData name="김 승현" userId="11a90075256c3698" providerId="LiveId" clId="{11AA93FE-3002-41E2-8D26-EA6807A93381}" dt="2021-07-13T09:38:25.484" v="2380" actId="20577"/>
          <ac:spMkLst>
            <pc:docMk/>
            <pc:sldMk cId="4043868643" sldId="305"/>
            <ac:spMk id="63" creationId="{C72B24C4-441D-470D-B5D0-DAC4A6961A87}"/>
          </ac:spMkLst>
        </pc:spChg>
        <pc:spChg chg="add mod">
          <ac:chgData name="김 승현" userId="11a90075256c3698" providerId="LiveId" clId="{11AA93FE-3002-41E2-8D26-EA6807A93381}" dt="2021-07-13T09:38:21.695" v="2377" actId="1036"/>
          <ac:spMkLst>
            <pc:docMk/>
            <pc:sldMk cId="4043868643" sldId="305"/>
            <ac:spMk id="64" creationId="{16299D39-4C3F-46E9-A5EF-B22323E18432}"/>
          </ac:spMkLst>
        </pc:spChg>
        <pc:spChg chg="add mod">
          <ac:chgData name="김 승현" userId="11a90075256c3698" providerId="LiveId" clId="{11AA93FE-3002-41E2-8D26-EA6807A93381}" dt="2021-07-13T09:38:09.403" v="2373" actId="20577"/>
          <ac:spMkLst>
            <pc:docMk/>
            <pc:sldMk cId="4043868643" sldId="305"/>
            <ac:spMk id="65" creationId="{E9D5B317-2480-40FA-AA22-E9F2755D9BB4}"/>
          </ac:spMkLst>
        </pc:spChg>
        <pc:spChg chg="add mod">
          <ac:chgData name="김 승현" userId="11a90075256c3698" providerId="LiveId" clId="{11AA93FE-3002-41E2-8D26-EA6807A93381}" dt="2021-07-13T09:38:20.913" v="2376" actId="1036"/>
          <ac:spMkLst>
            <pc:docMk/>
            <pc:sldMk cId="4043868643" sldId="305"/>
            <ac:spMk id="66" creationId="{30D5F734-6C39-4FC1-BBC9-AFCEB5ACF31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67" creationId="{1AF395B3-2311-4B22-A6AC-44FE73E602D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68" creationId="{F2282104-1278-4F4B-A182-74B0BD8358B7}"/>
          </ac:spMkLst>
        </pc:spChg>
        <pc:spChg chg="add del mod">
          <ac:chgData name="김 승현" userId="11a90075256c3698" providerId="LiveId" clId="{11AA93FE-3002-41E2-8D26-EA6807A93381}" dt="2021-07-13T09:32:54.896" v="2244" actId="478"/>
          <ac:spMkLst>
            <pc:docMk/>
            <pc:sldMk cId="4043868643" sldId="305"/>
            <ac:spMk id="69" creationId="{61983D60-6A79-4C6D-B3A7-422658FA0F52}"/>
          </ac:spMkLst>
        </pc:spChg>
        <pc:spChg chg="add del mod">
          <ac:chgData name="김 승현" userId="11a90075256c3698" providerId="LiveId" clId="{11AA93FE-3002-41E2-8D26-EA6807A93381}" dt="2021-07-13T09:32:53.033" v="2243" actId="478"/>
          <ac:spMkLst>
            <pc:docMk/>
            <pc:sldMk cId="4043868643" sldId="305"/>
            <ac:spMk id="70" creationId="{48831979-1ECE-4AC3-87CC-C653A88F2697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1" creationId="{A12233D7-B3BD-4487-9451-7590CA976C8D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2" creationId="{18D74743-F719-4960-B405-21845638F19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3" creationId="{73DC592F-B951-42E0-BD34-5953567CC7A8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4" creationId="{709DA57E-0EDC-4398-8058-8ADD24DF0D68}"/>
          </ac:spMkLst>
        </pc:spChg>
        <pc:spChg chg="add mod">
          <ac:chgData name="김 승현" userId="11a90075256c3698" providerId="LiveId" clId="{11AA93FE-3002-41E2-8D26-EA6807A93381}" dt="2021-07-13T09:38:27.550" v="2382" actId="20577"/>
          <ac:spMkLst>
            <pc:docMk/>
            <pc:sldMk cId="4043868643" sldId="305"/>
            <ac:spMk id="75" creationId="{30B88C24-809A-4C18-990F-94E2196B7E4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6" creationId="{E9CB3949-FCCB-4B6D-A016-AE0479EFF3AD}"/>
          </ac:spMkLst>
        </pc:spChg>
        <pc:spChg chg="add mod">
          <ac:chgData name="김 승현" userId="11a90075256c3698" providerId="LiveId" clId="{11AA93FE-3002-41E2-8D26-EA6807A93381}" dt="2021-07-13T09:38:29.867" v="2383" actId="20577"/>
          <ac:spMkLst>
            <pc:docMk/>
            <pc:sldMk cId="4043868643" sldId="305"/>
            <ac:spMk id="77" creationId="{4E9B6EA9-0FC1-41D4-BE3B-5BFB522E9832}"/>
          </ac:spMkLst>
        </pc:spChg>
        <pc:spChg chg="add mod">
          <ac:chgData name="김 승현" userId="11a90075256c3698" providerId="LiveId" clId="{11AA93FE-3002-41E2-8D26-EA6807A93381}" dt="2021-07-13T09:38:30.848" v="2384" actId="20577"/>
          <ac:spMkLst>
            <pc:docMk/>
            <pc:sldMk cId="4043868643" sldId="305"/>
            <ac:spMk id="78" creationId="{47B7ABBA-595C-4616-B9AF-78F91727963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9" creationId="{3A007FC8-21CC-4A22-B9E8-DD3A068CA5B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0" creationId="{2FF33FF1-E9A5-4CD9-89FF-2D7DF76555BC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1" creationId="{D2A8749E-7708-4EF4-8732-BB2B1AE9D7F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2" creationId="{B2FD5A6A-F2CB-42DB-A458-4B0CC3F467E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3" creationId="{1BB38BDA-CED0-44AB-B688-82833C46877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4" creationId="{C9B00282-283B-48F3-BC4D-8F2224590DE4}"/>
          </ac:spMkLst>
        </pc:spChg>
        <pc:spChg chg="add mod">
          <ac:chgData name="김 승현" userId="11a90075256c3698" providerId="LiveId" clId="{11AA93FE-3002-41E2-8D26-EA6807A93381}" dt="2021-07-13T09:35:48.432" v="2328" actId="571"/>
          <ac:spMkLst>
            <pc:docMk/>
            <pc:sldMk cId="4043868643" sldId="305"/>
            <ac:spMk id="85" creationId="{23F372D5-3E44-48D9-AB88-ED89F0B7EF75}"/>
          </ac:spMkLst>
        </pc:spChg>
        <pc:spChg chg="add mod">
          <ac:chgData name="김 승현" userId="11a90075256c3698" providerId="LiveId" clId="{11AA93FE-3002-41E2-8D26-EA6807A93381}" dt="2021-07-13T09:35:47.812" v="2327" actId="571"/>
          <ac:spMkLst>
            <pc:docMk/>
            <pc:sldMk cId="4043868643" sldId="305"/>
            <ac:spMk id="86" creationId="{B015A982-26B7-4100-A442-21CD96A5DD9F}"/>
          </ac:spMkLst>
        </pc:spChg>
        <pc:spChg chg="add mod">
          <ac:chgData name="김 승현" userId="11a90075256c3698" providerId="LiveId" clId="{11AA93FE-3002-41E2-8D26-EA6807A93381}" dt="2021-07-13T09:35:47.812" v="2327" actId="571"/>
          <ac:spMkLst>
            <pc:docMk/>
            <pc:sldMk cId="4043868643" sldId="305"/>
            <ac:spMk id="87" creationId="{6839B014-AC54-4A1D-8878-5B0E8EDA580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8" creationId="{76D1E60E-0D1B-432B-BBDE-B9BF98A1B79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9" creationId="{4399F3B2-DB58-4C0B-A986-999D330BA591}"/>
          </ac:spMkLst>
        </pc:spChg>
        <pc:spChg chg="add mod">
          <ac:chgData name="김 승현" userId="11a90075256c3698" providerId="LiveId" clId="{11AA93FE-3002-41E2-8D26-EA6807A93381}" dt="2021-07-13T09:38:51.162" v="2392" actId="20577"/>
          <ac:spMkLst>
            <pc:docMk/>
            <pc:sldMk cId="4043868643" sldId="305"/>
            <ac:spMk id="90" creationId="{15D72964-C50A-404B-92BE-C6D152AA470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1" creationId="{AED66028-1B97-4A51-A814-D0475227DB9D}"/>
          </ac:spMkLst>
        </pc:spChg>
        <pc:spChg chg="add mod">
          <ac:chgData name="김 승현" userId="11a90075256c3698" providerId="LiveId" clId="{11AA93FE-3002-41E2-8D26-EA6807A93381}" dt="2021-07-13T09:38:32.774" v="2385" actId="20577"/>
          <ac:spMkLst>
            <pc:docMk/>
            <pc:sldMk cId="4043868643" sldId="305"/>
            <ac:spMk id="92" creationId="{4FCC25CF-C330-4C8A-AFF5-80D6D267C6D5}"/>
          </ac:spMkLst>
        </pc:spChg>
        <pc:spChg chg="add mod">
          <ac:chgData name="김 승현" userId="11a90075256c3698" providerId="LiveId" clId="{11AA93FE-3002-41E2-8D26-EA6807A93381}" dt="2021-07-13T09:38:33.569" v="2386" actId="20577"/>
          <ac:spMkLst>
            <pc:docMk/>
            <pc:sldMk cId="4043868643" sldId="305"/>
            <ac:spMk id="93" creationId="{CDF9C02B-741D-4238-B244-DC940072B3E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4" creationId="{25CC194A-8ACB-47EC-93DE-C6BA83D3CD4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5" creationId="{074A12B0-A6F9-4649-9D14-F03DC993100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6" creationId="{BE7E61F1-6203-4A26-A3CF-2FF4DDF523E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7" creationId="{61BAA202-43D3-4798-B8C0-89F10EF6D1D3}"/>
          </ac:spMkLst>
        </pc:spChg>
        <pc:spChg chg="add mod">
          <ac:chgData name="김 승현" userId="11a90075256c3698" providerId="LiveId" clId="{11AA93FE-3002-41E2-8D26-EA6807A93381}" dt="2021-07-13T09:38:52.874" v="2393" actId="20577"/>
          <ac:spMkLst>
            <pc:docMk/>
            <pc:sldMk cId="4043868643" sldId="305"/>
            <ac:spMk id="98" creationId="{CE352F14-B6D7-4BE4-8AF6-3E281600D5DA}"/>
          </ac:spMkLst>
        </pc:spChg>
        <pc:spChg chg="add mod">
          <ac:chgData name="김 승현" userId="11a90075256c3698" providerId="LiveId" clId="{11AA93FE-3002-41E2-8D26-EA6807A93381}" dt="2021-07-13T09:38:54.269" v="2395" actId="20577"/>
          <ac:spMkLst>
            <pc:docMk/>
            <pc:sldMk cId="4043868643" sldId="305"/>
            <ac:spMk id="99" creationId="{4A71BB72-F837-492F-AEC2-C527DDBB11CB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0" creationId="{8A7BE2FD-64E1-4DA6-B1D2-DE1686DA40F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1" creationId="{7F5CF60D-ED32-48F2-B163-D1B06B96D5BA}"/>
          </ac:spMkLst>
        </pc:spChg>
        <pc:spChg chg="add mod">
          <ac:chgData name="김 승현" userId="11a90075256c3698" providerId="LiveId" clId="{11AA93FE-3002-41E2-8D26-EA6807A93381}" dt="2021-07-13T09:38:35.085" v="2387" actId="20577"/>
          <ac:spMkLst>
            <pc:docMk/>
            <pc:sldMk cId="4043868643" sldId="305"/>
            <ac:spMk id="102" creationId="{1ADB6941-73AA-4F78-A1FF-0F46811F6129}"/>
          </ac:spMkLst>
        </pc:spChg>
        <pc:spChg chg="add mod">
          <ac:chgData name="김 승현" userId="11a90075256c3698" providerId="LiveId" clId="{11AA93FE-3002-41E2-8D26-EA6807A93381}" dt="2021-07-13T09:38:36.527" v="2388" actId="20577"/>
          <ac:spMkLst>
            <pc:docMk/>
            <pc:sldMk cId="4043868643" sldId="305"/>
            <ac:spMk id="103" creationId="{82B846A0-0AF7-4D2A-B9C6-4A1B91AB4AC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4" creationId="{E7E304DB-9904-4384-9AC2-6BC83EF9C9F6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5" creationId="{DB0D2C47-51F2-4EA6-B969-BF9CF67FF8AB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6" creationId="{3364BA4F-AE60-46ED-AA27-D245DC244F80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7" creationId="{63E47ECD-0FEB-4A4D-B1BF-5ACF6D4A363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08" creationId="{44995094-B94E-4E1F-92FE-9AD1B638D4CD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09" creationId="{E9517C50-5829-49BD-A84F-5CE6771402F5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0" creationId="{124A5767-0D49-4AE5-97C0-1CB60AA3266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1" creationId="{9F1E47B6-A0F0-402A-A5F2-AC776E6B1B30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2" creationId="{7F7CEC4A-E992-4BCE-B5BA-6B0503FABBD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3" creationId="{46AD6E94-6901-4588-B742-E6199E1B881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4" creationId="{DCC96BBA-91A2-439B-881C-1B9DFCDD08E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5" creationId="{1A16BAE4-0576-43C2-8AA4-E28D3621A6B9}"/>
          </ac:spMkLst>
        </pc:spChg>
        <pc:spChg chg="add mod">
          <ac:chgData name="김 승현" userId="11a90075256c3698" providerId="LiveId" clId="{11AA93FE-3002-41E2-8D26-EA6807A93381}" dt="2021-07-13T09:38:55.893" v="2396" actId="20577"/>
          <ac:spMkLst>
            <pc:docMk/>
            <pc:sldMk cId="4043868643" sldId="305"/>
            <ac:spMk id="116" creationId="{73430BC5-A2CC-4CE1-BCF6-F04898A8E93E}"/>
          </ac:spMkLst>
        </pc:spChg>
        <pc:spChg chg="add mod">
          <ac:chgData name="김 승현" userId="11a90075256c3698" providerId="LiveId" clId="{11AA93FE-3002-41E2-8D26-EA6807A93381}" dt="2021-07-13T09:38:57.702" v="2398" actId="20577"/>
          <ac:spMkLst>
            <pc:docMk/>
            <pc:sldMk cId="4043868643" sldId="305"/>
            <ac:spMk id="117" creationId="{54C8A0BE-5644-4F8F-B974-7FFD382BBA7C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8" creationId="{DDB3B594-393E-48A8-A289-21D6F3273C53}"/>
          </ac:spMkLst>
        </pc:spChg>
        <pc:spChg chg="add mod">
          <ac:chgData name="김 승현" userId="11a90075256c3698" providerId="LiveId" clId="{11AA93FE-3002-41E2-8D26-EA6807A93381}" dt="2021-07-13T09:38:44.028" v="2389" actId="20577"/>
          <ac:spMkLst>
            <pc:docMk/>
            <pc:sldMk cId="4043868643" sldId="305"/>
            <ac:spMk id="119" creationId="{A61517AE-B591-4948-B9C6-242F18626552}"/>
          </ac:spMkLst>
        </pc:spChg>
        <pc:spChg chg="add mod">
          <ac:chgData name="김 승현" userId="11a90075256c3698" providerId="LiveId" clId="{11AA93FE-3002-41E2-8D26-EA6807A93381}" dt="2021-07-13T09:39:07.252" v="2399" actId="20577"/>
          <ac:spMkLst>
            <pc:docMk/>
            <pc:sldMk cId="4043868643" sldId="305"/>
            <ac:spMk id="120" creationId="{AFDF90CA-1D05-4556-9B76-DB554871D6FB}"/>
          </ac:spMkLst>
        </pc:spChg>
        <pc:spChg chg="add mod">
          <ac:chgData name="김 승현" userId="11a90075256c3698" providerId="LiveId" clId="{11AA93FE-3002-41E2-8D26-EA6807A93381}" dt="2021-07-13T09:39:08.640" v="2400" actId="20577"/>
          <ac:spMkLst>
            <pc:docMk/>
            <pc:sldMk cId="4043868643" sldId="305"/>
            <ac:spMk id="121" creationId="{3CD0A816-4AB8-4A97-8405-16E8550E15A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22" creationId="{8923FF15-8239-4981-93DF-EC14751BEBB3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23" creationId="{5DFB7D5B-821C-4702-8091-57DE4C95E679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4" creationId="{F345EA09-211C-4A53-8C5D-2A5A519FC0C9}"/>
          </ac:spMkLst>
        </pc:spChg>
        <pc:spChg chg="add mod">
          <ac:chgData name="김 승현" userId="11a90075256c3698" providerId="LiveId" clId="{11AA93FE-3002-41E2-8D26-EA6807A93381}" dt="2021-07-13T09:37:42.258" v="2360" actId="20577"/>
          <ac:spMkLst>
            <pc:docMk/>
            <pc:sldMk cId="4043868643" sldId="305"/>
            <ac:spMk id="125" creationId="{C0D37DBD-C560-41C3-B655-173C2BB13889}"/>
          </ac:spMkLst>
        </pc:spChg>
        <pc:spChg chg="add mod">
          <ac:chgData name="김 승현" userId="11a90075256c3698" providerId="LiveId" clId="{11AA93FE-3002-41E2-8D26-EA6807A93381}" dt="2021-07-13T09:37:43.068" v="2361" actId="20577"/>
          <ac:spMkLst>
            <pc:docMk/>
            <pc:sldMk cId="4043868643" sldId="305"/>
            <ac:spMk id="126" creationId="{47B15C36-88E4-44A5-9918-4A993C8563D9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7" creationId="{B437D075-6465-49EF-ADB6-7078B7BA641F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8" creationId="{3814EA8E-7946-4B8B-BB6A-3833D8CFF2DD}"/>
          </ac:spMkLst>
        </pc:spChg>
        <pc:spChg chg="add mod">
          <ac:chgData name="김 승현" userId="11a90075256c3698" providerId="LiveId" clId="{11AA93FE-3002-41E2-8D26-EA6807A93381}" dt="2021-07-13T09:37:44.806" v="2362" actId="20577"/>
          <ac:spMkLst>
            <pc:docMk/>
            <pc:sldMk cId="4043868643" sldId="305"/>
            <ac:spMk id="129" creationId="{4C6D8C31-11B3-4BE9-BF82-A9E96760897C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30" creationId="{7286D498-9997-40F6-AED5-4E9D0D3B858D}"/>
          </ac:spMkLst>
        </pc:spChg>
        <pc:spChg chg="add mod">
          <ac:chgData name="김 승현" userId="11a90075256c3698" providerId="LiveId" clId="{11AA93FE-3002-41E2-8D26-EA6807A93381}" dt="2021-07-13T09:37:46.363" v="2364" actId="20577"/>
          <ac:spMkLst>
            <pc:docMk/>
            <pc:sldMk cId="4043868643" sldId="305"/>
            <ac:spMk id="131" creationId="{6DC16C66-DDCA-4B79-A70D-9371555A55B7}"/>
          </ac:spMkLst>
        </pc:spChg>
        <pc:spChg chg="add mod">
          <ac:chgData name="김 승현" userId="11a90075256c3698" providerId="LiveId" clId="{11AA93FE-3002-41E2-8D26-EA6807A93381}" dt="2021-07-13T09:37:49.521" v="2366" actId="20577"/>
          <ac:spMkLst>
            <pc:docMk/>
            <pc:sldMk cId="4043868643" sldId="305"/>
            <ac:spMk id="132" creationId="{3031D77E-2464-4FF7-A8FA-BD27F5AFE22C}"/>
          </ac:spMkLst>
        </pc:spChg>
        <pc:spChg chg="add mod">
          <ac:chgData name="김 승현" userId="11a90075256c3698" providerId="LiveId" clId="{11AA93FE-3002-41E2-8D26-EA6807A93381}" dt="2021-07-13T09:42:10.089" v="2482" actId="1076"/>
          <ac:spMkLst>
            <pc:docMk/>
            <pc:sldMk cId="4043868643" sldId="305"/>
            <ac:spMk id="163" creationId="{0B787663-47F3-4AEF-897A-12BD123F4CEF}"/>
          </ac:spMkLst>
        </pc:spChg>
        <pc:spChg chg="add mod">
          <ac:chgData name="김 승현" userId="11a90075256c3698" providerId="LiveId" clId="{11AA93FE-3002-41E2-8D26-EA6807A93381}" dt="2021-07-13T09:42:14.873" v="2483" actId="571"/>
          <ac:spMkLst>
            <pc:docMk/>
            <pc:sldMk cId="4043868643" sldId="305"/>
            <ac:spMk id="164" creationId="{B0B7FA01-F94F-4639-AA8E-ABF2E3DD910D}"/>
          </ac:spMkLst>
        </pc:spChg>
        <pc:spChg chg="add mod">
          <ac:chgData name="김 승현" userId="11a90075256c3698" providerId="LiveId" clId="{11AA93FE-3002-41E2-8D26-EA6807A93381}" dt="2021-07-13T09:42:41.137" v="2499"/>
          <ac:spMkLst>
            <pc:docMk/>
            <pc:sldMk cId="4043868643" sldId="305"/>
            <ac:spMk id="165" creationId="{141C5AF4-9EEC-4111-BDB5-474CC632B2FC}"/>
          </ac:spMkLst>
        </pc:spChg>
        <pc:spChg chg="add mod">
          <ac:chgData name="김 승현" userId="11a90075256c3698" providerId="LiveId" clId="{11AA93FE-3002-41E2-8D26-EA6807A93381}" dt="2021-07-13T09:42:44.136" v="2506"/>
          <ac:spMkLst>
            <pc:docMk/>
            <pc:sldMk cId="4043868643" sldId="305"/>
            <ac:spMk id="166" creationId="{EB86B92A-ED93-4AF7-92D4-B0AD6CF7BCFF}"/>
          </ac:spMkLst>
        </pc:spChg>
        <pc:spChg chg="add mod">
          <ac:chgData name="김 승현" userId="11a90075256c3698" providerId="LiveId" clId="{11AA93FE-3002-41E2-8D26-EA6807A93381}" dt="2021-07-13T09:43:23.573" v="2519" actId="571"/>
          <ac:spMkLst>
            <pc:docMk/>
            <pc:sldMk cId="4043868643" sldId="305"/>
            <ac:spMk id="179" creationId="{4B702BF5-9DC4-4866-80F5-A14A20911D9C}"/>
          </ac:spMkLst>
        </pc:spChg>
        <pc:spChg chg="add mod">
          <ac:chgData name="김 승현" userId="11a90075256c3698" providerId="LiveId" clId="{11AA93FE-3002-41E2-8D26-EA6807A93381}" dt="2021-07-13T09:43:26.713" v="2520" actId="571"/>
          <ac:spMkLst>
            <pc:docMk/>
            <pc:sldMk cId="4043868643" sldId="305"/>
            <ac:spMk id="180" creationId="{666D6E80-8D6D-4AC0-B54C-52C095E1947D}"/>
          </ac:spMkLst>
        </pc:spChg>
        <pc:spChg chg="add del mod">
          <ac:chgData name="김 승현" userId="11a90075256c3698" providerId="LiveId" clId="{11AA93FE-3002-41E2-8D26-EA6807A93381}" dt="2021-07-13T10:04:45.341" v="2837" actId="478"/>
          <ac:spMkLst>
            <pc:docMk/>
            <pc:sldMk cId="4043868643" sldId="305"/>
            <ac:spMk id="181" creationId="{ACFE1E3D-9E9C-4994-B513-C7E9CE88D777}"/>
          </ac:spMkLst>
        </pc:spChg>
        <pc:cxnChg chg="add del mod">
          <ac:chgData name="김 승현" userId="11a90075256c3698" providerId="LiveId" clId="{11AA93FE-3002-41E2-8D26-EA6807A93381}" dt="2021-07-13T09:39:34.825" v="2430" actId="11529"/>
          <ac:cxnSpMkLst>
            <pc:docMk/>
            <pc:sldMk cId="4043868643" sldId="305"/>
            <ac:cxnSpMk id="4" creationId="{B6F25FC3-9E18-4246-A680-96DF3031723D}"/>
          </ac:cxnSpMkLst>
        </pc:cxnChg>
        <pc:cxnChg chg="add mod">
          <ac:chgData name="김 승현" userId="11a90075256c3698" providerId="LiveId" clId="{11AA93FE-3002-41E2-8D26-EA6807A93381}" dt="2021-07-13T09:40:03.033" v="2437" actId="1582"/>
          <ac:cxnSpMkLst>
            <pc:docMk/>
            <pc:sldMk cId="4043868643" sldId="305"/>
            <ac:cxnSpMk id="10" creationId="{E584DACA-1AF5-48CD-9D82-0C1ABE75DA04}"/>
          </ac:cxnSpMkLst>
        </pc:cxnChg>
        <pc:cxnChg chg="add mod">
          <ac:chgData name="김 승현" userId="11a90075256c3698" providerId="LiveId" clId="{11AA93FE-3002-41E2-8D26-EA6807A93381}" dt="2021-07-13T09:39:34.494" v="2429" actId="571"/>
          <ac:cxnSpMkLst>
            <pc:docMk/>
            <pc:sldMk cId="4043868643" sldId="305"/>
            <ac:cxnSpMk id="133" creationId="{66F2A1E6-CAC0-48B2-97A1-C9AFAEC9494B}"/>
          </ac:cxnSpMkLst>
        </pc:cxnChg>
        <pc:cxnChg chg="add mod">
          <ac:chgData name="김 승현" userId="11a90075256c3698" providerId="LiveId" clId="{11AA93FE-3002-41E2-8D26-EA6807A93381}" dt="2021-07-13T09:40:03.033" v="2437" actId="1582"/>
          <ac:cxnSpMkLst>
            <pc:docMk/>
            <pc:sldMk cId="4043868643" sldId="305"/>
            <ac:cxnSpMk id="134" creationId="{2BB428FE-B7EB-4E27-A3D0-C555877ED9BF}"/>
          </ac:cxnSpMkLst>
        </pc:cxnChg>
        <pc:cxnChg chg="add mod">
          <ac:chgData name="김 승현" userId="11a90075256c3698" providerId="LiveId" clId="{11AA93FE-3002-41E2-8D26-EA6807A93381}" dt="2021-07-13T09:40:07.687" v="2438" actId="571"/>
          <ac:cxnSpMkLst>
            <pc:docMk/>
            <pc:sldMk cId="4043868643" sldId="305"/>
            <ac:cxnSpMk id="135" creationId="{744CE560-B620-499B-AD64-087617952F03}"/>
          </ac:cxnSpMkLst>
        </pc:cxnChg>
        <pc:cxnChg chg="add mod">
          <ac:chgData name="김 승현" userId="11a90075256c3698" providerId="LiveId" clId="{11AA93FE-3002-41E2-8D26-EA6807A93381}" dt="2021-07-13T09:40:07.687" v="2438" actId="571"/>
          <ac:cxnSpMkLst>
            <pc:docMk/>
            <pc:sldMk cId="4043868643" sldId="305"/>
            <ac:cxnSpMk id="136" creationId="{01FAA28F-084A-45ED-9FF7-247A6B6C791E}"/>
          </ac:cxnSpMkLst>
        </pc:cxnChg>
        <pc:cxnChg chg="add mod">
          <ac:chgData name="김 승현" userId="11a90075256c3698" providerId="LiveId" clId="{11AA93FE-3002-41E2-8D26-EA6807A93381}" dt="2021-07-13T09:40:14.765" v="2440" actId="14100"/>
          <ac:cxnSpMkLst>
            <pc:docMk/>
            <pc:sldMk cId="4043868643" sldId="305"/>
            <ac:cxnSpMk id="137" creationId="{70B20D1E-3738-4730-AC0F-012F57977482}"/>
          </ac:cxnSpMkLst>
        </pc:cxnChg>
        <pc:cxnChg chg="add mod">
          <ac:chgData name="김 승현" userId="11a90075256c3698" providerId="LiveId" clId="{11AA93FE-3002-41E2-8D26-EA6807A93381}" dt="2021-07-13T09:40:28.868" v="2447" actId="14100"/>
          <ac:cxnSpMkLst>
            <pc:docMk/>
            <pc:sldMk cId="4043868643" sldId="305"/>
            <ac:cxnSpMk id="138" creationId="{203E87B3-6786-4076-A68F-392922C881E6}"/>
          </ac:cxnSpMkLst>
        </pc:cxnChg>
        <pc:cxnChg chg="add mod">
          <ac:chgData name="김 승현" userId="11a90075256c3698" providerId="LiveId" clId="{11AA93FE-3002-41E2-8D26-EA6807A93381}" dt="2021-07-13T09:40:38.815" v="2451" actId="14100"/>
          <ac:cxnSpMkLst>
            <pc:docMk/>
            <pc:sldMk cId="4043868643" sldId="305"/>
            <ac:cxnSpMk id="139" creationId="{0250E8AD-F1DB-493C-904E-0925403BF603}"/>
          </ac:cxnSpMkLst>
        </pc:cxnChg>
        <pc:cxnChg chg="add mod">
          <ac:chgData name="김 승현" userId="11a90075256c3698" providerId="LiveId" clId="{11AA93FE-3002-41E2-8D26-EA6807A93381}" dt="2021-07-13T09:40:37.343" v="2450" actId="14100"/>
          <ac:cxnSpMkLst>
            <pc:docMk/>
            <pc:sldMk cId="4043868643" sldId="305"/>
            <ac:cxnSpMk id="140" creationId="{1597EBF9-CA85-4B66-AF91-4B1ED6850E5B}"/>
          </ac:cxnSpMkLst>
        </pc:cxnChg>
        <pc:cxnChg chg="add mod">
          <ac:chgData name="김 승현" userId="11a90075256c3698" providerId="LiveId" clId="{11AA93FE-3002-41E2-8D26-EA6807A93381}" dt="2021-07-13T09:40:46.337" v="2454" actId="14100"/>
          <ac:cxnSpMkLst>
            <pc:docMk/>
            <pc:sldMk cId="4043868643" sldId="305"/>
            <ac:cxnSpMk id="141" creationId="{5F5F18F1-A487-4E71-B471-11926FB783CB}"/>
          </ac:cxnSpMkLst>
        </pc:cxnChg>
        <pc:cxnChg chg="add mod">
          <ac:chgData name="김 승현" userId="11a90075256c3698" providerId="LiveId" clId="{11AA93FE-3002-41E2-8D26-EA6807A93381}" dt="2021-07-13T09:40:55.185" v="2458" actId="14100"/>
          <ac:cxnSpMkLst>
            <pc:docMk/>
            <pc:sldMk cId="4043868643" sldId="305"/>
            <ac:cxnSpMk id="142" creationId="{DE670C33-6647-40B3-80D2-E0E069F51D8C}"/>
          </ac:cxnSpMkLst>
        </pc:cxnChg>
        <pc:cxnChg chg="add mod">
          <ac:chgData name="김 승현" userId="11a90075256c3698" providerId="LiveId" clId="{11AA93FE-3002-41E2-8D26-EA6807A93381}" dt="2021-07-13T09:40:58.753" v="2459" actId="571"/>
          <ac:cxnSpMkLst>
            <pc:docMk/>
            <pc:sldMk cId="4043868643" sldId="305"/>
            <ac:cxnSpMk id="144" creationId="{7DA6855A-3BCC-4705-8A36-6D78F31681DD}"/>
          </ac:cxnSpMkLst>
        </pc:cxnChg>
        <pc:cxnChg chg="add mod">
          <ac:chgData name="김 승현" userId="11a90075256c3698" providerId="LiveId" clId="{11AA93FE-3002-41E2-8D26-EA6807A93381}" dt="2021-07-13T09:41:01.001" v="2460" actId="571"/>
          <ac:cxnSpMkLst>
            <pc:docMk/>
            <pc:sldMk cId="4043868643" sldId="305"/>
            <ac:cxnSpMk id="145" creationId="{C8FC7C1E-DC14-4327-9420-08A9C8E3CC8A}"/>
          </ac:cxnSpMkLst>
        </pc:cxnChg>
        <pc:cxnChg chg="add mod">
          <ac:chgData name="김 승현" userId="11a90075256c3698" providerId="LiveId" clId="{11AA93FE-3002-41E2-8D26-EA6807A93381}" dt="2021-07-13T09:41:11.434" v="2462" actId="14100"/>
          <ac:cxnSpMkLst>
            <pc:docMk/>
            <pc:sldMk cId="4043868643" sldId="305"/>
            <ac:cxnSpMk id="146" creationId="{BDE8E4FD-A4BF-4238-AD78-4DC30423F405}"/>
          </ac:cxnSpMkLst>
        </pc:cxnChg>
        <pc:cxnChg chg="add mod">
          <ac:chgData name="김 승현" userId="11a90075256c3698" providerId="LiveId" clId="{11AA93FE-3002-41E2-8D26-EA6807A93381}" dt="2021-07-13T09:41:18.833" v="2465" actId="14100"/>
          <ac:cxnSpMkLst>
            <pc:docMk/>
            <pc:sldMk cId="4043868643" sldId="305"/>
            <ac:cxnSpMk id="148" creationId="{AA069180-C92A-4B74-80A6-8EF26C64571A}"/>
          </ac:cxnSpMkLst>
        </pc:cxnChg>
        <pc:cxnChg chg="add mod">
          <ac:chgData name="김 승현" userId="11a90075256c3698" providerId="LiveId" clId="{11AA93FE-3002-41E2-8D26-EA6807A93381}" dt="2021-07-13T09:41:31.846" v="2469" actId="571"/>
          <ac:cxnSpMkLst>
            <pc:docMk/>
            <pc:sldMk cId="4043868643" sldId="305"/>
            <ac:cxnSpMk id="151" creationId="{0885A073-D3E2-4D70-9F65-0652F0D6F979}"/>
          </ac:cxnSpMkLst>
        </pc:cxnChg>
        <pc:cxnChg chg="add mod">
          <ac:chgData name="김 승현" userId="11a90075256c3698" providerId="LiveId" clId="{11AA93FE-3002-41E2-8D26-EA6807A93381}" dt="2021-07-13T09:41:31.640" v="2468" actId="571"/>
          <ac:cxnSpMkLst>
            <pc:docMk/>
            <pc:sldMk cId="4043868643" sldId="305"/>
            <ac:cxnSpMk id="152" creationId="{8B88F9B2-C67E-4760-AA77-F0C6B52B5D9C}"/>
          </ac:cxnSpMkLst>
        </pc:cxnChg>
        <pc:cxnChg chg="add mod">
          <ac:chgData name="김 승현" userId="11a90075256c3698" providerId="LiveId" clId="{11AA93FE-3002-41E2-8D26-EA6807A93381}" dt="2021-07-13T09:41:39.910" v="2470" actId="571"/>
          <ac:cxnSpMkLst>
            <pc:docMk/>
            <pc:sldMk cId="4043868643" sldId="305"/>
            <ac:cxnSpMk id="153" creationId="{FC0C9C48-4D86-4587-B235-D9C0A7E7BCF8}"/>
          </ac:cxnSpMkLst>
        </pc:cxnChg>
        <pc:cxnChg chg="add mod">
          <ac:chgData name="김 승현" userId="11a90075256c3698" providerId="LiveId" clId="{11AA93FE-3002-41E2-8D26-EA6807A93381}" dt="2021-07-13T09:41:39.910" v="2470" actId="571"/>
          <ac:cxnSpMkLst>
            <pc:docMk/>
            <pc:sldMk cId="4043868643" sldId="305"/>
            <ac:cxnSpMk id="154" creationId="{6A0E3CD5-7A1C-445A-BA62-B0E7E3AF27BC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5" creationId="{6F963E1D-BB74-4270-88EE-3425F8BF3B3D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6" creationId="{B0940A1C-5DCA-49F1-9F6F-5B37E42FD403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7" creationId="{C1804B3C-9209-4A32-ACEF-9400A13881EA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8" creationId="{FAF244B8-B5F4-443A-AAD5-A72AA0F12EE9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9" creationId="{5370B3E6-E8E0-4862-A4D3-064EDA73C300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0" creationId="{D9C8C98E-0A3E-45C5-A2EB-19DBF171CBFD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1" creationId="{7DB72E48-3E99-4888-86C6-51F0E5B9E84B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2" creationId="{7D7F0D94-6AC2-4288-B04D-FAC0F7923E4C}"/>
          </ac:cxnSpMkLst>
        </pc:cxnChg>
        <pc:cxnChg chg="add mod">
          <ac:chgData name="김 승현" userId="11a90075256c3698" providerId="LiveId" clId="{11AA93FE-3002-41E2-8D26-EA6807A93381}" dt="2021-07-13T09:42:50.872" v="2508" actId="14100"/>
          <ac:cxnSpMkLst>
            <pc:docMk/>
            <pc:sldMk cId="4043868643" sldId="305"/>
            <ac:cxnSpMk id="167" creationId="{287EB0D7-D034-409B-A1C4-E33F26DAABC4}"/>
          </ac:cxnSpMkLst>
        </pc:cxnChg>
        <pc:cxnChg chg="add mod">
          <ac:chgData name="김 승현" userId="11a90075256c3698" providerId="LiveId" clId="{11AA93FE-3002-41E2-8D26-EA6807A93381}" dt="2021-07-13T09:42:56.603" v="2511" actId="14100"/>
          <ac:cxnSpMkLst>
            <pc:docMk/>
            <pc:sldMk cId="4043868643" sldId="305"/>
            <ac:cxnSpMk id="169" creationId="{891FD160-2B2A-421A-B903-BCD08B396D66}"/>
          </ac:cxnSpMkLst>
        </pc:cxnChg>
        <pc:cxnChg chg="add mod">
          <ac:chgData name="김 승현" userId="11a90075256c3698" providerId="LiveId" clId="{11AA93FE-3002-41E2-8D26-EA6807A93381}" dt="2021-07-13T09:43:09.763" v="2515" actId="14100"/>
          <ac:cxnSpMkLst>
            <pc:docMk/>
            <pc:sldMk cId="4043868643" sldId="305"/>
            <ac:cxnSpMk id="172" creationId="{BF2C772E-F8CA-4E2C-95E4-3C029C7A3673}"/>
          </ac:cxnSpMkLst>
        </pc:cxnChg>
        <pc:cxnChg chg="add mod">
          <ac:chgData name="김 승현" userId="11a90075256c3698" providerId="LiveId" clId="{11AA93FE-3002-41E2-8D26-EA6807A93381}" dt="2021-07-13T09:43:17.245" v="2518" actId="14100"/>
          <ac:cxnSpMkLst>
            <pc:docMk/>
            <pc:sldMk cId="4043868643" sldId="305"/>
            <ac:cxnSpMk id="176" creationId="{76C45F4A-2D8B-4682-89BC-91779AA8C174}"/>
          </ac:cxnSpMkLst>
        </pc:cxnChg>
      </pc:sldChg>
      <pc:sldChg chg="addSp delSp modSp new del mod">
        <pc:chgData name="김 승현" userId="11a90075256c3698" providerId="LiveId" clId="{11AA93FE-3002-41E2-8D26-EA6807A93381}" dt="2021-07-13T10:03:40.046" v="2800" actId="2696"/>
        <pc:sldMkLst>
          <pc:docMk/>
          <pc:sldMk cId="2133059098" sldId="306"/>
        </pc:sldMkLst>
        <pc:spChg chg="del">
          <ac:chgData name="김 승현" userId="11a90075256c3698" providerId="LiveId" clId="{11AA93FE-3002-41E2-8D26-EA6807A93381}" dt="2021-07-13T09:44:10.830" v="2530" actId="478"/>
          <ac:spMkLst>
            <pc:docMk/>
            <pc:sldMk cId="2133059098" sldId="306"/>
            <ac:spMk id="2" creationId="{BC9A643C-0B5B-4487-91FE-058CD796FD4D}"/>
          </ac:spMkLst>
        </pc:spChg>
        <pc:spChg chg="del">
          <ac:chgData name="김 승현" userId="11a90075256c3698" providerId="LiveId" clId="{11AA93FE-3002-41E2-8D26-EA6807A93381}" dt="2021-07-13T09:44:10.071" v="2529" actId="478"/>
          <ac:spMkLst>
            <pc:docMk/>
            <pc:sldMk cId="2133059098" sldId="306"/>
            <ac:spMk id="3" creationId="{C83288AA-ECB0-4DD5-87A1-23BF897CC4CF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4" creationId="{0E0A2238-5630-432A-A627-708306341B13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5" creationId="{3AFCCB0D-727D-4950-90DC-EAAEE5B369E5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6" creationId="{FCC0FA2F-7E83-456C-AAF7-DC4A0753B7F8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7" creationId="{059A1D62-6B3B-4C76-A1C6-493DD5EEB2F6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8" creationId="{7183C281-A86B-492F-8A72-68A6495AE9E8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9" creationId="{5F4AB48A-7182-47C5-8CA9-24B79776D814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0" creationId="{53BD436F-7C4F-44EA-B6AD-1E27F17F7D30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1" creationId="{5C3DE871-E8E6-493A-A498-FA620AF0BBE1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2" creationId="{0FA1CE7D-CEF2-49CF-A5DE-E7E2CE525321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3" creationId="{1B9009CA-B00C-4B93-BB1C-ECB27B90C74F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4" creationId="{DC4147E5-AABC-43F3-B894-D7AB0B7E123F}"/>
          </ac:spMkLst>
        </pc:spChg>
        <pc:spChg chg="add mod">
          <ac:chgData name="김 승현" userId="11a90075256c3698" providerId="LiveId" clId="{11AA93FE-3002-41E2-8D26-EA6807A93381}" dt="2021-07-13T09:47:21.077" v="2594" actId="20577"/>
          <ac:spMkLst>
            <pc:docMk/>
            <pc:sldMk cId="2133059098" sldId="306"/>
            <ac:spMk id="20" creationId="{3E38E17C-64FA-4002-B83F-1AEFB899C5B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1" creationId="{5D3C8350-33A7-4D26-858B-E48EF097B690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2" creationId="{DE7D2A7E-FAFB-4319-A8BA-1EF6F1C838F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3" creationId="{77BB747E-496A-4523-A27E-00A772A02C7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4" creationId="{50A17635-44CD-4E2C-B6D4-B6D1554FB11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5" creationId="{62536416-B6F5-448C-87F9-BA18437148E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6" creationId="{50159C9E-AFF4-4A1C-9844-9A39D3D28369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7" creationId="{3839EA35-1B52-4AF2-9D63-6F18750B2625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8" creationId="{C16816F5-7DE1-4334-9D7D-0D02B939D14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9" creationId="{271EE3C9-47E3-4A27-B3C5-83587B1E158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0" creationId="{EAAB0CF3-A6BC-41BB-8F33-CB65E6661D7C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1" creationId="{09B40A74-5525-4BBD-A0A9-A3E7D5930C4E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2" creationId="{A6A9F898-7751-4098-A576-64ACFD39827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3" creationId="{5900BAF9-D65E-4ABE-BB71-1BD506B7337F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4" creationId="{ACA28CED-8AB2-44B6-B558-8ED27C6D719A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5" creationId="{66EB46A5-2961-4FFC-BCE8-9F6F755F2270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6" creationId="{C05FE6C7-D788-469F-99A7-DA381C9D5EAC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7" creationId="{FCD730ED-2D6B-4D86-8AC9-987E89DDB052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8" creationId="{A905D9F7-A1D1-4C13-878D-9E6B2434645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9" creationId="{EDC9272C-DB1F-415F-A2D3-67B9C42570E2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3" creationId="{E9AFDEED-C0E6-499F-A3A8-6FC9BFFF6E99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4" creationId="{2BC016F1-B64F-422B-BF3B-901FB6A47536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5" creationId="{419F984A-099C-4ACB-B639-6288E487F360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6" creationId="{13CF9D94-07C5-400D-93EE-66F58267B258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7" creationId="{E91A2630-A3B1-4706-B671-DC1F4817C957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48" creationId="{4FE44D94-A55A-469B-BC77-630E71C0BA18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49" creationId="{CDDAF135-9CAB-448E-8734-5FC2921B17AC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0" creationId="{E45A587B-37C1-48EE-873D-4F320435138C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1" creationId="{2EE3F3C6-ACCD-47EF-AE70-EDD6A8EB7795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2" creationId="{2C48F8B2-A94A-49EB-9395-85EBF1675093}"/>
          </ac:spMkLst>
        </pc:spChg>
        <pc:spChg chg="add del mod">
          <ac:chgData name="김 승현" userId="11a90075256c3698" providerId="LiveId" clId="{11AA93FE-3002-41E2-8D26-EA6807A93381}" dt="2021-07-13T09:46:37.675" v="2567" actId="478"/>
          <ac:spMkLst>
            <pc:docMk/>
            <pc:sldMk cId="2133059098" sldId="306"/>
            <ac:spMk id="59" creationId="{A3D2FA43-F39A-4BE8-9122-6EA47EEFE6AF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0" creationId="{BEFFCEB6-6BAC-450B-947D-C70C0D159829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1" creationId="{1F9B96AE-3B8A-4093-9484-BAEE328A502F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2" creationId="{A7E7AF30-014A-43D9-9F81-023B93F91F81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3" creationId="{ED74E71F-B501-43E5-A11B-9FD894685642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5" creationId="{45EF16DE-3B30-4B62-9D4E-D829745BBEFE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6" creationId="{4163B073-6C25-47DC-8DFA-A626A2B743EF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7" creationId="{4D92EAA5-7479-4700-9CB9-042F2BF6AB2D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8" creationId="{7E2CE11C-004C-4101-915B-AE7248A72E22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9" creationId="{E100104A-7424-4219-94FB-4B29A6734C5F}"/>
          </ac:spMkLst>
        </pc:spChg>
        <pc:spChg chg="add del mod">
          <ac:chgData name="김 승현" userId="11a90075256c3698" providerId="LiveId" clId="{11AA93FE-3002-41E2-8D26-EA6807A93381}" dt="2021-07-13T09:46:55.748" v="2574" actId="478"/>
          <ac:spMkLst>
            <pc:docMk/>
            <pc:sldMk cId="2133059098" sldId="306"/>
            <ac:spMk id="72" creationId="{CC401DF7-FC5A-4BF7-8164-DE2B062E8B07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3" creationId="{95E43251-469E-4791-9D11-B5F875FF05CA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4" creationId="{3A38D2F9-2F97-4152-896D-95AE9120006B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5" creationId="{BAAF9EE3-8499-4F82-9936-DE180D03ED12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7" creationId="{309B71D4-FB63-41F7-B863-9F820F0C875A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8" creationId="{EB84AB1D-96C6-4247-B9F9-92F61F42ECC5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9" creationId="{AB8CD3BB-B563-499D-9F15-10BA92074585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80" creationId="{E5EDE034-E1DE-411B-B498-B56AACF0B4C0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81" creationId="{3AB913EE-B772-4F0D-BBCA-3264C6D1879A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4" creationId="{34E5DC65-8C71-4D61-8844-591DA5DDAC70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5" creationId="{A3C94FF1-2E01-49CC-B507-3A1673CB8900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6" creationId="{22E83313-4C60-4C60-BD47-97EFA1A381F3}"/>
          </ac:spMkLst>
        </pc:spChg>
        <pc:spChg chg="add del mod">
          <ac:chgData name="김 승현" userId="11a90075256c3698" providerId="LiveId" clId="{11AA93FE-3002-41E2-8D26-EA6807A93381}" dt="2021-07-13T09:47:11.441" v="2580" actId="478"/>
          <ac:spMkLst>
            <pc:docMk/>
            <pc:sldMk cId="2133059098" sldId="306"/>
            <ac:spMk id="88" creationId="{2DDF3DED-5859-4F62-B088-803BAA11D611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9" creationId="{004090BC-84C2-472F-A582-76299F2A1B9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0" creationId="{B028F5B4-A749-4222-9983-5C1A13C5676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1" creationId="{38086076-2FFD-434C-985D-1C5FCECC14A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2" creationId="{C8C6AEF4-613B-40B7-9533-2701389F6741}"/>
          </ac:spMkLst>
        </pc:spChg>
        <pc:spChg chg="add mod">
          <ac:chgData name="김 승현" userId="11a90075256c3698" providerId="LiveId" clId="{11AA93FE-3002-41E2-8D26-EA6807A93381}" dt="2021-07-13T10:03:34.527" v="2799"/>
          <ac:spMkLst>
            <pc:docMk/>
            <pc:sldMk cId="2133059098" sldId="306"/>
            <ac:spMk id="96" creationId="{BAB8F176-1EBA-4EA0-9E15-F1BF05309E60}"/>
          </ac:spMkLst>
        </pc:spChg>
        <pc:graphicFrameChg chg="add mod modGraphic">
          <ac:chgData name="김 승현" userId="11a90075256c3698" providerId="LiveId" clId="{11AA93FE-3002-41E2-8D26-EA6807A93381}" dt="2021-07-13T09:46:12.803" v="2558" actId="1076"/>
          <ac:graphicFrameMkLst>
            <pc:docMk/>
            <pc:sldMk cId="2133059098" sldId="306"/>
            <ac:graphicFrameMk id="42" creationId="{3CA50351-4EFD-4872-83DA-E99BF2D12D06}"/>
          </ac:graphicFrameMkLst>
        </pc:graphicFrameChg>
        <pc:graphicFrameChg chg="add mod modGraphic">
          <ac:chgData name="김 승현" userId="11a90075256c3698" providerId="LiveId" clId="{11AA93FE-3002-41E2-8D26-EA6807A93381}" dt="2021-07-13T09:46:45.748" v="2571" actId="20577"/>
          <ac:graphicFrameMkLst>
            <pc:docMk/>
            <pc:sldMk cId="2133059098" sldId="306"/>
            <ac:graphicFrameMk id="71" creationId="{7C7E0DCD-493D-4D40-8B02-72AD44B8A58B}"/>
          </ac:graphicFrameMkLst>
        </pc:graphicFrameChg>
        <pc:graphicFrameChg chg="add mod modGraphic">
          <ac:chgData name="김 승현" userId="11a90075256c3698" providerId="LiveId" clId="{11AA93FE-3002-41E2-8D26-EA6807A93381}" dt="2021-07-13T09:46:58.568" v="2577" actId="20577"/>
          <ac:graphicFrameMkLst>
            <pc:docMk/>
            <pc:sldMk cId="2133059098" sldId="306"/>
            <ac:graphicFrameMk id="83" creationId="{7A6627A0-5A7A-47D1-9575-EB3B887DB30A}"/>
          </ac:graphicFrameMkLst>
        </pc:graphicFrameChg>
        <pc:graphicFrameChg chg="add mod modGraphic">
          <ac:chgData name="김 승현" userId="11a90075256c3698" providerId="LiveId" clId="{11AA93FE-3002-41E2-8D26-EA6807A93381}" dt="2021-07-13T09:47:12.515" v="2581" actId="20577"/>
          <ac:graphicFrameMkLst>
            <pc:docMk/>
            <pc:sldMk cId="2133059098" sldId="306"/>
            <ac:graphicFrameMk id="94" creationId="{156081AC-7325-42AC-AF20-CE374EF55AEB}"/>
          </ac:graphicFrameMkLst>
        </pc:graphicFrameChg>
        <pc:cxnChg chg="add del mod">
          <ac:chgData name="김 승현" userId="11a90075256c3698" providerId="LiveId" clId="{11AA93FE-3002-41E2-8D26-EA6807A93381}" dt="2021-07-13T09:44:16.013" v="2534" actId="478"/>
          <ac:cxnSpMkLst>
            <pc:docMk/>
            <pc:sldMk cId="2133059098" sldId="306"/>
            <ac:cxnSpMk id="15" creationId="{E7746E5C-1ED1-453B-B66F-5A124BC269FE}"/>
          </ac:cxnSpMkLst>
        </pc:cxnChg>
        <pc:cxnChg chg="add del mod">
          <ac:chgData name="김 승현" userId="11a90075256c3698" providerId="LiveId" clId="{11AA93FE-3002-41E2-8D26-EA6807A93381}" dt="2021-07-13T09:44:15.549" v="2533" actId="478"/>
          <ac:cxnSpMkLst>
            <pc:docMk/>
            <pc:sldMk cId="2133059098" sldId="306"/>
            <ac:cxnSpMk id="16" creationId="{FE70283B-3AD6-4E8D-A99A-E3ED6EAC80C5}"/>
          </ac:cxnSpMkLst>
        </pc:cxnChg>
        <pc:cxnChg chg="add del mod">
          <ac:chgData name="김 승현" userId="11a90075256c3698" providerId="LiveId" clId="{11AA93FE-3002-41E2-8D26-EA6807A93381}" dt="2021-07-13T09:44:14.821" v="2532" actId="478"/>
          <ac:cxnSpMkLst>
            <pc:docMk/>
            <pc:sldMk cId="2133059098" sldId="306"/>
            <ac:cxnSpMk id="17" creationId="{0440B262-C123-4ECA-A333-5CAB84C6D83E}"/>
          </ac:cxnSpMkLst>
        </pc:cxnChg>
        <pc:cxnChg chg="add del mod">
          <ac:chgData name="김 승현" userId="11a90075256c3698" providerId="LiveId" clId="{11AA93FE-3002-41E2-8D26-EA6807A93381}" dt="2021-07-13T09:44:45.025" v="2535" actId="478"/>
          <ac:cxnSpMkLst>
            <pc:docMk/>
            <pc:sldMk cId="2133059098" sldId="306"/>
            <ac:cxnSpMk id="18" creationId="{0F817BF5-A693-470B-90F2-6E2219363A0F}"/>
          </ac:cxnSpMkLst>
        </pc:cxnChg>
        <pc:cxnChg chg="add del mod">
          <ac:chgData name="김 승현" userId="11a90075256c3698" providerId="LiveId" clId="{11AA93FE-3002-41E2-8D26-EA6807A93381}" dt="2021-07-13T09:44:45.025" v="2535" actId="478"/>
          <ac:cxnSpMkLst>
            <pc:docMk/>
            <pc:sldMk cId="2133059098" sldId="306"/>
            <ac:cxnSpMk id="19" creationId="{1859E85D-9780-4EEA-AF91-7E42DAE3FB9F}"/>
          </ac:cxnSpMkLst>
        </pc:cxnChg>
        <pc:cxnChg chg="add mod">
          <ac:chgData name="김 승현" userId="11a90075256c3698" providerId="LiveId" clId="{11AA93FE-3002-41E2-8D26-EA6807A93381}" dt="2021-07-13T09:44:48.960" v="2537" actId="1076"/>
          <ac:cxnSpMkLst>
            <pc:docMk/>
            <pc:sldMk cId="2133059098" sldId="306"/>
            <ac:cxnSpMk id="40" creationId="{E2116885-A9EE-469C-926A-A0B4C0EE23D3}"/>
          </ac:cxnSpMkLst>
        </pc:cxnChg>
        <pc:cxnChg chg="add mod">
          <ac:chgData name="김 승현" userId="11a90075256c3698" providerId="LiveId" clId="{11AA93FE-3002-41E2-8D26-EA6807A93381}" dt="2021-07-13T09:44:48.960" v="2537" actId="1076"/>
          <ac:cxnSpMkLst>
            <pc:docMk/>
            <pc:sldMk cId="2133059098" sldId="306"/>
            <ac:cxnSpMk id="41" creationId="{890B48EE-5D72-45AC-B3CD-86296E0FC497}"/>
          </ac:cxnSpMkLst>
        </pc:cxnChg>
        <pc:cxnChg chg="add mod">
          <ac:chgData name="김 승현" userId="11a90075256c3698" providerId="LiveId" clId="{11AA93FE-3002-41E2-8D26-EA6807A93381}" dt="2021-07-13T09:45:42.022" v="2546" actId="208"/>
          <ac:cxnSpMkLst>
            <pc:docMk/>
            <pc:sldMk cId="2133059098" sldId="306"/>
            <ac:cxnSpMk id="54" creationId="{B3AA5075-5F2D-482D-88E6-4F7FB08A1EB8}"/>
          </ac:cxnSpMkLst>
        </pc:cxnChg>
        <pc:cxnChg chg="add mod">
          <ac:chgData name="김 승현" userId="11a90075256c3698" providerId="LiveId" clId="{11AA93FE-3002-41E2-8D26-EA6807A93381}" dt="2021-07-13T09:45:53.310" v="2550" actId="14100"/>
          <ac:cxnSpMkLst>
            <pc:docMk/>
            <pc:sldMk cId="2133059098" sldId="306"/>
            <ac:cxnSpMk id="56" creationId="{B701F6DD-DFBB-4183-A993-57F6AA6C21E9}"/>
          </ac:cxnSpMkLst>
        </pc:cxnChg>
        <pc:cxnChg chg="add mod">
          <ac:chgData name="김 승현" userId="11a90075256c3698" providerId="LiveId" clId="{11AA93FE-3002-41E2-8D26-EA6807A93381}" dt="2021-07-13T09:46:36.109" v="2566" actId="1037"/>
          <ac:cxnSpMkLst>
            <pc:docMk/>
            <pc:sldMk cId="2133059098" sldId="306"/>
            <ac:cxnSpMk id="64" creationId="{6F9D9D92-FAF5-4AE6-A9A4-6B439105E6DB}"/>
          </ac:cxnSpMkLst>
        </pc:cxnChg>
        <pc:cxnChg chg="add mod">
          <ac:chgData name="김 승현" userId="11a90075256c3698" providerId="LiveId" clId="{11AA93FE-3002-41E2-8D26-EA6807A93381}" dt="2021-07-13T09:46:32.327" v="2561" actId="571"/>
          <ac:cxnSpMkLst>
            <pc:docMk/>
            <pc:sldMk cId="2133059098" sldId="306"/>
            <ac:cxnSpMk id="70" creationId="{97000B6F-6CFD-461E-A829-F70E94AC8992}"/>
          </ac:cxnSpMkLst>
        </pc:cxnChg>
        <pc:cxnChg chg="add mod">
          <ac:chgData name="김 승현" userId="11a90075256c3698" providerId="LiveId" clId="{11AA93FE-3002-41E2-8D26-EA6807A93381}" dt="2021-07-13T09:46:54.478" v="2573" actId="1076"/>
          <ac:cxnSpMkLst>
            <pc:docMk/>
            <pc:sldMk cId="2133059098" sldId="306"/>
            <ac:cxnSpMk id="76" creationId="{DD057B04-0A37-4E75-971E-943D69040260}"/>
          </ac:cxnSpMkLst>
        </pc:cxnChg>
        <pc:cxnChg chg="add mod">
          <ac:chgData name="김 승현" userId="11a90075256c3698" providerId="LiveId" clId="{11AA93FE-3002-41E2-8D26-EA6807A93381}" dt="2021-07-13T09:46:52.198" v="2572" actId="571"/>
          <ac:cxnSpMkLst>
            <pc:docMk/>
            <pc:sldMk cId="2133059098" sldId="306"/>
            <ac:cxnSpMk id="82" creationId="{52D4C9F9-BCA0-4383-AF5E-712CBC7557C5}"/>
          </ac:cxnSpMkLst>
        </pc:cxnChg>
        <pc:cxnChg chg="add mod">
          <ac:chgData name="김 승현" userId="11a90075256c3698" providerId="LiveId" clId="{11AA93FE-3002-41E2-8D26-EA6807A93381}" dt="2021-07-13T09:47:07.160" v="2578" actId="571"/>
          <ac:cxnSpMkLst>
            <pc:docMk/>
            <pc:sldMk cId="2133059098" sldId="306"/>
            <ac:cxnSpMk id="87" creationId="{35F421E3-F655-4FEF-9DE8-8D1D18648CE5}"/>
          </ac:cxnSpMkLst>
        </pc:cxnChg>
        <pc:cxnChg chg="add del mod">
          <ac:chgData name="김 승현" userId="11a90075256c3698" providerId="LiveId" clId="{11AA93FE-3002-41E2-8D26-EA6807A93381}" dt="2021-07-13T09:47:10.718" v="2579" actId="478"/>
          <ac:cxnSpMkLst>
            <pc:docMk/>
            <pc:sldMk cId="2133059098" sldId="306"/>
            <ac:cxnSpMk id="93" creationId="{234981AF-73F5-4919-BFD0-57C477D4E82B}"/>
          </ac:cxnSpMkLst>
        </pc:cxnChg>
        <pc:cxnChg chg="add mod">
          <ac:chgData name="김 승현" userId="11a90075256c3698" providerId="LiveId" clId="{11AA93FE-3002-41E2-8D26-EA6807A93381}" dt="2021-07-13T09:47:16.682" v="2582" actId="571"/>
          <ac:cxnSpMkLst>
            <pc:docMk/>
            <pc:sldMk cId="2133059098" sldId="306"/>
            <ac:cxnSpMk id="95" creationId="{2FB5AF0D-A9CF-4AF8-BA66-8C0199CE3ABF}"/>
          </ac:cxnSpMkLst>
        </pc:cxnChg>
      </pc:sldChg>
      <pc:sldChg chg="addSp modSp add del">
        <pc:chgData name="김 승현" userId="11a90075256c3698" providerId="LiveId" clId="{11AA93FE-3002-41E2-8D26-EA6807A93381}" dt="2021-07-13T09:44:03.585" v="2525" actId="2696"/>
        <pc:sldMkLst>
          <pc:docMk/>
          <pc:sldMk cId="2267074882" sldId="306"/>
        </pc:sldMkLst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08" creationId="{95D8A091-7B23-4B34-9D0A-6FA2146381E2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09" creationId="{F5CD67E8-F3F5-4640-B31D-E855DBD0208C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0" creationId="{137C2215-E8F1-45B2-A78D-B5F07F330C3B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1" creationId="{8E28564C-0FD7-4C7E-934F-86A2E071C615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2" creationId="{92EC2A34-D3C8-4201-A9FA-94FD84938F16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3" creationId="{B40BFF1C-D2BB-4E7E-8EC1-F33A6B1061BE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33" creationId="{584689C6-34FF-4F76-AED9-61B45DA74B28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3" creationId="{2B31C4B2-A459-47E4-9D02-EECD73D6C37A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7" creationId="{7BB24094-B729-4063-B95F-123C3D8310D5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9" creationId="{7057A85A-AF5E-4D3B-B49E-557A60D1E3D1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50" creationId="{3FFB9591-004D-4FAB-AAE0-A48C0505B219}"/>
          </ac:spMkLst>
        </pc:sp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51" creationId="{E3A53CF1-8556-4263-A7EE-06CB87224D03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52" creationId="{BE264A9C-F750-4340-A058-4F6C55086C66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68" creationId="{12E65C0F-DFC3-44DB-A470-DB7ABC588612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70" creationId="{E29BEBEC-3DC1-4DF8-B036-0A5436957207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71" creationId="{1CCB637D-F230-47AB-94BD-1590DCDCDB2A}"/>
          </ac:cxnSpMkLst>
        </pc:cxnChg>
      </pc:sldChg>
      <pc:sldChg chg="add del">
        <pc:chgData name="김 승현" userId="11a90075256c3698" providerId="LiveId" clId="{11AA93FE-3002-41E2-8D26-EA6807A93381}" dt="2021-07-13T09:43:59.833" v="2522" actId="2696"/>
        <pc:sldMkLst>
          <pc:docMk/>
          <pc:sldMk cId="2326865812" sldId="306"/>
        </pc:sldMkLst>
      </pc:sldChg>
      <pc:sldChg chg="addSp delSp modSp add del mod">
        <pc:chgData name="김 승현" userId="11a90075256c3698" providerId="LiveId" clId="{11AA93FE-3002-41E2-8D26-EA6807A93381}" dt="2021-07-13T10:02:00.896" v="2785" actId="2696"/>
        <pc:sldMkLst>
          <pc:docMk/>
          <pc:sldMk cId="2026988812" sldId="307"/>
        </pc:sldMkLst>
        <pc:spChg chg="add mod">
          <ac:chgData name="김 승현" userId="11a90075256c3698" providerId="LiveId" clId="{11AA93FE-3002-41E2-8D26-EA6807A93381}" dt="2021-07-13T09:54:03.571" v="2607" actId="1076"/>
          <ac:spMkLst>
            <pc:docMk/>
            <pc:sldMk cId="2026988812" sldId="307"/>
            <ac:spMk id="2" creationId="{5CBF3AF7-3051-40B8-A2AF-B7D8CD7872E6}"/>
          </ac:spMkLst>
        </pc:spChg>
        <pc:spChg chg="add mod">
          <ac:chgData name="김 승현" userId="11a90075256c3698" providerId="LiveId" clId="{11AA93FE-3002-41E2-8D26-EA6807A93381}" dt="2021-07-13T09:55:23.609" v="2621" actId="1076"/>
          <ac:spMkLst>
            <pc:docMk/>
            <pc:sldMk cId="2026988812" sldId="307"/>
            <ac:spMk id="72" creationId="{5C1206BF-8956-41F1-88C6-9B305493FADB}"/>
          </ac:spMkLst>
        </pc:spChg>
        <pc:spChg chg="add mod">
          <ac:chgData name="김 승현" userId="11a90075256c3698" providerId="LiveId" clId="{11AA93FE-3002-41E2-8D26-EA6807A93381}" dt="2021-07-13T09:55:36.024" v="2629" actId="1038"/>
          <ac:spMkLst>
            <pc:docMk/>
            <pc:sldMk cId="2026988812" sldId="307"/>
            <ac:spMk id="88" creationId="{F56438BB-26DE-4141-A889-26B128837AB7}"/>
          </ac:spMkLst>
        </pc:spChg>
        <pc:spChg chg="add mod">
          <ac:chgData name="김 승현" userId="11a90075256c3698" providerId="LiveId" clId="{11AA93FE-3002-41E2-8D26-EA6807A93381}" dt="2021-07-13T09:55:49.182" v="2637" actId="1076"/>
          <ac:spMkLst>
            <pc:docMk/>
            <pc:sldMk cId="2026988812" sldId="307"/>
            <ac:spMk id="93" creationId="{EAE94DE2-1CAF-4519-B19D-15B290E93242}"/>
          </ac:spMkLst>
        </pc:spChg>
        <pc:spChg chg="add mod">
          <ac:chgData name="김 승현" userId="11a90075256c3698" providerId="LiveId" clId="{11AA93FE-3002-41E2-8D26-EA6807A93381}" dt="2021-07-13T09:59:26.869" v="2722" actId="1038"/>
          <ac:spMkLst>
            <pc:docMk/>
            <pc:sldMk cId="2026988812" sldId="307"/>
            <ac:spMk id="96" creationId="{8D44311D-C976-4499-ACBD-33D274B555A9}"/>
          </ac:spMkLst>
        </pc:spChg>
        <pc:spChg chg="add mod">
          <ac:chgData name="김 승현" userId="11a90075256c3698" providerId="LiveId" clId="{11AA93FE-3002-41E2-8D26-EA6807A93381}" dt="2021-07-13T09:59:07.498" v="2708" actId="14100"/>
          <ac:spMkLst>
            <pc:docMk/>
            <pc:sldMk cId="2026988812" sldId="307"/>
            <ac:spMk id="97" creationId="{77FABA34-B1CA-477A-855E-5BDE58B1224C}"/>
          </ac:spMkLst>
        </pc:spChg>
        <pc:spChg chg="add mod">
          <ac:chgData name="김 승현" userId="11a90075256c3698" providerId="LiveId" clId="{11AA93FE-3002-41E2-8D26-EA6807A93381}" dt="2021-07-13T10:00:06.355" v="2739" actId="1076"/>
          <ac:spMkLst>
            <pc:docMk/>
            <pc:sldMk cId="2026988812" sldId="307"/>
            <ac:spMk id="98" creationId="{CBA512D7-096E-4406-BAA4-08FFF9C8D0CB}"/>
          </ac:spMkLst>
        </pc:spChg>
        <pc:spChg chg="add mod">
          <ac:chgData name="김 승현" userId="11a90075256c3698" providerId="LiveId" clId="{11AA93FE-3002-41E2-8D26-EA6807A93381}" dt="2021-07-13T09:58:34.175" v="2691" actId="1036"/>
          <ac:spMkLst>
            <pc:docMk/>
            <pc:sldMk cId="2026988812" sldId="307"/>
            <ac:spMk id="100" creationId="{28AA072B-1321-4E1E-A56D-EF0F8027C3E3}"/>
          </ac:spMkLst>
        </pc:spChg>
        <pc:spChg chg="add del mod">
          <ac:chgData name="김 승현" userId="11a90075256c3698" providerId="LiveId" clId="{11AA93FE-3002-41E2-8D26-EA6807A93381}" dt="2021-07-13T09:59:04.133" v="2706" actId="478"/>
          <ac:spMkLst>
            <pc:docMk/>
            <pc:sldMk cId="2026988812" sldId="307"/>
            <ac:spMk id="101" creationId="{208F0F49-36F8-47A4-A512-A755AB5C706C}"/>
          </ac:spMkLst>
        </pc:spChg>
        <pc:spChg chg="add mod">
          <ac:chgData name="김 승현" userId="11a90075256c3698" providerId="LiveId" clId="{11AA93FE-3002-41E2-8D26-EA6807A93381}" dt="2021-07-13T10:00:58.616" v="2767" actId="1035"/>
          <ac:spMkLst>
            <pc:docMk/>
            <pc:sldMk cId="2026988812" sldId="307"/>
            <ac:spMk id="102" creationId="{0312D6EB-0C80-4CD9-836D-827795B8678A}"/>
          </ac:spMkLst>
        </pc:spChg>
        <pc:spChg chg="add mod">
          <ac:chgData name="김 승현" userId="11a90075256c3698" providerId="LiveId" clId="{11AA93FE-3002-41E2-8D26-EA6807A93381}" dt="2021-07-13T09:59:45.827" v="2735" actId="1036"/>
          <ac:spMkLst>
            <pc:docMk/>
            <pc:sldMk cId="2026988812" sldId="307"/>
            <ac:spMk id="103" creationId="{C813554D-29BD-49CE-B24D-9F0E4595788A}"/>
          </ac:spMkLst>
        </pc:spChg>
        <pc:spChg chg="add mod">
          <ac:chgData name="김 승현" userId="11a90075256c3698" providerId="LiveId" clId="{11AA93FE-3002-41E2-8D26-EA6807A93381}" dt="2021-07-13T10:00:56.701" v="2761" actId="1035"/>
          <ac:spMkLst>
            <pc:docMk/>
            <pc:sldMk cId="2026988812" sldId="307"/>
            <ac:spMk id="104" creationId="{2A7A4A40-AA2E-40F1-AE4E-FF46233300E3}"/>
          </ac:spMkLst>
        </pc:spChg>
        <pc:spChg chg="add mod">
          <ac:chgData name="김 승현" userId="11a90075256c3698" providerId="LiveId" clId="{11AA93FE-3002-41E2-8D26-EA6807A93381}" dt="2021-07-13T10:00:14.328" v="2741" actId="1076"/>
          <ac:spMkLst>
            <pc:docMk/>
            <pc:sldMk cId="2026988812" sldId="307"/>
            <ac:spMk id="105" creationId="{7322FB94-02BE-438E-BEAC-43720852279E}"/>
          </ac:spMkLst>
        </pc:spChg>
        <pc:spChg chg="add mod">
          <ac:chgData name="김 승현" userId="11a90075256c3698" providerId="LiveId" clId="{11AA93FE-3002-41E2-8D26-EA6807A93381}" dt="2021-07-13T10:00:21.718" v="2744" actId="1076"/>
          <ac:spMkLst>
            <pc:docMk/>
            <pc:sldMk cId="2026988812" sldId="307"/>
            <ac:spMk id="107" creationId="{8FC2C8D2-93A4-410C-9627-5B5E5793E664}"/>
          </ac:spMkLst>
        </pc:spChg>
        <pc:spChg chg="add mod">
          <ac:chgData name="김 승현" userId="11a90075256c3698" providerId="LiveId" clId="{11AA93FE-3002-41E2-8D26-EA6807A93381}" dt="2021-07-13T10:00:29.968" v="2750" actId="1037"/>
          <ac:spMkLst>
            <pc:docMk/>
            <pc:sldMk cId="2026988812" sldId="307"/>
            <ac:spMk id="109" creationId="{29BBD71F-1561-41E5-8DEF-32C877D3A14A}"/>
          </ac:spMkLst>
        </pc:spChg>
        <pc:spChg chg="add mod">
          <ac:chgData name="김 승현" userId="11a90075256c3698" providerId="LiveId" clId="{11AA93FE-3002-41E2-8D26-EA6807A93381}" dt="2021-07-13T10:00:41.993" v="2756" actId="1036"/>
          <ac:spMkLst>
            <pc:docMk/>
            <pc:sldMk cId="2026988812" sldId="307"/>
            <ac:spMk id="111" creationId="{E2D3BB46-4123-4335-9C18-D8AB0ED264FB}"/>
          </ac:spMkLst>
        </pc:spChg>
        <pc:spChg chg="add mod">
          <ac:chgData name="김 승현" userId="11a90075256c3698" providerId="LiveId" clId="{11AA93FE-3002-41E2-8D26-EA6807A93381}" dt="2021-07-13T10:01:05.828" v="2768" actId="1035"/>
          <ac:spMkLst>
            <pc:docMk/>
            <pc:sldMk cId="2026988812" sldId="307"/>
            <ac:spMk id="112" creationId="{4EA59A8C-E3ED-4413-B1D4-7B97A58D77DD}"/>
          </ac:spMkLst>
        </pc:spChg>
        <pc:cxnChg chg="mod">
          <ac:chgData name="김 승현" userId="11a90075256c3698" providerId="LiveId" clId="{11AA93FE-3002-41E2-8D26-EA6807A93381}" dt="2021-07-13T09:59:26.869" v="2722" actId="1038"/>
          <ac:cxnSpMkLst>
            <pc:docMk/>
            <pc:sldMk cId="2026988812" sldId="307"/>
            <ac:cxnSpMk id="54" creationId="{B3AA5075-5F2D-482D-88E6-4F7FB08A1EB8}"/>
          </ac:cxnSpMkLst>
        </pc:cxnChg>
        <pc:cxnChg chg="mod">
          <ac:chgData name="김 승현" userId="11a90075256c3698" providerId="LiveId" clId="{11AA93FE-3002-41E2-8D26-EA6807A93381}" dt="2021-07-13T09:59:07.498" v="2708" actId="14100"/>
          <ac:cxnSpMkLst>
            <pc:docMk/>
            <pc:sldMk cId="2026988812" sldId="307"/>
            <ac:cxnSpMk id="56" creationId="{B701F6DD-DFBB-4183-A993-57F6AA6C21E9}"/>
          </ac:cxnSpMkLst>
        </pc:cxnChg>
        <pc:cxnChg chg="mod">
          <ac:chgData name="김 승현" userId="11a90075256c3698" providerId="LiveId" clId="{11AA93FE-3002-41E2-8D26-EA6807A93381}" dt="2021-07-13T09:58:34.175" v="2691" actId="1036"/>
          <ac:cxnSpMkLst>
            <pc:docMk/>
            <pc:sldMk cId="2026988812" sldId="307"/>
            <ac:cxnSpMk id="64" creationId="{6F9D9D92-FAF5-4AE6-A9A4-6B439105E6DB}"/>
          </ac:cxnSpMkLst>
        </pc:cxnChg>
        <pc:cxnChg chg="mod">
          <ac:chgData name="김 승현" userId="11a90075256c3698" providerId="LiveId" clId="{11AA93FE-3002-41E2-8D26-EA6807A93381}" dt="2021-07-13T10:00:58.616" v="2767" actId="1035"/>
          <ac:cxnSpMkLst>
            <pc:docMk/>
            <pc:sldMk cId="2026988812" sldId="307"/>
            <ac:cxnSpMk id="70" creationId="{97000B6F-6CFD-461E-A829-F70E94AC8992}"/>
          </ac:cxnSpMkLst>
        </pc:cxnChg>
        <pc:cxnChg chg="mod">
          <ac:chgData name="김 승현" userId="11a90075256c3698" providerId="LiveId" clId="{11AA93FE-3002-41E2-8D26-EA6807A93381}" dt="2021-07-13T09:59:45.827" v="2735" actId="1036"/>
          <ac:cxnSpMkLst>
            <pc:docMk/>
            <pc:sldMk cId="2026988812" sldId="307"/>
            <ac:cxnSpMk id="76" creationId="{DD057B04-0A37-4E75-971E-943D69040260}"/>
          </ac:cxnSpMkLst>
        </pc:cxnChg>
        <pc:cxnChg chg="mod">
          <ac:chgData name="김 승현" userId="11a90075256c3698" providerId="LiveId" clId="{11AA93FE-3002-41E2-8D26-EA6807A93381}" dt="2021-07-13T09:59:56.517" v="2737" actId="14100"/>
          <ac:cxnSpMkLst>
            <pc:docMk/>
            <pc:sldMk cId="2026988812" sldId="307"/>
            <ac:cxnSpMk id="82" creationId="{52D4C9F9-BCA0-4383-AF5E-712CBC7557C5}"/>
          </ac:cxnSpMkLst>
        </pc:cxnChg>
        <pc:cxnChg chg="mod">
          <ac:chgData name="김 승현" userId="11a90075256c3698" providerId="LiveId" clId="{11AA93FE-3002-41E2-8D26-EA6807A93381}" dt="2021-07-13T10:00:35.090" v="2751" actId="14100"/>
          <ac:cxnSpMkLst>
            <pc:docMk/>
            <pc:sldMk cId="2026988812" sldId="307"/>
            <ac:cxnSpMk id="87" creationId="{35F421E3-F655-4FEF-9DE8-8D1D18648CE5}"/>
          </ac:cxnSpMkLst>
        </pc:cxnChg>
        <pc:cxnChg chg="mod">
          <ac:chgData name="김 승현" userId="11a90075256c3698" providerId="LiveId" clId="{11AA93FE-3002-41E2-8D26-EA6807A93381}" dt="2021-07-13T10:00:47.837" v="2758" actId="14100"/>
          <ac:cxnSpMkLst>
            <pc:docMk/>
            <pc:sldMk cId="2026988812" sldId="307"/>
            <ac:cxnSpMk id="95" creationId="{2FB5AF0D-A9CF-4AF8-BA66-8C0199CE3ABF}"/>
          </ac:cxnSpMkLst>
        </pc:cxnChg>
        <pc:cxnChg chg="add mod">
          <ac:chgData name="김 승현" userId="11a90075256c3698" providerId="LiveId" clId="{11AA93FE-3002-41E2-8D26-EA6807A93381}" dt="2021-07-13T09:57:39.708" v="2648" actId="14100"/>
          <ac:cxnSpMkLst>
            <pc:docMk/>
            <pc:sldMk cId="2026988812" sldId="307"/>
            <ac:cxnSpMk id="99" creationId="{A89685E2-3619-4C21-9AC1-D34EFA443E21}"/>
          </ac:cxnSpMkLst>
        </pc:cxnChg>
        <pc:cxnChg chg="add mod">
          <ac:chgData name="김 승현" userId="11a90075256c3698" providerId="LiveId" clId="{11AA93FE-3002-41E2-8D26-EA6807A93381}" dt="2021-07-13T10:00:14.328" v="2741" actId="1076"/>
          <ac:cxnSpMkLst>
            <pc:docMk/>
            <pc:sldMk cId="2026988812" sldId="307"/>
            <ac:cxnSpMk id="106" creationId="{74BA89F4-5C29-4737-88AB-85488C707138}"/>
          </ac:cxnSpMkLst>
        </pc:cxnChg>
        <pc:cxnChg chg="add mod">
          <ac:chgData name="김 승현" userId="11a90075256c3698" providerId="LiveId" clId="{11AA93FE-3002-41E2-8D26-EA6807A93381}" dt="2021-07-13T10:00:21.718" v="2744" actId="1076"/>
          <ac:cxnSpMkLst>
            <pc:docMk/>
            <pc:sldMk cId="2026988812" sldId="307"/>
            <ac:cxnSpMk id="108" creationId="{3809E141-182F-4583-9253-B310CA6DA90F}"/>
          </ac:cxnSpMkLst>
        </pc:cxnChg>
        <pc:cxnChg chg="add mod">
          <ac:chgData name="김 승현" userId="11a90075256c3698" providerId="LiveId" clId="{11AA93FE-3002-41E2-8D26-EA6807A93381}" dt="2021-07-13T10:00:29.968" v="2750" actId="1037"/>
          <ac:cxnSpMkLst>
            <pc:docMk/>
            <pc:sldMk cId="2026988812" sldId="307"/>
            <ac:cxnSpMk id="110" creationId="{9F48E67A-D1AA-445B-8C8A-C7A560897B64}"/>
          </ac:cxnSpMkLst>
        </pc:cxnChg>
      </pc:sldChg>
      <pc:sldChg chg="addSp modSp add mod">
        <pc:chgData name="김 승현" userId="11a90075256c3698" providerId="LiveId" clId="{11AA93FE-3002-41E2-8D26-EA6807A93381}" dt="2021-07-13T10:03:41.007" v="2801"/>
        <pc:sldMkLst>
          <pc:docMk/>
          <pc:sldMk cId="1990482210" sldId="308"/>
        </pc:sldMkLst>
        <pc:spChg chg="add mod">
          <ac:chgData name="김 승현" userId="11a90075256c3698" providerId="LiveId" clId="{11AA93FE-3002-41E2-8D26-EA6807A93381}" dt="2021-07-13T10:01:36.345" v="2777" actId="1076"/>
          <ac:spMkLst>
            <pc:docMk/>
            <pc:sldMk cId="1990482210" sldId="308"/>
            <ac:spMk id="3" creationId="{F8E8A427-48D7-49A6-B337-77E2F6512622}"/>
          </ac:spMkLst>
        </pc:spChg>
        <pc:spChg chg="add mod">
          <ac:chgData name="김 승현" userId="11a90075256c3698" providerId="LiveId" clId="{11AA93FE-3002-41E2-8D26-EA6807A93381}" dt="2021-07-13T10:01:52.299" v="2783" actId="1076"/>
          <ac:spMkLst>
            <pc:docMk/>
            <pc:sldMk cId="1990482210" sldId="308"/>
            <ac:spMk id="101" creationId="{EA7DF558-F9AA-4E41-8107-F83A121148C7}"/>
          </ac:spMkLst>
        </pc:spChg>
        <pc:spChg chg="add mod">
          <ac:chgData name="김 승현" userId="11a90075256c3698" providerId="LiveId" clId="{11AA93FE-3002-41E2-8D26-EA6807A93381}" dt="2021-07-13T10:03:41.007" v="2801"/>
          <ac:spMkLst>
            <pc:docMk/>
            <pc:sldMk cId="1990482210" sldId="308"/>
            <ac:spMk id="113" creationId="{D0005C3D-0840-4A06-B200-B2E482ED654F}"/>
          </ac:spMkLst>
        </pc:spChg>
      </pc:sldChg>
      <pc:sldChg chg="add del">
        <pc:chgData name="김 승현" userId="11a90075256c3698" providerId="LiveId" clId="{11AA93FE-3002-41E2-8D26-EA6807A93381}" dt="2021-07-13T10:03:43.027" v="2802" actId="2696"/>
        <pc:sldMkLst>
          <pc:docMk/>
          <pc:sldMk cId="2529452833" sldId="309"/>
        </pc:sldMkLst>
      </pc:sldChg>
    </pc:docChg>
  </pc:docChgLst>
  <pc:docChgLst>
    <pc:chgData name="승현" userId="11a90075256c3698" providerId="LiveId" clId="{CF26F796-6C1D-4995-A65E-67D368D8C873}"/>
    <pc:docChg chg="undo custSel addSld delSld modSld">
      <pc:chgData name="승현" userId="11a90075256c3698" providerId="LiveId" clId="{CF26F796-6C1D-4995-A65E-67D368D8C873}" dt="2021-07-17T07:10:27.761" v="1360" actId="47"/>
      <pc:docMkLst>
        <pc:docMk/>
      </pc:docMkLst>
      <pc:sldChg chg="addSp delSp modSp mod">
        <pc:chgData name="승현" userId="11a90075256c3698" providerId="LiveId" clId="{CF26F796-6C1D-4995-A65E-67D368D8C873}" dt="2021-07-17T06:16:35.794" v="364" actId="1076"/>
        <pc:sldMkLst>
          <pc:docMk/>
          <pc:sldMk cId="2947150438" sldId="264"/>
        </pc:sldMkLst>
        <pc:spChg chg="add mod">
          <ac:chgData name="승현" userId="11a90075256c3698" providerId="LiveId" clId="{CF26F796-6C1D-4995-A65E-67D368D8C873}" dt="2021-07-17T06:11:23.494" v="124" actId="1076"/>
          <ac:spMkLst>
            <pc:docMk/>
            <pc:sldMk cId="2947150438" sldId="264"/>
            <ac:spMk id="2" creationId="{1C14F2CB-F704-40D2-8701-9B30B4861D81}"/>
          </ac:spMkLst>
        </pc:spChg>
        <pc:spChg chg="add del">
          <ac:chgData name="승현" userId="11a90075256c3698" providerId="LiveId" clId="{CF26F796-6C1D-4995-A65E-67D368D8C873}" dt="2021-07-17T06:11:57.698" v="213" actId="478"/>
          <ac:spMkLst>
            <pc:docMk/>
            <pc:sldMk cId="2947150438" sldId="264"/>
            <ac:spMk id="3" creationId="{D67267F0-73A9-4397-B822-54E8E171C96D}"/>
          </ac:spMkLst>
        </pc:spChg>
        <pc:spChg chg="add mod">
          <ac:chgData name="승현" userId="11a90075256c3698" providerId="LiveId" clId="{CF26F796-6C1D-4995-A65E-67D368D8C873}" dt="2021-07-17T06:12:13.482" v="216" actId="1076"/>
          <ac:spMkLst>
            <pc:docMk/>
            <pc:sldMk cId="2947150438" sldId="264"/>
            <ac:spMk id="4" creationId="{D5899B92-6A30-43BF-8CD2-02B36C590498}"/>
          </ac:spMkLst>
        </pc:spChg>
        <pc:spChg chg="add mod">
          <ac:chgData name="승현" userId="11a90075256c3698" providerId="LiveId" clId="{CF26F796-6C1D-4995-A65E-67D368D8C873}" dt="2021-07-17T06:11:48.468" v="211"/>
          <ac:spMkLst>
            <pc:docMk/>
            <pc:sldMk cId="2947150438" sldId="264"/>
            <ac:spMk id="11" creationId="{CC28B063-6C2C-4FC6-8595-C5C04E232F77}"/>
          </ac:spMkLst>
        </pc:spChg>
        <pc:spChg chg="add mod">
          <ac:chgData name="승현" userId="11a90075256c3698" providerId="LiveId" clId="{CF26F796-6C1D-4995-A65E-67D368D8C873}" dt="2021-07-17T06:12:40.645" v="223" actId="1076"/>
          <ac:spMkLst>
            <pc:docMk/>
            <pc:sldMk cId="2947150438" sldId="264"/>
            <ac:spMk id="16" creationId="{5C237AFC-D72D-4724-BF6A-6B7ECDC02E86}"/>
          </ac:spMkLst>
        </pc:spChg>
        <pc:spChg chg="add mod">
          <ac:chgData name="승현" userId="11a90075256c3698" providerId="LiveId" clId="{CF26F796-6C1D-4995-A65E-67D368D8C873}" dt="2021-07-17T06:12:45.450" v="224" actId="1076"/>
          <ac:spMkLst>
            <pc:docMk/>
            <pc:sldMk cId="2947150438" sldId="264"/>
            <ac:spMk id="20" creationId="{C5819148-10EE-42A1-B0CC-F642E8BEA1E8}"/>
          </ac:spMkLst>
        </pc:spChg>
        <pc:spChg chg="add mod">
          <ac:chgData name="승현" userId="11a90075256c3698" providerId="LiveId" clId="{CF26F796-6C1D-4995-A65E-67D368D8C873}" dt="2021-07-17T06:13:02.557" v="227" actId="1076"/>
          <ac:spMkLst>
            <pc:docMk/>
            <pc:sldMk cId="2947150438" sldId="264"/>
            <ac:spMk id="26" creationId="{1CF24905-5D09-47FB-A49C-B692D96ABE54}"/>
          </ac:spMkLst>
        </pc:spChg>
        <pc:spChg chg="add mod">
          <ac:chgData name="승현" userId="11a90075256c3698" providerId="LiveId" clId="{CF26F796-6C1D-4995-A65E-67D368D8C873}" dt="2021-07-17T06:13:01.287" v="226" actId="1076"/>
          <ac:spMkLst>
            <pc:docMk/>
            <pc:sldMk cId="2947150438" sldId="264"/>
            <ac:spMk id="28" creationId="{5BA14A64-5032-4F61-89A8-2B4AD94ABE97}"/>
          </ac:spMkLst>
        </pc:spChg>
        <pc:spChg chg="add mod">
          <ac:chgData name="승현" userId="11a90075256c3698" providerId="LiveId" clId="{CF26F796-6C1D-4995-A65E-67D368D8C873}" dt="2021-07-17T06:13:38.501" v="237" actId="1076"/>
          <ac:spMkLst>
            <pc:docMk/>
            <pc:sldMk cId="2947150438" sldId="264"/>
            <ac:spMk id="30" creationId="{EC15A94E-413C-4ED4-9FFF-3663923C3F3B}"/>
          </ac:spMkLst>
        </pc:spChg>
        <pc:spChg chg="add mod">
          <ac:chgData name="승현" userId="11a90075256c3698" providerId="LiveId" clId="{CF26F796-6C1D-4995-A65E-67D368D8C873}" dt="2021-07-17T06:15:41.063" v="330" actId="1076"/>
          <ac:spMkLst>
            <pc:docMk/>
            <pc:sldMk cId="2947150438" sldId="264"/>
            <ac:spMk id="38" creationId="{1E26BD7D-5F7E-49E4-9628-7FDE78595E71}"/>
          </ac:spMkLst>
        </pc:spChg>
        <pc:spChg chg="add mod">
          <ac:chgData name="승현" userId="11a90075256c3698" providerId="LiveId" clId="{CF26F796-6C1D-4995-A65E-67D368D8C873}" dt="2021-07-17T06:16:35.794" v="364" actId="1076"/>
          <ac:spMkLst>
            <pc:docMk/>
            <pc:sldMk cId="2947150438" sldId="264"/>
            <ac:spMk id="39" creationId="{1C9F55C9-10B1-4592-96EA-10B15DE18F49}"/>
          </ac:spMkLst>
        </pc:spChg>
        <pc:spChg chg="add mod">
          <ac:chgData name="승현" userId="11a90075256c3698" providerId="LiveId" clId="{CF26F796-6C1D-4995-A65E-67D368D8C873}" dt="2021-07-17T06:16:35.794" v="364" actId="1076"/>
          <ac:spMkLst>
            <pc:docMk/>
            <pc:sldMk cId="2947150438" sldId="264"/>
            <ac:spMk id="45" creationId="{83C64AAC-D44D-4072-9E57-F90CA7B1CC8E}"/>
          </ac:spMkLst>
        </pc:spChg>
        <pc:spChg chg="add mod">
          <ac:chgData name="승현" userId="11a90075256c3698" providerId="LiveId" clId="{CF26F796-6C1D-4995-A65E-67D368D8C873}" dt="2021-07-17T06:16:35.794" v="364" actId="1076"/>
          <ac:spMkLst>
            <pc:docMk/>
            <pc:sldMk cId="2947150438" sldId="264"/>
            <ac:spMk id="46" creationId="{4EE57C74-B195-4381-A5C9-F3754AC6B1FB}"/>
          </ac:spMkLst>
        </pc:spChg>
        <pc:spChg chg="mod">
          <ac:chgData name="승현" userId="11a90075256c3698" providerId="LiveId" clId="{CF26F796-6C1D-4995-A65E-67D368D8C873}" dt="2021-07-17T06:01:44.457" v="47" actId="14100"/>
          <ac:spMkLst>
            <pc:docMk/>
            <pc:sldMk cId="2947150438" sldId="264"/>
            <ac:spMk id="50" creationId="{B6B195BF-B2D8-44C4-9201-360245A4F525}"/>
          </ac:spMkLst>
        </pc:spChg>
        <pc:spChg chg="del">
          <ac:chgData name="승현" userId="11a90075256c3698" providerId="LiveId" clId="{CF26F796-6C1D-4995-A65E-67D368D8C873}" dt="2021-07-17T06:01:30.312" v="8" actId="478"/>
          <ac:spMkLst>
            <pc:docMk/>
            <pc:sldMk cId="2947150438" sldId="264"/>
            <ac:spMk id="67" creationId="{0D7289B6-B661-4D31-8BA1-C6E2D24A3757}"/>
          </ac:spMkLst>
        </pc:spChg>
        <pc:grpChg chg="del">
          <ac:chgData name="승현" userId="11a90075256c3698" providerId="LiveId" clId="{CF26F796-6C1D-4995-A65E-67D368D8C873}" dt="2021-07-17T06:01:31.284" v="9" actId="478"/>
          <ac:grpSpMkLst>
            <pc:docMk/>
            <pc:sldMk cId="2947150438" sldId="264"/>
            <ac:grpSpMk id="47" creationId="{7401BB94-FF3C-4458-BD2A-583E073A4FA8}"/>
          </ac:grpSpMkLst>
        </pc:grpChg>
        <pc:graphicFrameChg chg="del">
          <ac:chgData name="승현" userId="11a90075256c3698" providerId="LiveId" clId="{CF26F796-6C1D-4995-A65E-67D368D8C873}" dt="2021-07-17T06:01:32.254" v="10" actId="478"/>
          <ac:graphicFrameMkLst>
            <pc:docMk/>
            <pc:sldMk cId="2947150438" sldId="264"/>
            <ac:graphicFrameMk id="12" creationId="{A5412CB3-2546-44AE-BE6B-0581FBA0BE7C}"/>
          </ac:graphicFrameMkLst>
        </pc:graphicFrameChg>
        <pc:graphicFrameChg chg="del">
          <ac:chgData name="승현" userId="11a90075256c3698" providerId="LiveId" clId="{CF26F796-6C1D-4995-A65E-67D368D8C873}" dt="2021-07-17T06:01:32.254" v="10" actId="478"/>
          <ac:graphicFrameMkLst>
            <pc:docMk/>
            <pc:sldMk cId="2947150438" sldId="264"/>
            <ac:graphicFrameMk id="18" creationId="{5458E85C-427F-46EB-B330-8A2764F4C4D9}"/>
          </ac:graphicFrameMkLst>
        </pc:graphicFrameChg>
        <pc:cxnChg chg="add mod">
          <ac:chgData name="승현" userId="11a90075256c3698" providerId="LiveId" clId="{CF26F796-6C1D-4995-A65E-67D368D8C873}" dt="2021-07-17T06:12:40.645" v="223" actId="1076"/>
          <ac:cxnSpMkLst>
            <pc:docMk/>
            <pc:sldMk cId="2947150438" sldId="264"/>
            <ac:cxnSpMk id="6" creationId="{59DBBF58-3CFC-44DE-ADFC-9E8339F3DA22}"/>
          </ac:cxnSpMkLst>
        </pc:cxnChg>
        <pc:cxnChg chg="add mod">
          <ac:chgData name="승현" userId="11a90075256c3698" providerId="LiveId" clId="{CF26F796-6C1D-4995-A65E-67D368D8C873}" dt="2021-07-17T06:12:45.450" v="224" actId="1076"/>
          <ac:cxnSpMkLst>
            <pc:docMk/>
            <pc:sldMk cId="2947150438" sldId="264"/>
            <ac:cxnSpMk id="19" creationId="{703A7533-EA54-455D-958E-02334C1BEB8B}"/>
          </ac:cxnSpMkLst>
        </pc:cxnChg>
        <pc:cxnChg chg="add mod">
          <ac:chgData name="승현" userId="11a90075256c3698" providerId="LiveId" clId="{CF26F796-6C1D-4995-A65E-67D368D8C873}" dt="2021-07-17T06:13:21.545" v="235" actId="14100"/>
          <ac:cxnSpMkLst>
            <pc:docMk/>
            <pc:sldMk cId="2947150438" sldId="264"/>
            <ac:cxnSpMk id="27" creationId="{1CEF4645-577D-4CB7-983F-A8A0362269BE}"/>
          </ac:cxnSpMkLst>
        </pc:cxnChg>
        <pc:cxnChg chg="add mod">
          <ac:chgData name="승현" userId="11a90075256c3698" providerId="LiveId" clId="{CF26F796-6C1D-4995-A65E-67D368D8C873}" dt="2021-07-17T06:13:38.501" v="237" actId="1076"/>
          <ac:cxnSpMkLst>
            <pc:docMk/>
            <pc:sldMk cId="2947150438" sldId="264"/>
            <ac:cxnSpMk id="29" creationId="{7A8D5354-3883-4AB4-B3CB-427D4FA00B61}"/>
          </ac:cxnSpMkLst>
        </pc:cxnChg>
      </pc:sldChg>
      <pc:sldChg chg="addSp delSp modSp add mod">
        <pc:chgData name="승현" userId="11a90075256c3698" providerId="LiveId" clId="{CF26F796-6C1D-4995-A65E-67D368D8C873}" dt="2021-07-17T06:21:48.029" v="653" actId="478"/>
        <pc:sldMkLst>
          <pc:docMk/>
          <pc:sldMk cId="971615601" sldId="265"/>
        </pc:sldMkLst>
        <pc:spChg chg="mod">
          <ac:chgData name="승현" userId="11a90075256c3698" providerId="LiveId" clId="{CF26F796-6C1D-4995-A65E-67D368D8C873}" dt="2021-07-17T06:20:21.425" v="608" actId="20577"/>
          <ac:spMkLst>
            <pc:docMk/>
            <pc:sldMk cId="971615601" sldId="265"/>
            <ac:spMk id="2" creationId="{1C14F2CB-F704-40D2-8701-9B30B4861D81}"/>
          </ac:spMkLst>
        </pc:spChg>
        <pc:spChg chg="del">
          <ac:chgData name="승현" userId="11a90075256c3698" providerId="LiveId" clId="{CF26F796-6C1D-4995-A65E-67D368D8C873}" dt="2021-07-17T06:20:31.769" v="609" actId="478"/>
          <ac:spMkLst>
            <pc:docMk/>
            <pc:sldMk cId="971615601" sldId="265"/>
            <ac:spMk id="4" creationId="{D5899B92-6A30-43BF-8CD2-02B36C590498}"/>
          </ac:spMkLst>
        </pc:spChg>
        <pc:spChg chg="mod">
          <ac:chgData name="승현" userId="11a90075256c3698" providerId="LiveId" clId="{CF26F796-6C1D-4995-A65E-67D368D8C873}" dt="2021-07-17T06:20:05.719" v="583" actId="1076"/>
          <ac:spMkLst>
            <pc:docMk/>
            <pc:sldMk cId="971615601" sldId="265"/>
            <ac:spMk id="11" creationId="{CC28B063-6C2C-4FC6-8595-C5C04E232F77}"/>
          </ac:spMkLst>
        </pc:spChg>
        <pc:spChg chg="del">
          <ac:chgData name="승현" userId="11a90075256c3698" providerId="LiveId" clId="{CF26F796-6C1D-4995-A65E-67D368D8C873}" dt="2021-07-17T06:20:31.769" v="609" actId="478"/>
          <ac:spMkLst>
            <pc:docMk/>
            <pc:sldMk cId="971615601" sldId="265"/>
            <ac:spMk id="16" creationId="{5C237AFC-D72D-4724-BF6A-6B7ECDC02E86}"/>
          </ac:spMkLst>
        </pc:spChg>
        <pc:spChg chg="del">
          <ac:chgData name="승현" userId="11a90075256c3698" providerId="LiveId" clId="{CF26F796-6C1D-4995-A65E-67D368D8C873}" dt="2021-07-17T06:20:31.769" v="609" actId="478"/>
          <ac:spMkLst>
            <pc:docMk/>
            <pc:sldMk cId="971615601" sldId="265"/>
            <ac:spMk id="20" creationId="{C5819148-10EE-42A1-B0CC-F642E8BEA1E8}"/>
          </ac:spMkLst>
        </pc:spChg>
        <pc:spChg chg="mod">
          <ac:chgData name="승현" userId="11a90075256c3698" providerId="LiveId" clId="{CF26F796-6C1D-4995-A65E-67D368D8C873}" dt="2021-07-17T06:20:38.495" v="610" actId="1076"/>
          <ac:spMkLst>
            <pc:docMk/>
            <pc:sldMk cId="971615601" sldId="265"/>
            <ac:spMk id="26" creationId="{1CF24905-5D09-47FB-A49C-B692D96ABE54}"/>
          </ac:spMkLst>
        </pc:spChg>
        <pc:spChg chg="mod">
          <ac:chgData name="승현" userId="11a90075256c3698" providerId="LiveId" clId="{CF26F796-6C1D-4995-A65E-67D368D8C873}" dt="2021-07-17T06:20:38.495" v="610" actId="1076"/>
          <ac:spMkLst>
            <pc:docMk/>
            <pc:sldMk cId="971615601" sldId="265"/>
            <ac:spMk id="28" creationId="{5BA14A64-5032-4F61-89A8-2B4AD94ABE97}"/>
          </ac:spMkLst>
        </pc:spChg>
        <pc:spChg chg="mod">
          <ac:chgData name="승현" userId="11a90075256c3698" providerId="LiveId" clId="{CF26F796-6C1D-4995-A65E-67D368D8C873}" dt="2021-07-17T06:20:38.495" v="610" actId="1076"/>
          <ac:spMkLst>
            <pc:docMk/>
            <pc:sldMk cId="971615601" sldId="265"/>
            <ac:spMk id="30" creationId="{EC15A94E-413C-4ED4-9FFF-3663923C3F3B}"/>
          </ac:spMkLst>
        </pc:spChg>
        <pc:spChg chg="add mod">
          <ac:chgData name="승현" userId="11a90075256c3698" providerId="LiveId" clId="{CF26F796-6C1D-4995-A65E-67D368D8C873}" dt="2021-07-17T06:20:38.495" v="610" actId="1076"/>
          <ac:spMkLst>
            <pc:docMk/>
            <pc:sldMk cId="971615601" sldId="265"/>
            <ac:spMk id="31" creationId="{5C4C4CB4-D9FB-4C59-AC85-DBF9E12E0130}"/>
          </ac:spMkLst>
        </pc:spChg>
        <pc:spChg chg="mod">
          <ac:chgData name="승현" userId="11a90075256c3698" providerId="LiveId" clId="{CF26F796-6C1D-4995-A65E-67D368D8C873}" dt="2021-07-17T06:19:42.089" v="512" actId="1076"/>
          <ac:spMkLst>
            <pc:docMk/>
            <pc:sldMk cId="971615601" sldId="265"/>
            <ac:spMk id="38" creationId="{1E26BD7D-5F7E-49E4-9628-7FDE78595E71}"/>
          </ac:spMkLst>
        </pc:spChg>
        <pc:spChg chg="del">
          <ac:chgData name="승현" userId="11a90075256c3698" providerId="LiveId" clId="{CF26F796-6C1D-4995-A65E-67D368D8C873}" dt="2021-07-17T06:21:48.029" v="653" actId="478"/>
          <ac:spMkLst>
            <pc:docMk/>
            <pc:sldMk cId="971615601" sldId="265"/>
            <ac:spMk id="39" creationId="{1C9F55C9-10B1-4592-96EA-10B15DE18F49}"/>
          </ac:spMkLst>
        </pc:spChg>
        <pc:spChg chg="add mod">
          <ac:chgData name="승현" userId="11a90075256c3698" providerId="LiveId" clId="{CF26F796-6C1D-4995-A65E-67D368D8C873}" dt="2021-07-17T06:21:01.351" v="628"/>
          <ac:spMkLst>
            <pc:docMk/>
            <pc:sldMk cId="971615601" sldId="265"/>
            <ac:spMk id="41" creationId="{1EB86004-2292-42E9-BE16-EB76FCC8F9A4}"/>
          </ac:spMkLst>
        </pc:spChg>
        <pc:spChg chg="add mod">
          <ac:chgData name="승현" userId="11a90075256c3698" providerId="LiveId" clId="{CF26F796-6C1D-4995-A65E-67D368D8C873}" dt="2021-07-17T06:20:46.707" v="613" actId="14100"/>
          <ac:spMkLst>
            <pc:docMk/>
            <pc:sldMk cId="971615601" sldId="265"/>
            <ac:spMk id="42" creationId="{B462E66E-33A1-4B4E-88BE-4BF74B2517C5}"/>
          </ac:spMkLst>
        </pc:spChg>
        <pc:spChg chg="add mod">
          <ac:chgData name="승현" userId="11a90075256c3698" providerId="LiveId" clId="{CF26F796-6C1D-4995-A65E-67D368D8C873}" dt="2021-07-17T06:20:46.707" v="613" actId="14100"/>
          <ac:spMkLst>
            <pc:docMk/>
            <pc:sldMk cId="971615601" sldId="265"/>
            <ac:spMk id="44" creationId="{3399C6C3-AE29-43D6-B66E-707FD702CD23}"/>
          </ac:spMkLst>
        </pc:spChg>
        <pc:spChg chg="del">
          <ac:chgData name="승현" userId="11a90075256c3698" providerId="LiveId" clId="{CF26F796-6C1D-4995-A65E-67D368D8C873}" dt="2021-07-17T06:21:48.029" v="653" actId="478"/>
          <ac:spMkLst>
            <pc:docMk/>
            <pc:sldMk cId="971615601" sldId="265"/>
            <ac:spMk id="45" creationId="{83C64AAC-D44D-4072-9E57-F90CA7B1CC8E}"/>
          </ac:spMkLst>
        </pc:spChg>
        <pc:spChg chg="del">
          <ac:chgData name="승현" userId="11a90075256c3698" providerId="LiveId" clId="{CF26F796-6C1D-4995-A65E-67D368D8C873}" dt="2021-07-17T06:21:48.029" v="653" actId="478"/>
          <ac:spMkLst>
            <pc:docMk/>
            <pc:sldMk cId="971615601" sldId="265"/>
            <ac:spMk id="46" creationId="{4EE57C74-B195-4381-A5C9-F3754AC6B1FB}"/>
          </ac:spMkLst>
        </pc:spChg>
        <pc:spChg chg="add mod">
          <ac:chgData name="승현" userId="11a90075256c3698" providerId="LiveId" clId="{CF26F796-6C1D-4995-A65E-67D368D8C873}" dt="2021-07-17T06:20:46.707" v="613" actId="14100"/>
          <ac:spMkLst>
            <pc:docMk/>
            <pc:sldMk cId="971615601" sldId="265"/>
            <ac:spMk id="48" creationId="{2EEB124E-DAEE-4745-850D-442507BCD7A6}"/>
          </ac:spMkLst>
        </pc:spChg>
        <pc:spChg chg="mod">
          <ac:chgData name="승현" userId="11a90075256c3698" providerId="LiveId" clId="{CF26F796-6C1D-4995-A65E-67D368D8C873}" dt="2021-07-17T06:17:42.643" v="370" actId="20577"/>
          <ac:spMkLst>
            <pc:docMk/>
            <pc:sldMk cId="971615601" sldId="265"/>
            <ac:spMk id="50" creationId="{B6B195BF-B2D8-44C4-9201-360245A4F525}"/>
          </ac:spMkLst>
        </pc:spChg>
        <pc:spChg chg="add mod">
          <ac:chgData name="승현" userId="11a90075256c3698" providerId="LiveId" clId="{CF26F796-6C1D-4995-A65E-67D368D8C873}" dt="2021-07-17T06:20:46.707" v="613" actId="14100"/>
          <ac:spMkLst>
            <pc:docMk/>
            <pc:sldMk cId="971615601" sldId="265"/>
            <ac:spMk id="51" creationId="{5B4DE427-E47A-4FAC-AADD-1E0071DE46C9}"/>
          </ac:spMkLst>
        </pc:spChg>
        <pc:spChg chg="add mod">
          <ac:chgData name="승현" userId="11a90075256c3698" providerId="LiveId" clId="{CF26F796-6C1D-4995-A65E-67D368D8C873}" dt="2021-07-17T06:20:50.447" v="615" actId="571"/>
          <ac:spMkLst>
            <pc:docMk/>
            <pc:sldMk cId="971615601" sldId="265"/>
            <ac:spMk id="52" creationId="{938285F1-14FC-4A1D-B6D1-BCD4D3E7B888}"/>
          </ac:spMkLst>
        </pc:spChg>
        <pc:spChg chg="add mod">
          <ac:chgData name="승현" userId="11a90075256c3698" providerId="LiveId" clId="{CF26F796-6C1D-4995-A65E-67D368D8C873}" dt="2021-07-17T06:20:50.447" v="615" actId="571"/>
          <ac:spMkLst>
            <pc:docMk/>
            <pc:sldMk cId="971615601" sldId="265"/>
            <ac:spMk id="54" creationId="{9EDB916B-2ACA-410A-81DB-EC21DA128A1B}"/>
          </ac:spMkLst>
        </pc:spChg>
        <pc:spChg chg="add mod">
          <ac:chgData name="승현" userId="11a90075256c3698" providerId="LiveId" clId="{CF26F796-6C1D-4995-A65E-67D368D8C873}" dt="2021-07-17T06:20:50.447" v="615" actId="571"/>
          <ac:spMkLst>
            <pc:docMk/>
            <pc:sldMk cId="971615601" sldId="265"/>
            <ac:spMk id="56" creationId="{D334026C-2BAE-4E06-BCC6-9F5A7659FBF5}"/>
          </ac:spMkLst>
        </pc:spChg>
        <pc:spChg chg="add mod">
          <ac:chgData name="승현" userId="11a90075256c3698" providerId="LiveId" clId="{CF26F796-6C1D-4995-A65E-67D368D8C873}" dt="2021-07-17T06:20:50.447" v="615" actId="571"/>
          <ac:spMkLst>
            <pc:docMk/>
            <pc:sldMk cId="971615601" sldId="265"/>
            <ac:spMk id="58" creationId="{1A231FE9-B5D6-4685-9079-411491274887}"/>
          </ac:spMkLst>
        </pc:spChg>
        <pc:spChg chg="add mod">
          <ac:chgData name="승현" userId="11a90075256c3698" providerId="LiveId" clId="{CF26F796-6C1D-4995-A65E-67D368D8C873}" dt="2021-07-17T06:20:54.174" v="616" actId="571"/>
          <ac:spMkLst>
            <pc:docMk/>
            <pc:sldMk cId="971615601" sldId="265"/>
            <ac:spMk id="59" creationId="{678D180B-1AE6-4970-B9E8-317323947F22}"/>
          </ac:spMkLst>
        </pc:spChg>
        <pc:spChg chg="add mod">
          <ac:chgData name="승현" userId="11a90075256c3698" providerId="LiveId" clId="{CF26F796-6C1D-4995-A65E-67D368D8C873}" dt="2021-07-17T06:21:14.426" v="649" actId="1076"/>
          <ac:spMkLst>
            <pc:docMk/>
            <pc:sldMk cId="971615601" sldId="265"/>
            <ac:spMk id="61" creationId="{D108A7F5-D29C-4EF9-90A6-0BEB19F6E828}"/>
          </ac:spMkLst>
        </pc:spChg>
        <pc:spChg chg="add mod">
          <ac:chgData name="승현" userId="11a90075256c3698" providerId="LiveId" clId="{CF26F796-6C1D-4995-A65E-67D368D8C873}" dt="2021-07-17T06:21:25.241" v="652" actId="20577"/>
          <ac:spMkLst>
            <pc:docMk/>
            <pc:sldMk cId="971615601" sldId="265"/>
            <ac:spMk id="62" creationId="{D2CB0316-AAD2-4330-9EB8-58767481F2F3}"/>
          </ac:spMkLst>
        </pc:spChg>
        <pc:cxnChg chg="del mod">
          <ac:chgData name="승현" userId="11a90075256c3698" providerId="LiveId" clId="{CF26F796-6C1D-4995-A65E-67D368D8C873}" dt="2021-07-17T06:20:31.769" v="609" actId="478"/>
          <ac:cxnSpMkLst>
            <pc:docMk/>
            <pc:sldMk cId="971615601" sldId="265"/>
            <ac:cxnSpMk id="6" creationId="{59DBBF58-3CFC-44DE-ADFC-9E8339F3DA22}"/>
          </ac:cxnSpMkLst>
        </pc:cxnChg>
        <pc:cxnChg chg="del mod">
          <ac:chgData name="승현" userId="11a90075256c3698" providerId="LiveId" clId="{CF26F796-6C1D-4995-A65E-67D368D8C873}" dt="2021-07-17T06:20:31.769" v="609" actId="478"/>
          <ac:cxnSpMkLst>
            <pc:docMk/>
            <pc:sldMk cId="971615601" sldId="265"/>
            <ac:cxnSpMk id="19" creationId="{703A7533-EA54-455D-958E-02334C1BEB8B}"/>
          </ac:cxnSpMkLst>
        </pc:cxnChg>
        <pc:cxnChg chg="add mod">
          <ac:chgData name="승현" userId="11a90075256c3698" providerId="LiveId" clId="{CF26F796-6C1D-4995-A65E-67D368D8C873}" dt="2021-07-17T06:20:38.495" v="610" actId="1076"/>
          <ac:cxnSpMkLst>
            <pc:docMk/>
            <pc:sldMk cId="971615601" sldId="265"/>
            <ac:cxnSpMk id="21" creationId="{BA3DBD88-1310-4C83-9A1C-8FE241AB2727}"/>
          </ac:cxnSpMkLst>
        </pc:cxnChg>
        <pc:cxnChg chg="mod">
          <ac:chgData name="승현" userId="11a90075256c3698" providerId="LiveId" clId="{CF26F796-6C1D-4995-A65E-67D368D8C873}" dt="2021-07-17T06:20:38.495" v="610" actId="1076"/>
          <ac:cxnSpMkLst>
            <pc:docMk/>
            <pc:sldMk cId="971615601" sldId="265"/>
            <ac:cxnSpMk id="27" creationId="{1CEF4645-577D-4CB7-983F-A8A0362269BE}"/>
          </ac:cxnSpMkLst>
        </pc:cxnChg>
        <pc:cxnChg chg="mod">
          <ac:chgData name="승현" userId="11a90075256c3698" providerId="LiveId" clId="{CF26F796-6C1D-4995-A65E-67D368D8C873}" dt="2021-07-17T06:20:38.495" v="610" actId="1076"/>
          <ac:cxnSpMkLst>
            <pc:docMk/>
            <pc:sldMk cId="971615601" sldId="265"/>
            <ac:cxnSpMk id="29" creationId="{7A8D5354-3883-4AB4-B3CB-427D4FA00B61}"/>
          </ac:cxnSpMkLst>
        </pc:cxnChg>
        <pc:cxnChg chg="add mod">
          <ac:chgData name="승현" userId="11a90075256c3698" providerId="LiveId" clId="{CF26F796-6C1D-4995-A65E-67D368D8C873}" dt="2021-07-17T06:20:46.707" v="613" actId="14100"/>
          <ac:cxnSpMkLst>
            <pc:docMk/>
            <pc:sldMk cId="971615601" sldId="265"/>
            <ac:cxnSpMk id="43" creationId="{6CEB557F-23A5-4C65-B490-87E6ABF5DDC9}"/>
          </ac:cxnSpMkLst>
        </pc:cxnChg>
        <pc:cxnChg chg="add mod">
          <ac:chgData name="승현" userId="11a90075256c3698" providerId="LiveId" clId="{CF26F796-6C1D-4995-A65E-67D368D8C873}" dt="2021-07-17T06:20:46.707" v="613" actId="14100"/>
          <ac:cxnSpMkLst>
            <pc:docMk/>
            <pc:sldMk cId="971615601" sldId="265"/>
            <ac:cxnSpMk id="47" creationId="{D093B0DE-A9AF-490F-A408-D1F6BB2A49EF}"/>
          </ac:cxnSpMkLst>
        </pc:cxnChg>
        <pc:cxnChg chg="add mod">
          <ac:chgData name="승현" userId="11a90075256c3698" providerId="LiveId" clId="{CF26F796-6C1D-4995-A65E-67D368D8C873}" dt="2021-07-17T06:20:46.707" v="613" actId="14100"/>
          <ac:cxnSpMkLst>
            <pc:docMk/>
            <pc:sldMk cId="971615601" sldId="265"/>
            <ac:cxnSpMk id="49" creationId="{7F39BB17-FB22-4899-8040-AB18E066989C}"/>
          </ac:cxnSpMkLst>
        </pc:cxnChg>
        <pc:cxnChg chg="add mod">
          <ac:chgData name="승현" userId="11a90075256c3698" providerId="LiveId" clId="{CF26F796-6C1D-4995-A65E-67D368D8C873}" dt="2021-07-17T06:20:50.447" v="615" actId="571"/>
          <ac:cxnSpMkLst>
            <pc:docMk/>
            <pc:sldMk cId="971615601" sldId="265"/>
            <ac:cxnSpMk id="53" creationId="{04F7102B-5ECA-48F4-A9AE-7DB75BA8692C}"/>
          </ac:cxnSpMkLst>
        </pc:cxnChg>
        <pc:cxnChg chg="add mod">
          <ac:chgData name="승현" userId="11a90075256c3698" providerId="LiveId" clId="{CF26F796-6C1D-4995-A65E-67D368D8C873}" dt="2021-07-17T06:20:50.447" v="615" actId="571"/>
          <ac:cxnSpMkLst>
            <pc:docMk/>
            <pc:sldMk cId="971615601" sldId="265"/>
            <ac:cxnSpMk id="55" creationId="{FACD66D1-900B-458B-B27F-E4F8F55611D2}"/>
          </ac:cxnSpMkLst>
        </pc:cxnChg>
        <pc:cxnChg chg="add mod">
          <ac:chgData name="승현" userId="11a90075256c3698" providerId="LiveId" clId="{CF26F796-6C1D-4995-A65E-67D368D8C873}" dt="2021-07-17T06:20:50.447" v="615" actId="571"/>
          <ac:cxnSpMkLst>
            <pc:docMk/>
            <pc:sldMk cId="971615601" sldId="265"/>
            <ac:cxnSpMk id="57" creationId="{B9EAD3F2-99C8-45E5-BE14-0CF3EE71223B}"/>
          </ac:cxnSpMkLst>
        </pc:cxnChg>
        <pc:cxnChg chg="add mod">
          <ac:chgData name="승현" userId="11a90075256c3698" providerId="LiveId" clId="{CF26F796-6C1D-4995-A65E-67D368D8C873}" dt="2021-07-17T06:20:57.148" v="617" actId="571"/>
          <ac:cxnSpMkLst>
            <pc:docMk/>
            <pc:sldMk cId="971615601" sldId="265"/>
            <ac:cxnSpMk id="60" creationId="{22C8DD4A-3E02-4DAC-A56F-1B9081B3CBB5}"/>
          </ac:cxnSpMkLst>
        </pc:cxnChg>
      </pc:sldChg>
      <pc:sldChg chg="del">
        <pc:chgData name="승현" userId="11a90075256c3698" providerId="LiveId" clId="{CF26F796-6C1D-4995-A65E-67D368D8C873}" dt="2021-07-17T06:01:23.926" v="0" actId="47"/>
        <pc:sldMkLst>
          <pc:docMk/>
          <pc:sldMk cId="22252220" sldId="266"/>
        </pc:sldMkLst>
      </pc:sldChg>
      <pc:sldChg chg="addSp delSp modSp add mod">
        <pc:chgData name="승현" userId="11a90075256c3698" providerId="LiveId" clId="{CF26F796-6C1D-4995-A65E-67D368D8C873}" dt="2021-07-17T06:29:22.894" v="915" actId="1076"/>
        <pc:sldMkLst>
          <pc:docMk/>
          <pc:sldMk cId="2352078043" sldId="266"/>
        </pc:sldMkLst>
        <pc:spChg chg="del">
          <ac:chgData name="승현" userId="11a90075256c3698" providerId="LiveId" clId="{CF26F796-6C1D-4995-A65E-67D368D8C873}" dt="2021-07-17T06:22:17.399" v="674" actId="478"/>
          <ac:spMkLst>
            <pc:docMk/>
            <pc:sldMk cId="2352078043" sldId="266"/>
            <ac:spMk id="2" creationId="{1C14F2CB-F704-40D2-8701-9B30B4861D81}"/>
          </ac:spMkLst>
        </pc:spChg>
        <pc:spChg chg="add 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3" creationId="{DBBFA69F-141A-422D-ABF2-B620C2F03924}"/>
          </ac:spMkLst>
        </pc:spChg>
        <pc:spChg chg="del">
          <ac:chgData name="승현" userId="11a90075256c3698" providerId="LiveId" clId="{CF26F796-6C1D-4995-A65E-67D368D8C873}" dt="2021-07-17T06:22:18.296" v="675" actId="478"/>
          <ac:spMkLst>
            <pc:docMk/>
            <pc:sldMk cId="2352078043" sldId="266"/>
            <ac:spMk id="11" creationId="{CC28B063-6C2C-4FC6-8595-C5C04E232F77}"/>
          </ac:spMkLst>
        </pc:spChg>
        <pc:spChg chg="add del mod">
          <ac:chgData name="승현" userId="11a90075256c3698" providerId="LiveId" clId="{CF26F796-6C1D-4995-A65E-67D368D8C873}" dt="2021-07-17T06:25:43.405" v="738" actId="478"/>
          <ac:spMkLst>
            <pc:docMk/>
            <pc:sldMk cId="2352078043" sldId="266"/>
            <ac:spMk id="17" creationId="{53DEE7C2-1AAC-4840-88A9-3D5F5D1713AD}"/>
          </ac:spMkLst>
        </pc:spChg>
        <pc:spChg chg="add mod">
          <ac:chgData name="승현" userId="11a90075256c3698" providerId="LiveId" clId="{CF26F796-6C1D-4995-A65E-67D368D8C873}" dt="2021-07-17T06:26:05.125" v="744" actId="1076"/>
          <ac:spMkLst>
            <pc:docMk/>
            <pc:sldMk cId="2352078043" sldId="266"/>
            <ac:spMk id="18" creationId="{2DCED4C5-1521-4013-8BE9-B9FF1BA2C53A}"/>
          </ac:spMkLst>
        </pc:spChg>
        <pc:spChg chg="add mod">
          <ac:chgData name="승현" userId="11a90075256c3698" providerId="LiveId" clId="{CF26F796-6C1D-4995-A65E-67D368D8C873}" dt="2021-07-17T06:29:22.894" v="915" actId="1076"/>
          <ac:spMkLst>
            <pc:docMk/>
            <pc:sldMk cId="2352078043" sldId="266"/>
            <ac:spMk id="19" creationId="{4A6F5C96-BD89-4369-A0CE-61485B2A78A7}"/>
          </ac:spMkLst>
        </pc:spChg>
        <pc:spChg chg="add mod">
          <ac:chgData name="승현" userId="11a90075256c3698" providerId="LiveId" clId="{CF26F796-6C1D-4995-A65E-67D368D8C873}" dt="2021-07-17T06:23:19.384" v="710"/>
          <ac:spMkLst>
            <pc:docMk/>
            <pc:sldMk cId="2352078043" sldId="266"/>
            <ac:spMk id="25" creationId="{47633C7D-ABDD-41AF-986B-83103B4388E6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26" creationId="{1CF24905-5D09-47FB-A49C-B692D96ABE54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28" creationId="{5BA14A64-5032-4F61-89A8-2B4AD94ABE97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30" creationId="{EC15A94E-413C-4ED4-9FFF-3663923C3F3B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31" creationId="{5C4C4CB4-D9FB-4C59-AC85-DBF9E12E0130}"/>
          </ac:spMkLst>
        </pc:spChg>
        <pc:spChg chg="add mod">
          <ac:chgData name="승현" userId="11a90075256c3698" providerId="LiveId" clId="{CF26F796-6C1D-4995-A65E-67D368D8C873}" dt="2021-07-17T06:24:30.211" v="726" actId="1076"/>
          <ac:spMkLst>
            <pc:docMk/>
            <pc:sldMk cId="2352078043" sldId="266"/>
            <ac:spMk id="32" creationId="{8DC5761C-0719-4DD9-A3A5-96679A9188A1}"/>
          </ac:spMkLst>
        </pc:spChg>
        <pc:spChg chg="add mod">
          <ac:chgData name="승현" userId="11a90075256c3698" providerId="LiveId" clId="{CF26F796-6C1D-4995-A65E-67D368D8C873}" dt="2021-07-17T06:23:13.173" v="702" actId="571"/>
          <ac:spMkLst>
            <pc:docMk/>
            <pc:sldMk cId="2352078043" sldId="266"/>
            <ac:spMk id="34" creationId="{C4405C9F-305A-45DC-8852-E0B94C052E77}"/>
          </ac:spMkLst>
        </pc:spChg>
        <pc:spChg chg="add mod">
          <ac:chgData name="승현" userId="11a90075256c3698" providerId="LiveId" clId="{CF26F796-6C1D-4995-A65E-67D368D8C873}" dt="2021-07-17T06:23:13.173" v="702" actId="571"/>
          <ac:spMkLst>
            <pc:docMk/>
            <pc:sldMk cId="2352078043" sldId="266"/>
            <ac:spMk id="36" creationId="{4769E680-3236-46BB-A8E1-011247ADF581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38" creationId="{1E26BD7D-5F7E-49E4-9628-7FDE78595E71}"/>
          </ac:spMkLst>
        </pc:spChg>
        <pc:spChg chg="add mod">
          <ac:chgData name="승현" userId="11a90075256c3698" providerId="LiveId" clId="{CF26F796-6C1D-4995-A65E-67D368D8C873}" dt="2021-07-17T06:24:30.211" v="726" actId="1076"/>
          <ac:spMkLst>
            <pc:docMk/>
            <pc:sldMk cId="2352078043" sldId="266"/>
            <ac:spMk id="39" creationId="{C04E6EBD-EAE2-4303-8BAB-C1071026B30D}"/>
          </ac:spMkLst>
        </pc:spChg>
        <pc:spChg chg="add mod">
          <ac:chgData name="승현" userId="11a90075256c3698" providerId="LiveId" clId="{CF26F796-6C1D-4995-A65E-67D368D8C873}" dt="2021-07-17T06:24:30.211" v="726" actId="1076"/>
          <ac:spMkLst>
            <pc:docMk/>
            <pc:sldMk cId="2352078043" sldId="266"/>
            <ac:spMk id="40" creationId="{B29E49FD-97C6-46E8-90CF-968EDF332097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41" creationId="{1EB86004-2292-42E9-BE16-EB76FCC8F9A4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42" creationId="{B462E66E-33A1-4B4E-88BE-4BF74B2517C5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44" creationId="{3399C6C3-AE29-43D6-B66E-707FD702CD23}"/>
          </ac:spMkLst>
        </pc:spChg>
        <pc:spChg chg="add mod">
          <ac:chgData name="승현" userId="11a90075256c3698" providerId="LiveId" clId="{CF26F796-6C1D-4995-A65E-67D368D8C873}" dt="2021-07-17T06:24:42.045" v="730" actId="1076"/>
          <ac:spMkLst>
            <pc:docMk/>
            <pc:sldMk cId="2352078043" sldId="266"/>
            <ac:spMk id="46" creationId="{C592BDC0-0AB1-4B0F-B3F3-72EAA6F22257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48" creationId="{2EEB124E-DAEE-4745-850D-442507BCD7A6}"/>
          </ac:spMkLst>
        </pc:spChg>
        <pc:spChg chg="mod">
          <ac:chgData name="승현" userId="11a90075256c3698" providerId="LiveId" clId="{CF26F796-6C1D-4995-A65E-67D368D8C873}" dt="2021-07-17T06:22:15.117" v="673"/>
          <ac:spMkLst>
            <pc:docMk/>
            <pc:sldMk cId="2352078043" sldId="266"/>
            <ac:spMk id="50" creationId="{B6B195BF-B2D8-44C4-9201-360245A4F525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51" creationId="{5B4DE427-E47A-4FAC-AADD-1E0071DE46C9}"/>
          </ac:spMkLst>
        </pc:spChg>
        <pc:spChg chg="add mod">
          <ac:chgData name="승현" userId="11a90075256c3698" providerId="LiveId" clId="{CF26F796-6C1D-4995-A65E-67D368D8C873}" dt="2021-07-17T06:24:45.480" v="731" actId="1076"/>
          <ac:spMkLst>
            <pc:docMk/>
            <pc:sldMk cId="2352078043" sldId="266"/>
            <ac:spMk id="52" creationId="{D892F78D-33C8-4B9D-8743-CE67B937B15B}"/>
          </ac:spMkLst>
        </pc:spChg>
        <pc:spChg chg="add mod">
          <ac:chgData name="승현" userId="11a90075256c3698" providerId="LiveId" clId="{CF26F796-6C1D-4995-A65E-67D368D8C873}" dt="2021-07-17T06:26:23.497" v="750" actId="1076"/>
          <ac:spMkLst>
            <pc:docMk/>
            <pc:sldMk cId="2352078043" sldId="266"/>
            <ac:spMk id="53" creationId="{4CEFF91B-D479-4F7C-80F3-2E7FC81DA38F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59" creationId="{678D180B-1AE6-4970-B9E8-317323947F22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61" creationId="{D108A7F5-D29C-4EF9-90A6-0BEB19F6E828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62" creationId="{D2CB0316-AAD2-4330-9EB8-58767481F2F3}"/>
          </ac:spMkLst>
        </pc:sp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21" creationId="{BA3DBD88-1310-4C83-9A1C-8FE241AB2727}"/>
          </ac:cxnSpMkLst>
        </pc:cxn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27" creationId="{1CEF4645-577D-4CB7-983F-A8A0362269BE}"/>
          </ac:cxnSpMkLst>
        </pc:cxn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29" creationId="{7A8D5354-3883-4AB4-B3CB-427D4FA00B61}"/>
          </ac:cxnSpMkLst>
        </pc:cxnChg>
        <pc:cxnChg chg="add mod">
          <ac:chgData name="승현" userId="11a90075256c3698" providerId="LiveId" clId="{CF26F796-6C1D-4995-A65E-67D368D8C873}" dt="2021-07-17T06:24:30.211" v="726" actId="1076"/>
          <ac:cxnSpMkLst>
            <pc:docMk/>
            <pc:sldMk cId="2352078043" sldId="266"/>
            <ac:cxnSpMk id="33" creationId="{2307E506-2872-421C-BD1D-FF0A39989391}"/>
          </ac:cxnSpMkLst>
        </pc:cxnChg>
        <pc:cxnChg chg="add mod">
          <ac:chgData name="승현" userId="11a90075256c3698" providerId="LiveId" clId="{CF26F796-6C1D-4995-A65E-67D368D8C873}" dt="2021-07-17T06:23:13.173" v="702" actId="571"/>
          <ac:cxnSpMkLst>
            <pc:docMk/>
            <pc:sldMk cId="2352078043" sldId="266"/>
            <ac:cxnSpMk id="35" creationId="{0C8E998F-A697-4A80-8719-31DED13049AA}"/>
          </ac:cxnSpMkLst>
        </pc:cxnChg>
        <pc:cxnChg chg="add mod">
          <ac:chgData name="승현" userId="11a90075256c3698" providerId="LiveId" clId="{CF26F796-6C1D-4995-A65E-67D368D8C873}" dt="2021-07-17T06:24:35.365" v="727" actId="14100"/>
          <ac:cxnSpMkLst>
            <pc:docMk/>
            <pc:sldMk cId="2352078043" sldId="266"/>
            <ac:cxnSpMk id="37" creationId="{60A39FBE-FB1B-4212-ACE0-29C2FBA4A923}"/>
          </ac:cxnSpMkLst>
        </pc:cxn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43" creationId="{6CEB557F-23A5-4C65-B490-87E6ABF5DDC9}"/>
          </ac:cxnSpMkLst>
        </pc:cxnChg>
        <pc:cxnChg chg="add mod">
          <ac:chgData name="승현" userId="11a90075256c3698" providerId="LiveId" clId="{CF26F796-6C1D-4995-A65E-67D368D8C873}" dt="2021-07-17T06:24:30.211" v="726" actId="1076"/>
          <ac:cxnSpMkLst>
            <pc:docMk/>
            <pc:sldMk cId="2352078043" sldId="266"/>
            <ac:cxnSpMk id="45" creationId="{5955F78C-4B1B-4CDD-812B-F47C1D1017E3}"/>
          </ac:cxnSpMkLst>
        </pc:cxn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47" creationId="{D093B0DE-A9AF-490F-A408-D1F6BB2A49EF}"/>
          </ac:cxnSpMkLst>
        </pc:cxn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49" creationId="{7F39BB17-FB22-4899-8040-AB18E066989C}"/>
          </ac:cxnSpMkLst>
        </pc:cxn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60" creationId="{22C8DD4A-3E02-4DAC-A56F-1B9081B3CBB5}"/>
          </ac:cxnSpMkLst>
        </pc:cxnChg>
      </pc:sldChg>
      <pc:sldChg chg="del">
        <pc:chgData name="승현" userId="11a90075256c3698" providerId="LiveId" clId="{CF26F796-6C1D-4995-A65E-67D368D8C873}" dt="2021-07-17T06:01:24.590" v="1" actId="47"/>
        <pc:sldMkLst>
          <pc:docMk/>
          <pc:sldMk cId="2997716268" sldId="267"/>
        </pc:sldMkLst>
      </pc:sldChg>
      <pc:sldChg chg="addSp delSp modSp add del mod">
        <pc:chgData name="승현" userId="11a90075256c3698" providerId="LiveId" clId="{CF26F796-6C1D-4995-A65E-67D368D8C873}" dt="2021-07-17T07:10:27.761" v="1360" actId="47"/>
        <pc:sldMkLst>
          <pc:docMk/>
          <pc:sldMk cId="3695908033" sldId="267"/>
        </pc:sldMkLst>
        <pc:spChg chg="add mod">
          <ac:chgData name="승현" userId="11a90075256c3698" providerId="LiveId" clId="{CF26F796-6C1D-4995-A65E-67D368D8C873}" dt="2021-07-17T06:43:54.445" v="1224" actId="20577"/>
          <ac:spMkLst>
            <pc:docMk/>
            <pc:sldMk cId="3695908033" sldId="267"/>
            <ac:spMk id="2" creationId="{28DE7EF6-53DA-4BD8-BD74-D6050831917F}"/>
          </ac:spMkLst>
        </pc:spChg>
        <pc:spChg chg="del">
          <ac:chgData name="승현" userId="11a90075256c3698" providerId="LiveId" clId="{CF26F796-6C1D-4995-A65E-67D368D8C873}" dt="2021-07-17T06:36:45.295" v="928" actId="478"/>
          <ac:spMkLst>
            <pc:docMk/>
            <pc:sldMk cId="3695908033" sldId="267"/>
            <ac:spMk id="3" creationId="{DBBFA69F-141A-422D-ABF2-B620C2F03924}"/>
          </ac:spMkLst>
        </pc:spChg>
        <pc:spChg chg="mod">
          <ac:chgData name="승현" userId="11a90075256c3698" providerId="LiveId" clId="{CF26F796-6C1D-4995-A65E-67D368D8C873}" dt="2021-07-17T07:06:57.884" v="1350" actId="1076"/>
          <ac:spMkLst>
            <pc:docMk/>
            <pc:sldMk cId="3695908033" sldId="267"/>
            <ac:spMk id="18" creationId="{2DCED4C5-1521-4013-8BE9-B9FF1BA2C53A}"/>
          </ac:spMkLst>
        </pc:spChg>
        <pc:spChg chg="mod">
          <ac:chgData name="승현" userId="11a90075256c3698" providerId="LiveId" clId="{CF26F796-6C1D-4995-A65E-67D368D8C873}" dt="2021-07-17T06:37:28.114" v="952" actId="1076"/>
          <ac:spMkLst>
            <pc:docMk/>
            <pc:sldMk cId="3695908033" sldId="267"/>
            <ac:spMk id="19" creationId="{4A6F5C96-BD89-4369-A0CE-61485B2A78A7}"/>
          </ac:spMkLst>
        </pc:spChg>
        <pc:spChg chg="del mod">
          <ac:chgData name="승현" userId="11a90075256c3698" providerId="LiveId" clId="{CF26F796-6C1D-4995-A65E-67D368D8C873}" dt="2021-07-17T06:37:06.403" v="932" actId="478"/>
          <ac:spMkLst>
            <pc:docMk/>
            <pc:sldMk cId="3695908033" sldId="267"/>
            <ac:spMk id="25" creationId="{47633C7D-ABDD-41AF-986B-83103B4388E6}"/>
          </ac:spMkLst>
        </pc:spChg>
        <pc:spChg chg="del">
          <ac:chgData name="승현" userId="11a90075256c3698" providerId="LiveId" clId="{CF26F796-6C1D-4995-A65E-67D368D8C873}" dt="2021-07-17T06:36:36.390" v="918" actId="478"/>
          <ac:spMkLst>
            <pc:docMk/>
            <pc:sldMk cId="3695908033" sldId="267"/>
            <ac:spMk id="26" creationId="{1CF24905-5D09-47FB-A49C-B692D96ABE54}"/>
          </ac:spMkLst>
        </pc:spChg>
        <pc:spChg chg="del">
          <ac:chgData name="승현" userId="11a90075256c3698" providerId="LiveId" clId="{CF26F796-6C1D-4995-A65E-67D368D8C873}" dt="2021-07-17T06:36:35.803" v="917" actId="478"/>
          <ac:spMkLst>
            <pc:docMk/>
            <pc:sldMk cId="3695908033" sldId="267"/>
            <ac:spMk id="28" creationId="{5BA14A64-5032-4F61-89A8-2B4AD94ABE97}"/>
          </ac:spMkLst>
        </pc:spChg>
        <pc:spChg chg="del">
          <ac:chgData name="승현" userId="11a90075256c3698" providerId="LiveId" clId="{CF26F796-6C1D-4995-A65E-67D368D8C873}" dt="2021-07-17T06:36:38.655" v="922" actId="478"/>
          <ac:spMkLst>
            <pc:docMk/>
            <pc:sldMk cId="3695908033" sldId="267"/>
            <ac:spMk id="30" creationId="{EC15A94E-413C-4ED4-9FFF-3663923C3F3B}"/>
          </ac:spMkLst>
        </pc:spChg>
        <pc:spChg chg="del">
          <ac:chgData name="승현" userId="11a90075256c3698" providerId="LiveId" clId="{CF26F796-6C1D-4995-A65E-67D368D8C873}" dt="2021-07-17T06:36:38.167" v="921" actId="478"/>
          <ac:spMkLst>
            <pc:docMk/>
            <pc:sldMk cId="3695908033" sldId="267"/>
            <ac:spMk id="31" creationId="{5C4C4CB4-D9FB-4C59-AC85-DBF9E12E0130}"/>
          </ac:spMkLst>
        </pc:spChg>
        <pc:spChg chg="mod">
          <ac:chgData name="승현" userId="11a90075256c3698" providerId="LiveId" clId="{CF26F796-6C1D-4995-A65E-67D368D8C873}" dt="2021-07-17T07:06:57.274" v="1347" actId="1076"/>
          <ac:spMkLst>
            <pc:docMk/>
            <pc:sldMk cId="3695908033" sldId="267"/>
            <ac:spMk id="32" creationId="{8DC5761C-0719-4DD9-A3A5-96679A9188A1}"/>
          </ac:spMkLst>
        </pc:spChg>
        <pc:spChg chg="mod">
          <ac:chgData name="승현" userId="11a90075256c3698" providerId="LiveId" clId="{CF26F796-6C1D-4995-A65E-67D368D8C873}" dt="2021-07-17T07:06:57.081" v="1346" actId="1076"/>
          <ac:spMkLst>
            <pc:docMk/>
            <pc:sldMk cId="3695908033" sldId="267"/>
            <ac:spMk id="34" creationId="{C4405C9F-305A-45DC-8852-E0B94C052E77}"/>
          </ac:spMkLst>
        </pc:spChg>
        <pc:spChg chg="mod">
          <ac:chgData name="승현" userId="11a90075256c3698" providerId="LiveId" clId="{CF26F796-6C1D-4995-A65E-67D368D8C873}" dt="2021-07-17T07:06:56.873" v="1345" actId="1076"/>
          <ac:spMkLst>
            <pc:docMk/>
            <pc:sldMk cId="3695908033" sldId="267"/>
            <ac:spMk id="36" creationId="{4769E680-3236-46BB-A8E1-011247ADF581}"/>
          </ac:spMkLst>
        </pc:spChg>
        <pc:spChg chg="del">
          <ac:chgData name="승현" userId="11a90075256c3698" providerId="LiveId" clId="{CF26F796-6C1D-4995-A65E-67D368D8C873}" dt="2021-07-17T06:36:39.875" v="924" actId="478"/>
          <ac:spMkLst>
            <pc:docMk/>
            <pc:sldMk cId="3695908033" sldId="267"/>
            <ac:spMk id="38" creationId="{1E26BD7D-5F7E-49E4-9628-7FDE78595E71}"/>
          </ac:spMkLst>
        </pc:spChg>
        <pc:spChg chg="mod">
          <ac:chgData name="승현" userId="11a90075256c3698" providerId="LiveId" clId="{CF26F796-6C1D-4995-A65E-67D368D8C873}" dt="2021-07-17T06:49:18.291" v="1294" actId="1076"/>
          <ac:spMkLst>
            <pc:docMk/>
            <pc:sldMk cId="3695908033" sldId="267"/>
            <ac:spMk id="39" creationId="{C04E6EBD-EAE2-4303-8BAB-C1071026B30D}"/>
          </ac:spMkLst>
        </pc:spChg>
        <pc:spChg chg="mod">
          <ac:chgData name="승현" userId="11a90075256c3698" providerId="LiveId" clId="{CF26F796-6C1D-4995-A65E-67D368D8C873}" dt="2021-07-17T06:49:18.291" v="1294" actId="1076"/>
          <ac:spMkLst>
            <pc:docMk/>
            <pc:sldMk cId="3695908033" sldId="267"/>
            <ac:spMk id="40" creationId="{B29E49FD-97C6-46E8-90CF-968EDF332097}"/>
          </ac:spMkLst>
        </pc:spChg>
        <pc:spChg chg="del">
          <ac:chgData name="승현" userId="11a90075256c3698" providerId="LiveId" clId="{CF26F796-6C1D-4995-A65E-67D368D8C873}" dt="2021-07-17T06:36:43.523" v="927" actId="478"/>
          <ac:spMkLst>
            <pc:docMk/>
            <pc:sldMk cId="3695908033" sldId="267"/>
            <ac:spMk id="41" creationId="{1EB86004-2292-42E9-BE16-EB76FCC8F9A4}"/>
          </ac:spMkLst>
        </pc:spChg>
        <pc:spChg chg="mod">
          <ac:chgData name="승현" userId="11a90075256c3698" providerId="LiveId" clId="{CF26F796-6C1D-4995-A65E-67D368D8C873}" dt="2021-07-17T06:36:49.750" v="929" actId="1076"/>
          <ac:spMkLst>
            <pc:docMk/>
            <pc:sldMk cId="3695908033" sldId="267"/>
            <ac:spMk id="42" creationId="{B462E66E-33A1-4B4E-88BE-4BF74B2517C5}"/>
          </ac:spMkLst>
        </pc:spChg>
        <pc:spChg chg="mod">
          <ac:chgData name="승현" userId="11a90075256c3698" providerId="LiveId" clId="{CF26F796-6C1D-4995-A65E-67D368D8C873}" dt="2021-07-17T06:36:49.750" v="929" actId="1076"/>
          <ac:spMkLst>
            <pc:docMk/>
            <pc:sldMk cId="3695908033" sldId="267"/>
            <ac:spMk id="44" creationId="{3399C6C3-AE29-43D6-B66E-707FD702CD23}"/>
          </ac:spMkLst>
        </pc:spChg>
        <pc:spChg chg="mod">
          <ac:chgData name="승현" userId="11a90075256c3698" providerId="LiveId" clId="{CF26F796-6C1D-4995-A65E-67D368D8C873}" dt="2021-07-17T06:49:18.291" v="1294" actId="1076"/>
          <ac:spMkLst>
            <pc:docMk/>
            <pc:sldMk cId="3695908033" sldId="267"/>
            <ac:spMk id="46" creationId="{C592BDC0-0AB1-4B0F-B3F3-72EAA6F22257}"/>
          </ac:spMkLst>
        </pc:spChg>
        <pc:spChg chg="mod">
          <ac:chgData name="승현" userId="11a90075256c3698" providerId="LiveId" clId="{CF26F796-6C1D-4995-A65E-67D368D8C873}" dt="2021-07-17T06:36:49.750" v="929" actId="1076"/>
          <ac:spMkLst>
            <pc:docMk/>
            <pc:sldMk cId="3695908033" sldId="267"/>
            <ac:spMk id="48" creationId="{2EEB124E-DAEE-4745-850D-442507BCD7A6}"/>
          </ac:spMkLst>
        </pc:spChg>
        <pc:spChg chg="mod">
          <ac:chgData name="승현" userId="11a90075256c3698" providerId="LiveId" clId="{CF26F796-6C1D-4995-A65E-67D368D8C873}" dt="2021-07-17T06:36:49.750" v="929" actId="1076"/>
          <ac:spMkLst>
            <pc:docMk/>
            <pc:sldMk cId="3695908033" sldId="267"/>
            <ac:spMk id="51" creationId="{5B4DE427-E47A-4FAC-AADD-1E0071DE46C9}"/>
          </ac:spMkLst>
        </pc:spChg>
        <pc:spChg chg="mod">
          <ac:chgData name="승현" userId="11a90075256c3698" providerId="LiveId" clId="{CF26F796-6C1D-4995-A65E-67D368D8C873}" dt="2021-07-17T06:49:26.562" v="1297" actId="1076"/>
          <ac:spMkLst>
            <pc:docMk/>
            <pc:sldMk cId="3695908033" sldId="267"/>
            <ac:spMk id="52" creationId="{D892F78D-33C8-4B9D-8743-CE67B937B15B}"/>
          </ac:spMkLst>
        </pc:spChg>
        <pc:spChg chg="mod">
          <ac:chgData name="승현" userId="11a90075256c3698" providerId="LiveId" clId="{CF26F796-6C1D-4995-A65E-67D368D8C873}" dt="2021-07-17T07:06:55.507" v="1338" actId="1076"/>
          <ac:spMkLst>
            <pc:docMk/>
            <pc:sldMk cId="3695908033" sldId="267"/>
            <ac:spMk id="53" creationId="{4CEFF91B-D479-4F7C-80F3-2E7FC81DA38F}"/>
          </ac:spMkLst>
        </pc:spChg>
        <pc:spChg chg="add mod">
          <ac:chgData name="승현" userId="11a90075256c3698" providerId="LiveId" clId="{CF26F796-6C1D-4995-A65E-67D368D8C873}" dt="2021-07-17T06:43:56.787" v="1227" actId="20577"/>
          <ac:spMkLst>
            <pc:docMk/>
            <pc:sldMk cId="3695908033" sldId="267"/>
            <ac:spMk id="54" creationId="{BCAA4BDF-4003-48E7-8A0D-E50D59AF7D7F}"/>
          </ac:spMkLst>
        </pc:spChg>
        <pc:spChg chg="add mod">
          <ac:chgData name="승현" userId="11a90075256c3698" providerId="LiveId" clId="{CF26F796-6C1D-4995-A65E-67D368D8C873}" dt="2021-07-17T06:49:23.880" v="1296" actId="1076"/>
          <ac:spMkLst>
            <pc:docMk/>
            <pc:sldMk cId="3695908033" sldId="267"/>
            <ac:spMk id="55" creationId="{4E13C4A0-CD3B-42EB-B519-D2D9C523DB9E}"/>
          </ac:spMkLst>
        </pc:spChg>
        <pc:spChg chg="mod">
          <ac:chgData name="승현" userId="11a90075256c3698" providerId="LiveId" clId="{CF26F796-6C1D-4995-A65E-67D368D8C873}" dt="2021-07-17T06:36:49.750" v="929" actId="1076"/>
          <ac:spMkLst>
            <pc:docMk/>
            <pc:sldMk cId="3695908033" sldId="267"/>
            <ac:spMk id="59" creationId="{678D180B-1AE6-4970-B9E8-317323947F22}"/>
          </ac:spMkLst>
        </pc:spChg>
        <pc:spChg chg="del mod">
          <ac:chgData name="승현" userId="11a90075256c3698" providerId="LiveId" clId="{CF26F796-6C1D-4995-A65E-67D368D8C873}" dt="2021-07-17T06:36:41.371" v="926" actId="478"/>
          <ac:spMkLst>
            <pc:docMk/>
            <pc:sldMk cId="3695908033" sldId="267"/>
            <ac:spMk id="61" creationId="{D108A7F5-D29C-4EF9-90A6-0BEB19F6E828}"/>
          </ac:spMkLst>
        </pc:spChg>
        <pc:spChg chg="mod">
          <ac:chgData name="승현" userId="11a90075256c3698" providerId="LiveId" clId="{CF26F796-6C1D-4995-A65E-67D368D8C873}" dt="2021-07-17T06:39:15.089" v="953" actId="1076"/>
          <ac:spMkLst>
            <pc:docMk/>
            <pc:sldMk cId="3695908033" sldId="267"/>
            <ac:spMk id="62" creationId="{D2CB0316-AAD2-4330-9EB8-58767481F2F3}"/>
          </ac:spMkLst>
        </pc:spChg>
        <pc:cxnChg chg="del mod">
          <ac:chgData name="승현" userId="11a90075256c3698" providerId="LiveId" clId="{CF26F796-6C1D-4995-A65E-67D368D8C873}" dt="2021-07-17T06:36:37.095" v="919" actId="478"/>
          <ac:cxnSpMkLst>
            <pc:docMk/>
            <pc:sldMk cId="3695908033" sldId="267"/>
            <ac:cxnSpMk id="21" creationId="{BA3DBD88-1310-4C83-9A1C-8FE241AB2727}"/>
          </ac:cxnSpMkLst>
        </pc:cxnChg>
        <pc:cxnChg chg="del mod">
          <ac:chgData name="승현" userId="11a90075256c3698" providerId="LiveId" clId="{CF26F796-6C1D-4995-A65E-67D368D8C873}" dt="2021-07-17T06:36:37.769" v="920" actId="478"/>
          <ac:cxnSpMkLst>
            <pc:docMk/>
            <pc:sldMk cId="3695908033" sldId="267"/>
            <ac:cxnSpMk id="27" creationId="{1CEF4645-577D-4CB7-983F-A8A0362269BE}"/>
          </ac:cxnSpMkLst>
        </pc:cxnChg>
        <pc:cxnChg chg="del mod">
          <ac:chgData name="승현" userId="11a90075256c3698" providerId="LiveId" clId="{CF26F796-6C1D-4995-A65E-67D368D8C873}" dt="2021-07-17T06:36:39.139" v="923" actId="478"/>
          <ac:cxnSpMkLst>
            <pc:docMk/>
            <pc:sldMk cId="3695908033" sldId="267"/>
            <ac:cxnSpMk id="29" creationId="{7A8D5354-3883-4AB4-B3CB-427D4FA00B61}"/>
          </ac:cxnSpMkLst>
        </pc:cxnChg>
        <pc:cxnChg chg="mod">
          <ac:chgData name="승현" userId="11a90075256c3698" providerId="LiveId" clId="{CF26F796-6C1D-4995-A65E-67D368D8C873}" dt="2021-07-17T07:06:57.274" v="1347" actId="1076"/>
          <ac:cxnSpMkLst>
            <pc:docMk/>
            <pc:sldMk cId="3695908033" sldId="267"/>
            <ac:cxnSpMk id="33" creationId="{2307E506-2872-421C-BD1D-FF0A39989391}"/>
          </ac:cxnSpMkLst>
        </pc:cxnChg>
        <pc:cxnChg chg="mod">
          <ac:chgData name="승현" userId="11a90075256c3698" providerId="LiveId" clId="{CF26F796-6C1D-4995-A65E-67D368D8C873}" dt="2021-07-17T07:06:57.081" v="1346" actId="1076"/>
          <ac:cxnSpMkLst>
            <pc:docMk/>
            <pc:sldMk cId="3695908033" sldId="267"/>
            <ac:cxnSpMk id="35" creationId="{0C8E998F-A697-4A80-8719-31DED13049AA}"/>
          </ac:cxnSpMkLst>
        </pc:cxnChg>
        <pc:cxnChg chg="mod">
          <ac:chgData name="승현" userId="11a90075256c3698" providerId="LiveId" clId="{CF26F796-6C1D-4995-A65E-67D368D8C873}" dt="2021-07-17T07:06:57.081" v="1346" actId="1076"/>
          <ac:cxnSpMkLst>
            <pc:docMk/>
            <pc:sldMk cId="3695908033" sldId="267"/>
            <ac:cxnSpMk id="37" creationId="{60A39FBE-FB1B-4212-ACE0-29C2FBA4A923}"/>
          </ac:cxnSpMkLst>
        </pc:cxnChg>
        <pc:cxnChg chg="mod">
          <ac:chgData name="승현" userId="11a90075256c3698" providerId="LiveId" clId="{CF26F796-6C1D-4995-A65E-67D368D8C873}" dt="2021-07-17T06:39:36.007" v="956" actId="1582"/>
          <ac:cxnSpMkLst>
            <pc:docMk/>
            <pc:sldMk cId="3695908033" sldId="267"/>
            <ac:cxnSpMk id="43" creationId="{6CEB557F-23A5-4C65-B490-87E6ABF5DDC9}"/>
          </ac:cxnSpMkLst>
        </pc:cxnChg>
        <pc:cxnChg chg="mod">
          <ac:chgData name="승현" userId="11a90075256c3698" providerId="LiveId" clId="{CF26F796-6C1D-4995-A65E-67D368D8C873}" dt="2021-07-17T06:49:18.291" v="1294" actId="1076"/>
          <ac:cxnSpMkLst>
            <pc:docMk/>
            <pc:sldMk cId="3695908033" sldId="267"/>
            <ac:cxnSpMk id="45" creationId="{5955F78C-4B1B-4CDD-812B-F47C1D1017E3}"/>
          </ac:cxnSpMkLst>
        </pc:cxnChg>
        <pc:cxnChg chg="mod">
          <ac:chgData name="승현" userId="11a90075256c3698" providerId="LiveId" clId="{CF26F796-6C1D-4995-A65E-67D368D8C873}" dt="2021-07-17T06:36:49.750" v="929" actId="1076"/>
          <ac:cxnSpMkLst>
            <pc:docMk/>
            <pc:sldMk cId="3695908033" sldId="267"/>
            <ac:cxnSpMk id="47" creationId="{D093B0DE-A9AF-490F-A408-D1F6BB2A49EF}"/>
          </ac:cxnSpMkLst>
        </pc:cxnChg>
        <pc:cxnChg chg="mod">
          <ac:chgData name="승현" userId="11a90075256c3698" providerId="LiveId" clId="{CF26F796-6C1D-4995-A65E-67D368D8C873}" dt="2021-07-17T06:36:49.750" v="929" actId="1076"/>
          <ac:cxnSpMkLst>
            <pc:docMk/>
            <pc:sldMk cId="3695908033" sldId="267"/>
            <ac:cxnSpMk id="49" creationId="{7F39BB17-FB22-4899-8040-AB18E066989C}"/>
          </ac:cxnSpMkLst>
        </pc:cxnChg>
        <pc:cxnChg chg="mod">
          <ac:chgData name="승현" userId="11a90075256c3698" providerId="LiveId" clId="{CF26F796-6C1D-4995-A65E-67D368D8C873}" dt="2021-07-17T06:39:32.251" v="955" actId="1582"/>
          <ac:cxnSpMkLst>
            <pc:docMk/>
            <pc:sldMk cId="3695908033" sldId="267"/>
            <ac:cxnSpMk id="60" creationId="{22C8DD4A-3E02-4DAC-A56F-1B9081B3CBB5}"/>
          </ac:cxnSpMkLst>
        </pc:cxnChg>
      </pc:sldChg>
      <pc:sldChg chg="modSp add del mod">
        <pc:chgData name="승현" userId="11a90075256c3698" providerId="LiveId" clId="{CF26F796-6C1D-4995-A65E-67D368D8C873}" dt="2021-07-17T07:10:27.569" v="1359" actId="47"/>
        <pc:sldMkLst>
          <pc:docMk/>
          <pc:sldMk cId="897718662" sldId="268"/>
        </pc:sldMkLst>
        <pc:spChg chg="mod">
          <ac:chgData name="승현" userId="11a90075256c3698" providerId="LiveId" clId="{CF26F796-6C1D-4995-A65E-67D368D8C873}" dt="2021-07-17T06:42:26.172" v="1178" actId="1076"/>
          <ac:spMkLst>
            <pc:docMk/>
            <pc:sldMk cId="897718662" sldId="268"/>
            <ac:spMk id="2" creationId="{28DE7EF6-53DA-4BD8-BD74-D6050831917F}"/>
          </ac:spMkLst>
        </pc:spChg>
        <pc:spChg chg="mod">
          <ac:chgData name="승현" userId="11a90075256c3698" providerId="LiveId" clId="{CF26F796-6C1D-4995-A65E-67D368D8C873}" dt="2021-07-17T06:42:07.340" v="1154" actId="1076"/>
          <ac:spMkLst>
            <pc:docMk/>
            <pc:sldMk cId="897718662" sldId="268"/>
            <ac:spMk id="18" creationId="{2DCED4C5-1521-4013-8BE9-B9FF1BA2C53A}"/>
          </ac:spMkLst>
        </pc:spChg>
        <pc:spChg chg="mod">
          <ac:chgData name="승현" userId="11a90075256c3698" providerId="LiveId" clId="{CF26F796-6C1D-4995-A65E-67D368D8C873}" dt="2021-07-17T06:41:09.698" v="1131" actId="20577"/>
          <ac:spMkLst>
            <pc:docMk/>
            <pc:sldMk cId="897718662" sldId="268"/>
            <ac:spMk id="19" creationId="{4A6F5C96-BD89-4369-A0CE-61485B2A78A7}"/>
          </ac:spMkLst>
        </pc:spChg>
        <pc:spChg chg="mod">
          <ac:chgData name="승현" userId="11a90075256c3698" providerId="LiveId" clId="{CF26F796-6C1D-4995-A65E-67D368D8C873}" dt="2021-07-17T06:43:07.042" v="1207" actId="1076"/>
          <ac:spMkLst>
            <pc:docMk/>
            <pc:sldMk cId="897718662" sldId="268"/>
            <ac:spMk id="32" creationId="{8DC5761C-0719-4DD9-A3A5-96679A9188A1}"/>
          </ac:spMkLst>
        </pc:spChg>
        <pc:spChg chg="mod">
          <ac:chgData name="승현" userId="11a90075256c3698" providerId="LiveId" clId="{CF26F796-6C1D-4995-A65E-67D368D8C873}" dt="2021-07-17T06:42:41.976" v="1195" actId="1076"/>
          <ac:spMkLst>
            <pc:docMk/>
            <pc:sldMk cId="897718662" sldId="268"/>
            <ac:spMk id="34" creationId="{C4405C9F-305A-45DC-8852-E0B94C052E77}"/>
          </ac:spMkLst>
        </pc:spChg>
        <pc:spChg chg="mod">
          <ac:chgData name="승현" userId="11a90075256c3698" providerId="LiveId" clId="{CF26F796-6C1D-4995-A65E-67D368D8C873}" dt="2021-07-17T06:43:26.803" v="1216" actId="1076"/>
          <ac:spMkLst>
            <pc:docMk/>
            <pc:sldMk cId="897718662" sldId="268"/>
            <ac:spMk id="36" creationId="{4769E680-3236-46BB-A8E1-011247ADF581}"/>
          </ac:spMkLst>
        </pc:spChg>
        <pc:spChg chg="mod">
          <ac:chgData name="승현" userId="11a90075256c3698" providerId="LiveId" clId="{CF26F796-6C1D-4995-A65E-67D368D8C873}" dt="2021-07-17T06:42:52.737" v="1198" actId="20577"/>
          <ac:spMkLst>
            <pc:docMk/>
            <pc:sldMk cId="897718662" sldId="268"/>
            <ac:spMk id="39" creationId="{C04E6EBD-EAE2-4303-8BAB-C1071026B30D}"/>
          </ac:spMkLst>
        </pc:spChg>
        <pc:spChg chg="mod">
          <ac:chgData name="승현" userId="11a90075256c3698" providerId="LiveId" clId="{CF26F796-6C1D-4995-A65E-67D368D8C873}" dt="2021-07-17T06:43:30.825" v="1217" actId="1076"/>
          <ac:spMkLst>
            <pc:docMk/>
            <pc:sldMk cId="897718662" sldId="268"/>
            <ac:spMk id="40" creationId="{B29E49FD-97C6-46E8-90CF-968EDF332097}"/>
          </ac:spMkLst>
        </pc:spChg>
        <pc:spChg chg="mod">
          <ac:chgData name="승현" userId="11a90075256c3698" providerId="LiveId" clId="{CF26F796-6C1D-4995-A65E-67D368D8C873}" dt="2021-07-17T06:42:41.976" v="1195" actId="1076"/>
          <ac:spMkLst>
            <pc:docMk/>
            <pc:sldMk cId="897718662" sldId="268"/>
            <ac:spMk id="46" creationId="{C592BDC0-0AB1-4B0F-B3F3-72EAA6F22257}"/>
          </ac:spMkLst>
        </pc:spChg>
        <pc:spChg chg="mod">
          <ac:chgData name="승현" userId="11a90075256c3698" providerId="LiveId" clId="{CF26F796-6C1D-4995-A65E-67D368D8C873}" dt="2021-07-17T06:41:29.230" v="1139" actId="1076"/>
          <ac:spMkLst>
            <pc:docMk/>
            <pc:sldMk cId="897718662" sldId="268"/>
            <ac:spMk id="51" creationId="{5B4DE427-E47A-4FAC-AADD-1E0071DE46C9}"/>
          </ac:spMkLst>
        </pc:spChg>
        <pc:spChg chg="mod">
          <ac:chgData name="승현" userId="11a90075256c3698" providerId="LiveId" clId="{CF26F796-6C1D-4995-A65E-67D368D8C873}" dt="2021-07-17T06:43:47.142" v="1221" actId="1076"/>
          <ac:spMkLst>
            <pc:docMk/>
            <pc:sldMk cId="897718662" sldId="268"/>
            <ac:spMk id="52" creationId="{D892F78D-33C8-4B9D-8743-CE67B937B15B}"/>
          </ac:spMkLst>
        </pc:spChg>
        <pc:spChg chg="mod">
          <ac:chgData name="승현" userId="11a90075256c3698" providerId="LiveId" clId="{CF26F796-6C1D-4995-A65E-67D368D8C873}" dt="2021-07-17T06:43:35.274" v="1218" actId="1076"/>
          <ac:spMkLst>
            <pc:docMk/>
            <pc:sldMk cId="897718662" sldId="268"/>
            <ac:spMk id="53" creationId="{4CEFF91B-D479-4F7C-80F3-2E7FC81DA38F}"/>
          </ac:spMkLst>
        </pc:spChg>
        <pc:spChg chg="mod">
          <ac:chgData name="승현" userId="11a90075256c3698" providerId="LiveId" clId="{CF26F796-6C1D-4995-A65E-67D368D8C873}" dt="2021-07-17T06:42:29.447" v="1182" actId="1076"/>
          <ac:spMkLst>
            <pc:docMk/>
            <pc:sldMk cId="897718662" sldId="268"/>
            <ac:spMk id="54" creationId="{BCAA4BDF-4003-48E7-8A0D-E50D59AF7D7F}"/>
          </ac:spMkLst>
        </pc:spChg>
        <pc:spChg chg="mod">
          <ac:chgData name="승현" userId="11a90075256c3698" providerId="LiveId" clId="{CF26F796-6C1D-4995-A65E-67D368D8C873}" dt="2021-07-17T06:43:42.942" v="1220" actId="1076"/>
          <ac:spMkLst>
            <pc:docMk/>
            <pc:sldMk cId="897718662" sldId="268"/>
            <ac:spMk id="55" creationId="{4E13C4A0-CD3B-42EB-B519-D2D9C523DB9E}"/>
          </ac:spMkLst>
        </pc:spChg>
        <pc:spChg chg="mod">
          <ac:chgData name="승현" userId="11a90075256c3698" providerId="LiveId" clId="{CF26F796-6C1D-4995-A65E-67D368D8C873}" dt="2021-07-17T06:41:37.477" v="1143" actId="1076"/>
          <ac:spMkLst>
            <pc:docMk/>
            <pc:sldMk cId="897718662" sldId="268"/>
            <ac:spMk id="59" creationId="{678D180B-1AE6-4970-B9E8-317323947F22}"/>
          </ac:spMkLst>
        </pc:spChg>
        <pc:cxnChg chg="mod">
          <ac:chgData name="승현" userId="11a90075256c3698" providerId="LiveId" clId="{CF26F796-6C1D-4995-A65E-67D368D8C873}" dt="2021-07-17T06:43:26.803" v="1216" actId="1076"/>
          <ac:cxnSpMkLst>
            <pc:docMk/>
            <pc:sldMk cId="897718662" sldId="268"/>
            <ac:cxnSpMk id="33" creationId="{2307E506-2872-421C-BD1D-FF0A39989391}"/>
          </ac:cxnSpMkLst>
        </pc:cxnChg>
        <pc:cxnChg chg="mod">
          <ac:chgData name="승현" userId="11a90075256c3698" providerId="LiveId" clId="{CF26F796-6C1D-4995-A65E-67D368D8C873}" dt="2021-07-17T06:43:09.301" v="1208" actId="14100"/>
          <ac:cxnSpMkLst>
            <pc:docMk/>
            <pc:sldMk cId="897718662" sldId="268"/>
            <ac:cxnSpMk id="35" creationId="{0C8E998F-A697-4A80-8719-31DED13049AA}"/>
          </ac:cxnSpMkLst>
        </pc:cxnChg>
        <pc:cxnChg chg="mod">
          <ac:chgData name="승현" userId="11a90075256c3698" providerId="LiveId" clId="{CF26F796-6C1D-4995-A65E-67D368D8C873}" dt="2021-07-17T06:42:50.580" v="1196" actId="1076"/>
          <ac:cxnSpMkLst>
            <pc:docMk/>
            <pc:sldMk cId="897718662" sldId="268"/>
            <ac:cxnSpMk id="37" creationId="{60A39FBE-FB1B-4212-ACE0-29C2FBA4A923}"/>
          </ac:cxnSpMkLst>
        </pc:cxnChg>
        <pc:cxnChg chg="mod">
          <ac:chgData name="승현" userId="11a90075256c3698" providerId="LiveId" clId="{CF26F796-6C1D-4995-A65E-67D368D8C873}" dt="2021-07-17T06:41:29.230" v="1139" actId="1076"/>
          <ac:cxnSpMkLst>
            <pc:docMk/>
            <pc:sldMk cId="897718662" sldId="268"/>
            <ac:cxnSpMk id="43" creationId="{6CEB557F-23A5-4C65-B490-87E6ABF5DDC9}"/>
          </ac:cxnSpMkLst>
        </pc:cxnChg>
        <pc:cxnChg chg="mod">
          <ac:chgData name="승현" userId="11a90075256c3698" providerId="LiveId" clId="{CF26F796-6C1D-4995-A65E-67D368D8C873}" dt="2021-07-17T06:43:30.825" v="1217" actId="1076"/>
          <ac:cxnSpMkLst>
            <pc:docMk/>
            <pc:sldMk cId="897718662" sldId="268"/>
            <ac:cxnSpMk id="45" creationId="{5955F78C-4B1B-4CDD-812B-F47C1D1017E3}"/>
          </ac:cxnSpMkLst>
        </pc:cxnChg>
        <pc:cxnChg chg="mod">
          <ac:chgData name="승현" userId="11a90075256c3698" providerId="LiveId" clId="{CF26F796-6C1D-4995-A65E-67D368D8C873}" dt="2021-07-17T06:41:40.308" v="1144" actId="14100"/>
          <ac:cxnSpMkLst>
            <pc:docMk/>
            <pc:sldMk cId="897718662" sldId="268"/>
            <ac:cxnSpMk id="60" creationId="{22C8DD4A-3E02-4DAC-A56F-1B9081B3CBB5}"/>
          </ac:cxnSpMkLst>
        </pc:cxnChg>
      </pc:sldChg>
      <pc:sldChg chg="del">
        <pc:chgData name="승현" userId="11a90075256c3698" providerId="LiveId" clId="{CF26F796-6C1D-4995-A65E-67D368D8C873}" dt="2021-07-17T06:01:25.237" v="2" actId="47"/>
        <pc:sldMkLst>
          <pc:docMk/>
          <pc:sldMk cId="1993176366" sldId="268"/>
        </pc:sldMkLst>
      </pc:sldChg>
      <pc:sldChg chg="del">
        <pc:chgData name="승현" userId="11a90075256c3698" providerId="LiveId" clId="{CF26F796-6C1D-4995-A65E-67D368D8C873}" dt="2021-07-17T06:01:25.703" v="3" actId="47"/>
        <pc:sldMkLst>
          <pc:docMk/>
          <pc:sldMk cId="185671995" sldId="269"/>
        </pc:sldMkLst>
      </pc:sldChg>
      <pc:sldChg chg="modSp add del mod">
        <pc:chgData name="승현" userId="11a90075256c3698" providerId="LiveId" clId="{CF26F796-6C1D-4995-A65E-67D368D8C873}" dt="2021-07-17T07:10:27.170" v="1358" actId="47"/>
        <pc:sldMkLst>
          <pc:docMk/>
          <pc:sldMk cId="4035274240" sldId="269"/>
        </pc:sldMkLst>
        <pc:spChg chg="mod">
          <ac:chgData name="승현" userId="11a90075256c3698" providerId="LiveId" clId="{CF26F796-6C1D-4995-A65E-67D368D8C873}" dt="2021-07-17T06:45:09.211" v="1260" actId="14100"/>
          <ac:spMkLst>
            <pc:docMk/>
            <pc:sldMk cId="4035274240" sldId="269"/>
            <ac:spMk id="18" creationId="{2DCED4C5-1521-4013-8BE9-B9FF1BA2C53A}"/>
          </ac:spMkLst>
        </pc:spChg>
        <pc:spChg chg="mod">
          <ac:chgData name="승현" userId="11a90075256c3698" providerId="LiveId" clId="{CF26F796-6C1D-4995-A65E-67D368D8C873}" dt="2021-07-17T06:44:25.028" v="1238" actId="20577"/>
          <ac:spMkLst>
            <pc:docMk/>
            <pc:sldMk cId="4035274240" sldId="269"/>
            <ac:spMk id="19" creationId="{4A6F5C96-BD89-4369-A0CE-61485B2A78A7}"/>
          </ac:spMkLst>
        </pc:spChg>
        <pc:spChg chg="mod">
          <ac:chgData name="승현" userId="11a90075256c3698" providerId="LiveId" clId="{CF26F796-6C1D-4995-A65E-67D368D8C873}" dt="2021-07-17T06:54:58.348" v="1316" actId="20577"/>
          <ac:spMkLst>
            <pc:docMk/>
            <pc:sldMk cId="4035274240" sldId="269"/>
            <ac:spMk id="32" creationId="{8DC5761C-0719-4DD9-A3A5-96679A9188A1}"/>
          </ac:spMkLst>
        </pc:spChg>
        <pc:spChg chg="mod">
          <ac:chgData name="승현" userId="11a90075256c3698" providerId="LiveId" clId="{CF26F796-6C1D-4995-A65E-67D368D8C873}" dt="2021-07-17T06:45:32.782" v="1272" actId="1076"/>
          <ac:spMkLst>
            <pc:docMk/>
            <pc:sldMk cId="4035274240" sldId="269"/>
            <ac:spMk id="34" creationId="{C4405C9F-305A-45DC-8852-E0B94C052E77}"/>
          </ac:spMkLst>
        </pc:spChg>
        <pc:spChg chg="mod">
          <ac:chgData name="승현" userId="11a90075256c3698" providerId="LiveId" clId="{CF26F796-6C1D-4995-A65E-67D368D8C873}" dt="2021-07-17T06:55:48.656" v="1321" actId="1076"/>
          <ac:spMkLst>
            <pc:docMk/>
            <pc:sldMk cId="4035274240" sldId="269"/>
            <ac:spMk id="36" creationId="{4769E680-3236-46BB-A8E1-011247ADF581}"/>
          </ac:spMkLst>
        </pc:spChg>
        <pc:spChg chg="mod">
          <ac:chgData name="승현" userId="11a90075256c3698" providerId="LiveId" clId="{CF26F796-6C1D-4995-A65E-67D368D8C873}" dt="2021-07-17T06:45:32.782" v="1272" actId="1076"/>
          <ac:spMkLst>
            <pc:docMk/>
            <pc:sldMk cId="4035274240" sldId="269"/>
            <ac:spMk id="39" creationId="{C04E6EBD-EAE2-4303-8BAB-C1071026B30D}"/>
          </ac:spMkLst>
        </pc:spChg>
        <pc:spChg chg="mod">
          <ac:chgData name="승현" userId="11a90075256c3698" providerId="LiveId" clId="{CF26F796-6C1D-4995-A65E-67D368D8C873}" dt="2021-07-17T07:06:58.145" v="1351" actId="1076"/>
          <ac:spMkLst>
            <pc:docMk/>
            <pc:sldMk cId="4035274240" sldId="269"/>
            <ac:spMk id="40" creationId="{B29E49FD-97C6-46E8-90CF-968EDF332097}"/>
          </ac:spMkLst>
        </pc:spChg>
        <pc:spChg chg="mod">
          <ac:chgData name="승현" userId="11a90075256c3698" providerId="LiveId" clId="{CF26F796-6C1D-4995-A65E-67D368D8C873}" dt="2021-07-17T06:45:37.197" v="1274" actId="20577"/>
          <ac:spMkLst>
            <pc:docMk/>
            <pc:sldMk cId="4035274240" sldId="269"/>
            <ac:spMk id="46" creationId="{C592BDC0-0AB1-4B0F-B3F3-72EAA6F22257}"/>
          </ac:spMkLst>
        </pc:spChg>
        <pc:spChg chg="mod">
          <ac:chgData name="승현" userId="11a90075256c3698" providerId="LiveId" clId="{CF26F796-6C1D-4995-A65E-67D368D8C873}" dt="2021-07-17T06:44:30.674" v="1239" actId="1076"/>
          <ac:spMkLst>
            <pc:docMk/>
            <pc:sldMk cId="4035274240" sldId="269"/>
            <ac:spMk id="51" creationId="{5B4DE427-E47A-4FAC-AADD-1E0071DE46C9}"/>
          </ac:spMkLst>
        </pc:spChg>
        <pc:spChg chg="mod">
          <ac:chgData name="승현" userId="11a90075256c3698" providerId="LiveId" clId="{CF26F796-6C1D-4995-A65E-67D368D8C873}" dt="2021-07-17T06:45:25.411" v="1271" actId="1076"/>
          <ac:spMkLst>
            <pc:docMk/>
            <pc:sldMk cId="4035274240" sldId="269"/>
            <ac:spMk id="52" creationId="{D892F78D-33C8-4B9D-8743-CE67B937B15B}"/>
          </ac:spMkLst>
        </pc:spChg>
        <pc:spChg chg="mod">
          <ac:chgData name="승현" userId="11a90075256c3698" providerId="LiveId" clId="{CF26F796-6C1D-4995-A65E-67D368D8C873}" dt="2021-07-17T06:54:45.436" v="1312" actId="14100"/>
          <ac:spMkLst>
            <pc:docMk/>
            <pc:sldMk cId="4035274240" sldId="269"/>
            <ac:spMk id="53" creationId="{4CEFF91B-D479-4F7C-80F3-2E7FC81DA38F}"/>
          </ac:spMkLst>
        </pc:spChg>
        <pc:spChg chg="mod">
          <ac:chgData name="승현" userId="11a90075256c3698" providerId="LiveId" clId="{CF26F796-6C1D-4995-A65E-67D368D8C873}" dt="2021-07-17T06:44:38.936" v="1254"/>
          <ac:spMkLst>
            <pc:docMk/>
            <pc:sldMk cId="4035274240" sldId="269"/>
            <ac:spMk id="54" creationId="{BCAA4BDF-4003-48E7-8A0D-E50D59AF7D7F}"/>
          </ac:spMkLst>
        </pc:spChg>
        <pc:spChg chg="mod">
          <ac:chgData name="승현" userId="11a90075256c3698" providerId="LiveId" clId="{CF26F796-6C1D-4995-A65E-67D368D8C873}" dt="2021-07-17T06:47:40.274" v="1293" actId="14100"/>
          <ac:spMkLst>
            <pc:docMk/>
            <pc:sldMk cId="4035274240" sldId="269"/>
            <ac:spMk id="55" creationId="{4E13C4A0-CD3B-42EB-B519-D2D9C523DB9E}"/>
          </ac:spMkLst>
        </pc:spChg>
        <pc:spChg chg="mod">
          <ac:chgData name="승현" userId="11a90075256c3698" providerId="LiveId" clId="{CF26F796-6C1D-4995-A65E-67D368D8C873}" dt="2021-07-17T06:44:59.366" v="1257" actId="1076"/>
          <ac:spMkLst>
            <pc:docMk/>
            <pc:sldMk cId="4035274240" sldId="269"/>
            <ac:spMk id="59" creationId="{678D180B-1AE6-4970-B9E8-317323947F22}"/>
          </ac:spMkLst>
        </pc:spChg>
        <pc:cxnChg chg="mod">
          <ac:chgData name="승현" userId="11a90075256c3698" providerId="LiveId" clId="{CF26F796-6C1D-4995-A65E-67D368D8C873}" dt="2021-07-17T07:06:58.145" v="1351" actId="1076"/>
          <ac:cxnSpMkLst>
            <pc:docMk/>
            <pc:sldMk cId="4035274240" sldId="269"/>
            <ac:cxnSpMk id="33" creationId="{2307E506-2872-421C-BD1D-FF0A39989391}"/>
          </ac:cxnSpMkLst>
        </pc:cxnChg>
        <pc:cxnChg chg="mod">
          <ac:chgData name="승현" userId="11a90075256c3698" providerId="LiveId" clId="{CF26F796-6C1D-4995-A65E-67D368D8C873}" dt="2021-07-17T06:45:32.782" v="1272" actId="1076"/>
          <ac:cxnSpMkLst>
            <pc:docMk/>
            <pc:sldMk cId="4035274240" sldId="269"/>
            <ac:cxnSpMk id="35" creationId="{0C8E998F-A697-4A80-8719-31DED13049AA}"/>
          </ac:cxnSpMkLst>
        </pc:cxnChg>
        <pc:cxnChg chg="mod">
          <ac:chgData name="승현" userId="11a90075256c3698" providerId="LiveId" clId="{CF26F796-6C1D-4995-A65E-67D368D8C873}" dt="2021-07-17T06:45:32.782" v="1272" actId="1076"/>
          <ac:cxnSpMkLst>
            <pc:docMk/>
            <pc:sldMk cId="4035274240" sldId="269"/>
            <ac:cxnSpMk id="37" creationId="{60A39FBE-FB1B-4212-ACE0-29C2FBA4A923}"/>
          </ac:cxnSpMkLst>
        </pc:cxnChg>
        <pc:cxnChg chg="mod">
          <ac:chgData name="승현" userId="11a90075256c3698" providerId="LiveId" clId="{CF26F796-6C1D-4995-A65E-67D368D8C873}" dt="2021-07-17T06:45:02.858" v="1258" actId="14100"/>
          <ac:cxnSpMkLst>
            <pc:docMk/>
            <pc:sldMk cId="4035274240" sldId="269"/>
            <ac:cxnSpMk id="43" creationId="{6CEB557F-23A5-4C65-B490-87E6ABF5DDC9}"/>
          </ac:cxnSpMkLst>
        </pc:cxnChg>
        <pc:cxnChg chg="mod">
          <ac:chgData name="승현" userId="11a90075256c3698" providerId="LiveId" clId="{CF26F796-6C1D-4995-A65E-67D368D8C873}" dt="2021-07-17T07:06:58.145" v="1351" actId="1076"/>
          <ac:cxnSpMkLst>
            <pc:docMk/>
            <pc:sldMk cId="4035274240" sldId="269"/>
            <ac:cxnSpMk id="45" creationId="{5955F78C-4B1B-4CDD-812B-F47C1D1017E3}"/>
          </ac:cxnSpMkLst>
        </pc:cxnChg>
        <pc:cxnChg chg="mod">
          <ac:chgData name="승현" userId="11a90075256c3698" providerId="LiveId" clId="{CF26F796-6C1D-4995-A65E-67D368D8C873}" dt="2021-07-17T06:44:59.366" v="1257" actId="1076"/>
          <ac:cxnSpMkLst>
            <pc:docMk/>
            <pc:sldMk cId="4035274240" sldId="269"/>
            <ac:cxnSpMk id="60" creationId="{22C8DD4A-3E02-4DAC-A56F-1B9081B3CBB5}"/>
          </ac:cxnSpMkLst>
        </pc:cxnChg>
      </pc:sldChg>
      <pc:sldChg chg="del">
        <pc:chgData name="승현" userId="11a90075256c3698" providerId="LiveId" clId="{CF26F796-6C1D-4995-A65E-67D368D8C873}" dt="2021-07-17T06:01:26.130" v="4" actId="47"/>
        <pc:sldMkLst>
          <pc:docMk/>
          <pc:sldMk cId="736778989" sldId="270"/>
        </pc:sldMkLst>
      </pc:sldChg>
      <pc:sldChg chg="del">
        <pc:chgData name="승현" userId="11a90075256c3698" providerId="LiveId" clId="{CF26F796-6C1D-4995-A65E-67D368D8C873}" dt="2021-07-17T06:01:26.543" v="5" actId="47"/>
        <pc:sldMkLst>
          <pc:docMk/>
          <pc:sldMk cId="3852091251" sldId="272"/>
        </pc:sldMkLst>
      </pc:sldChg>
      <pc:sldChg chg="del">
        <pc:chgData name="승현" userId="11a90075256c3698" providerId="LiveId" clId="{CF26F796-6C1D-4995-A65E-67D368D8C873}" dt="2021-07-17T06:01:27.008" v="6" actId="47"/>
        <pc:sldMkLst>
          <pc:docMk/>
          <pc:sldMk cId="2547924284" sldId="273"/>
        </pc:sldMkLst>
      </pc:sldChg>
      <pc:sldChg chg="del">
        <pc:chgData name="승현" userId="11a90075256c3698" providerId="LiveId" clId="{CF26F796-6C1D-4995-A65E-67D368D8C873}" dt="2021-07-17T06:01:28.033" v="7" actId="47"/>
        <pc:sldMkLst>
          <pc:docMk/>
          <pc:sldMk cId="591527210" sldId="274"/>
        </pc:sldMkLst>
      </pc:sldChg>
    </pc:docChg>
  </pc:docChgLst>
  <pc:docChgLst>
    <pc:chgData name="김 승현" userId="11a90075256c3698" providerId="LiveId" clId="{0AFCDE2E-9D41-471E-9DA5-FC0C2752C37F}"/>
    <pc:docChg chg="undo redo custSel addSld delSld modSld sldOrd">
      <pc:chgData name="김 승현" userId="11a90075256c3698" providerId="LiveId" clId="{0AFCDE2E-9D41-471E-9DA5-FC0C2752C37F}" dt="2021-07-18T09:38:27.612" v="4229" actId="20577"/>
      <pc:docMkLst>
        <pc:docMk/>
      </pc:docMkLst>
      <pc:sldChg chg="modSp mod">
        <pc:chgData name="김 승현" userId="11a90075256c3698" providerId="LiveId" clId="{0AFCDE2E-9D41-471E-9DA5-FC0C2752C37F}" dt="2021-07-18T04:46:58.370" v="0" actId="14100"/>
        <pc:sldMkLst>
          <pc:docMk/>
          <pc:sldMk cId="2352078043" sldId="266"/>
        </pc:sldMkLst>
        <pc:cxnChg chg="mod">
          <ac:chgData name="김 승현" userId="11a90075256c3698" providerId="LiveId" clId="{0AFCDE2E-9D41-471E-9DA5-FC0C2752C37F}" dt="2021-07-18T04:46:58.370" v="0" actId="14100"/>
          <ac:cxnSpMkLst>
            <pc:docMk/>
            <pc:sldMk cId="2352078043" sldId="266"/>
            <ac:cxnSpMk id="60" creationId="{22C8DD4A-3E02-4DAC-A56F-1B9081B3CBB5}"/>
          </ac:cxnSpMkLst>
        </pc:cxnChg>
      </pc:sldChg>
      <pc:sldChg chg="addSp delSp modSp add mod">
        <pc:chgData name="김 승현" userId="11a90075256c3698" providerId="LiveId" clId="{0AFCDE2E-9D41-471E-9DA5-FC0C2752C37F}" dt="2021-07-18T09:38:08.957" v="4220" actId="20577"/>
        <pc:sldMkLst>
          <pc:docMk/>
          <pc:sldMk cId="1518817092" sldId="267"/>
        </pc:sldMkLst>
        <pc:spChg chg="del">
          <ac:chgData name="김 승현" userId="11a90075256c3698" providerId="LiveId" clId="{0AFCDE2E-9D41-471E-9DA5-FC0C2752C37F}" dt="2021-07-18T04:51:03.238" v="3" actId="478"/>
          <ac:spMkLst>
            <pc:docMk/>
            <pc:sldMk cId="1518817092" sldId="267"/>
            <ac:spMk id="3" creationId="{DBBFA69F-141A-422D-ABF2-B620C2F03924}"/>
          </ac:spMkLst>
        </pc:spChg>
        <pc:spChg chg="add del mod">
          <ac:chgData name="김 승현" userId="11a90075256c3698" providerId="LiveId" clId="{0AFCDE2E-9D41-471E-9DA5-FC0C2752C37F}" dt="2021-07-18T05:10:08.700" v="245" actId="14100"/>
          <ac:spMkLst>
            <pc:docMk/>
            <pc:sldMk cId="1518817092" sldId="267"/>
            <ac:spMk id="16" creationId="{E41562C8-66B3-4AEF-8610-E407D8FD45DD}"/>
          </ac:spMkLst>
        </pc:spChg>
        <pc:spChg chg="del">
          <ac:chgData name="김 승현" userId="11a90075256c3698" providerId="LiveId" clId="{0AFCDE2E-9D41-471E-9DA5-FC0C2752C37F}" dt="2021-07-18T04:51:02.344" v="2" actId="478"/>
          <ac:spMkLst>
            <pc:docMk/>
            <pc:sldMk cId="1518817092" sldId="267"/>
            <ac:spMk id="18" creationId="{2DCED4C5-1521-4013-8BE9-B9FF1BA2C53A}"/>
          </ac:spMkLst>
        </pc:spChg>
        <pc:spChg chg="del">
          <ac:chgData name="김 승현" userId="11a90075256c3698" providerId="LiveId" clId="{0AFCDE2E-9D41-471E-9DA5-FC0C2752C37F}" dt="2021-07-18T04:55:16.393" v="121" actId="478"/>
          <ac:spMkLst>
            <pc:docMk/>
            <pc:sldMk cId="1518817092" sldId="267"/>
            <ac:spMk id="19" creationId="{4A6F5C96-BD89-4369-A0CE-61485B2A78A7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25" creationId="{47633C7D-ABDD-41AF-986B-83103B4388E6}"/>
          </ac:spMkLst>
        </pc:spChg>
        <pc:spChg chg="del">
          <ac:chgData name="김 승현" userId="11a90075256c3698" providerId="LiveId" clId="{0AFCDE2E-9D41-471E-9DA5-FC0C2752C37F}" dt="2021-07-18T04:51:05.047" v="4" actId="478"/>
          <ac:spMkLst>
            <pc:docMk/>
            <pc:sldMk cId="1518817092" sldId="267"/>
            <ac:spMk id="26" creationId="{1CF24905-5D09-47FB-A49C-B692D96ABE54}"/>
          </ac:spMkLst>
        </pc:spChg>
        <pc:spChg chg="del">
          <ac:chgData name="김 승현" userId="11a90075256c3698" providerId="LiveId" clId="{0AFCDE2E-9D41-471E-9DA5-FC0C2752C37F}" dt="2021-07-18T04:51:05.047" v="4" actId="478"/>
          <ac:spMkLst>
            <pc:docMk/>
            <pc:sldMk cId="1518817092" sldId="267"/>
            <ac:spMk id="28" creationId="{5BA14A64-5032-4F61-89A8-2B4AD94ABE97}"/>
          </ac:spMkLst>
        </pc:spChg>
        <pc:spChg chg="del">
          <ac:chgData name="김 승현" userId="11a90075256c3698" providerId="LiveId" clId="{0AFCDE2E-9D41-471E-9DA5-FC0C2752C37F}" dt="2021-07-18T04:51:05.047" v="4" actId="478"/>
          <ac:spMkLst>
            <pc:docMk/>
            <pc:sldMk cId="1518817092" sldId="267"/>
            <ac:spMk id="30" creationId="{EC15A94E-413C-4ED4-9FFF-3663923C3F3B}"/>
          </ac:spMkLst>
        </pc:spChg>
        <pc:spChg chg="del">
          <ac:chgData name="김 승현" userId="11a90075256c3698" providerId="LiveId" clId="{0AFCDE2E-9D41-471E-9DA5-FC0C2752C37F}" dt="2021-07-18T04:51:05.047" v="4" actId="478"/>
          <ac:spMkLst>
            <pc:docMk/>
            <pc:sldMk cId="1518817092" sldId="267"/>
            <ac:spMk id="31" creationId="{5C4C4CB4-D9FB-4C59-AC85-DBF9E12E0130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32" creationId="{8DC5761C-0719-4DD9-A3A5-96679A9188A1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34" creationId="{C4405C9F-305A-45DC-8852-E0B94C052E77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36" creationId="{4769E680-3236-46BB-A8E1-011247ADF581}"/>
          </ac:spMkLst>
        </pc:spChg>
        <pc:spChg chg="del">
          <ac:chgData name="김 승현" userId="11a90075256c3698" providerId="LiveId" clId="{0AFCDE2E-9D41-471E-9DA5-FC0C2752C37F}" dt="2021-07-18T04:51:05.047" v="4" actId="478"/>
          <ac:spMkLst>
            <pc:docMk/>
            <pc:sldMk cId="1518817092" sldId="267"/>
            <ac:spMk id="38" creationId="{1E26BD7D-5F7E-49E4-9628-7FDE78595E71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39" creationId="{C04E6EBD-EAE2-4303-8BAB-C1071026B30D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40" creationId="{B29E49FD-97C6-46E8-90CF-968EDF332097}"/>
          </ac:spMkLst>
        </pc:spChg>
        <pc:spChg chg="mod">
          <ac:chgData name="김 승현" userId="11a90075256c3698" providerId="LiveId" clId="{0AFCDE2E-9D41-471E-9DA5-FC0C2752C37F}" dt="2021-07-18T05:03:23.249" v="206" actId="1076"/>
          <ac:spMkLst>
            <pc:docMk/>
            <pc:sldMk cId="1518817092" sldId="267"/>
            <ac:spMk id="41" creationId="{1EB86004-2292-42E9-BE16-EB76FCC8F9A4}"/>
          </ac:spMkLst>
        </pc:spChg>
        <pc:spChg chg="mod">
          <ac:chgData name="김 승현" userId="11a90075256c3698" providerId="LiveId" clId="{0AFCDE2E-9D41-471E-9DA5-FC0C2752C37F}" dt="2021-07-18T04:59:40.798" v="191" actId="164"/>
          <ac:spMkLst>
            <pc:docMk/>
            <pc:sldMk cId="1518817092" sldId="267"/>
            <ac:spMk id="42" creationId="{B462E66E-33A1-4B4E-88BE-4BF74B2517C5}"/>
          </ac:spMkLst>
        </pc:spChg>
        <pc:spChg chg="mod">
          <ac:chgData name="김 승현" userId="11a90075256c3698" providerId="LiveId" clId="{0AFCDE2E-9D41-471E-9DA5-FC0C2752C37F}" dt="2021-07-18T04:59:40.798" v="191" actId="164"/>
          <ac:spMkLst>
            <pc:docMk/>
            <pc:sldMk cId="1518817092" sldId="267"/>
            <ac:spMk id="44" creationId="{3399C6C3-AE29-43D6-B66E-707FD702CD23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46" creationId="{C592BDC0-0AB1-4B0F-B3F3-72EAA6F22257}"/>
          </ac:spMkLst>
        </pc:spChg>
        <pc:spChg chg="mod">
          <ac:chgData name="김 승현" userId="11a90075256c3698" providerId="LiveId" clId="{0AFCDE2E-9D41-471E-9DA5-FC0C2752C37F}" dt="2021-07-18T04:59:40.798" v="191" actId="164"/>
          <ac:spMkLst>
            <pc:docMk/>
            <pc:sldMk cId="1518817092" sldId="267"/>
            <ac:spMk id="48" creationId="{2EEB124E-DAEE-4745-850D-442507BCD7A6}"/>
          </ac:spMkLst>
        </pc:spChg>
        <pc:spChg chg="mod">
          <ac:chgData name="김 승현" userId="11a90075256c3698" providerId="LiveId" clId="{0AFCDE2E-9D41-471E-9DA5-FC0C2752C37F}" dt="2021-07-18T09:38:08.957" v="4220" actId="20577"/>
          <ac:spMkLst>
            <pc:docMk/>
            <pc:sldMk cId="1518817092" sldId="267"/>
            <ac:spMk id="50" creationId="{B6B195BF-B2D8-44C4-9201-360245A4F525}"/>
          </ac:spMkLst>
        </pc:spChg>
        <pc:spChg chg="add del mod">
          <ac:chgData name="김 승현" userId="11a90075256c3698" providerId="LiveId" clId="{0AFCDE2E-9D41-471E-9DA5-FC0C2752C37F}" dt="2021-07-18T04:59:40.798" v="191" actId="164"/>
          <ac:spMkLst>
            <pc:docMk/>
            <pc:sldMk cId="1518817092" sldId="267"/>
            <ac:spMk id="51" creationId="{5B4DE427-E47A-4FAC-AADD-1E0071DE46C9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52" creationId="{D892F78D-33C8-4B9D-8743-CE67B937B15B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53" creationId="{4CEFF91B-D479-4F7C-80F3-2E7FC81DA38F}"/>
          </ac:spMkLst>
        </pc:spChg>
        <pc:spChg chg="add mod">
          <ac:chgData name="김 승현" userId="11a90075256c3698" providerId="LiveId" clId="{0AFCDE2E-9D41-471E-9DA5-FC0C2752C37F}" dt="2021-07-18T05:32:49.883" v="668" actId="20577"/>
          <ac:spMkLst>
            <pc:docMk/>
            <pc:sldMk cId="1518817092" sldId="267"/>
            <ac:spMk id="54" creationId="{B0A325F7-0E74-4B13-BE37-EB69A79BC039}"/>
          </ac:spMkLst>
        </pc:spChg>
        <pc:spChg chg="mod topLvl">
          <ac:chgData name="김 승현" userId="11a90075256c3698" providerId="LiveId" clId="{0AFCDE2E-9D41-471E-9DA5-FC0C2752C37F}" dt="2021-07-18T05:19:58.993" v="357" actId="1076"/>
          <ac:spMkLst>
            <pc:docMk/>
            <pc:sldMk cId="1518817092" sldId="267"/>
            <ac:spMk id="57" creationId="{2A58413B-E9A9-4B99-AB32-80012625C8B4}"/>
          </ac:spMkLst>
        </pc:spChg>
        <pc:spChg chg="mod">
          <ac:chgData name="김 승현" userId="11a90075256c3698" providerId="LiveId" clId="{0AFCDE2E-9D41-471E-9DA5-FC0C2752C37F}" dt="2021-07-18T04:59:40.798" v="191" actId="164"/>
          <ac:spMkLst>
            <pc:docMk/>
            <pc:sldMk cId="1518817092" sldId="267"/>
            <ac:spMk id="59" creationId="{678D180B-1AE6-4970-B9E8-317323947F22}"/>
          </ac:spMkLst>
        </pc:spChg>
        <pc:spChg chg="del">
          <ac:chgData name="김 승현" userId="11a90075256c3698" providerId="LiveId" clId="{0AFCDE2E-9D41-471E-9DA5-FC0C2752C37F}" dt="2021-07-18T04:51:05.047" v="4" actId="478"/>
          <ac:spMkLst>
            <pc:docMk/>
            <pc:sldMk cId="1518817092" sldId="267"/>
            <ac:spMk id="61" creationId="{D108A7F5-D29C-4EF9-90A6-0BEB19F6E828}"/>
          </ac:spMkLst>
        </pc:spChg>
        <pc:spChg chg="mod">
          <ac:chgData name="김 승현" userId="11a90075256c3698" providerId="LiveId" clId="{0AFCDE2E-9D41-471E-9DA5-FC0C2752C37F}" dt="2021-07-18T04:51:57.521" v="14" actId="1076"/>
          <ac:spMkLst>
            <pc:docMk/>
            <pc:sldMk cId="1518817092" sldId="267"/>
            <ac:spMk id="62" creationId="{D2CB0316-AAD2-4330-9EB8-58767481F2F3}"/>
          </ac:spMkLst>
        </pc:spChg>
        <pc:spChg chg="mod topLvl">
          <ac:chgData name="김 승현" userId="11a90075256c3698" providerId="LiveId" clId="{0AFCDE2E-9D41-471E-9DA5-FC0C2752C37F}" dt="2021-07-18T05:19:58.993" v="357" actId="1076"/>
          <ac:spMkLst>
            <pc:docMk/>
            <pc:sldMk cId="1518817092" sldId="267"/>
            <ac:spMk id="63" creationId="{2CE46822-3343-4F55-90CE-664C8566BDE5}"/>
          </ac:spMkLst>
        </pc:spChg>
        <pc:spChg chg="mod topLvl">
          <ac:chgData name="김 승현" userId="11a90075256c3698" providerId="LiveId" clId="{0AFCDE2E-9D41-471E-9DA5-FC0C2752C37F}" dt="2021-07-18T05:33:19.201" v="675" actId="1076"/>
          <ac:spMkLst>
            <pc:docMk/>
            <pc:sldMk cId="1518817092" sldId="267"/>
            <ac:spMk id="65" creationId="{28794F7D-7120-4255-96CE-F5E357CC9486}"/>
          </ac:spMkLst>
        </pc:spChg>
        <pc:spChg chg="mod topLvl">
          <ac:chgData name="김 승현" userId="11a90075256c3698" providerId="LiveId" clId="{0AFCDE2E-9D41-471E-9DA5-FC0C2752C37F}" dt="2021-07-18T05:19:58.993" v="357" actId="1076"/>
          <ac:spMkLst>
            <pc:docMk/>
            <pc:sldMk cId="1518817092" sldId="267"/>
            <ac:spMk id="67" creationId="{D02E0203-4337-4BBC-A8CD-326BC32C5DBF}"/>
          </ac:spMkLst>
        </pc:spChg>
        <pc:spChg chg="mod topLvl">
          <ac:chgData name="김 승현" userId="11a90075256c3698" providerId="LiveId" clId="{0AFCDE2E-9D41-471E-9DA5-FC0C2752C37F}" dt="2021-07-18T05:19:58.993" v="357" actId="1076"/>
          <ac:spMkLst>
            <pc:docMk/>
            <pc:sldMk cId="1518817092" sldId="267"/>
            <ac:spMk id="68" creationId="{7F52BB69-67E5-4AF4-8C82-E6BDB31B7F8A}"/>
          </ac:spMkLst>
        </pc:spChg>
        <pc:spChg chg="mod topLvl">
          <ac:chgData name="김 승현" userId="11a90075256c3698" providerId="LiveId" clId="{0AFCDE2E-9D41-471E-9DA5-FC0C2752C37F}" dt="2021-07-18T05:32:54.395" v="669" actId="20577"/>
          <ac:spMkLst>
            <pc:docMk/>
            <pc:sldMk cId="1518817092" sldId="267"/>
            <ac:spMk id="70" creationId="{79163313-CEE1-417E-B838-F5CB15509199}"/>
          </ac:spMkLst>
        </pc:spChg>
        <pc:spChg chg="add mod">
          <ac:chgData name="김 승현" userId="11a90075256c3698" providerId="LiveId" clId="{0AFCDE2E-9D41-471E-9DA5-FC0C2752C37F}" dt="2021-07-18T05:11:36.956" v="251" actId="688"/>
          <ac:spMkLst>
            <pc:docMk/>
            <pc:sldMk cId="1518817092" sldId="267"/>
            <ac:spMk id="79" creationId="{C3EB8F49-D20C-4574-A0A3-9EDA2E99A455}"/>
          </ac:spMkLst>
        </pc:spChg>
        <pc:spChg chg="add mod">
          <ac:chgData name="김 승현" userId="11a90075256c3698" providerId="LiveId" clId="{0AFCDE2E-9D41-471E-9DA5-FC0C2752C37F}" dt="2021-07-18T05:20:01.136" v="358" actId="571"/>
          <ac:spMkLst>
            <pc:docMk/>
            <pc:sldMk cId="1518817092" sldId="267"/>
            <ac:spMk id="82" creationId="{777D61B2-5437-435E-955F-9AE9C4DACB36}"/>
          </ac:spMkLst>
        </pc:spChg>
        <pc:spChg chg="add mod">
          <ac:chgData name="김 승현" userId="11a90075256c3698" providerId="LiveId" clId="{0AFCDE2E-9D41-471E-9DA5-FC0C2752C37F}" dt="2021-07-18T05:20:01.136" v="358" actId="571"/>
          <ac:spMkLst>
            <pc:docMk/>
            <pc:sldMk cId="1518817092" sldId="267"/>
            <ac:spMk id="84" creationId="{A78D2E65-A398-48DD-8F6A-9B1AB0F1CB1F}"/>
          </ac:spMkLst>
        </pc:spChg>
        <pc:spChg chg="add mod">
          <ac:chgData name="김 승현" userId="11a90075256c3698" providerId="LiveId" clId="{0AFCDE2E-9D41-471E-9DA5-FC0C2752C37F}" dt="2021-07-18T05:33:24.517" v="677" actId="1076"/>
          <ac:spMkLst>
            <pc:docMk/>
            <pc:sldMk cId="1518817092" sldId="267"/>
            <ac:spMk id="86" creationId="{B32613B0-2CB1-440C-AD48-448C4907DB04}"/>
          </ac:spMkLst>
        </pc:spChg>
        <pc:spChg chg="add mod">
          <ac:chgData name="김 승현" userId="11a90075256c3698" providerId="LiveId" clId="{0AFCDE2E-9D41-471E-9DA5-FC0C2752C37F}" dt="2021-07-18T05:20:01.136" v="358" actId="571"/>
          <ac:spMkLst>
            <pc:docMk/>
            <pc:sldMk cId="1518817092" sldId="267"/>
            <ac:spMk id="87" creationId="{64392DF7-5B73-47A4-A741-A8FB7A897204}"/>
          </ac:spMkLst>
        </pc:spChg>
        <pc:spChg chg="add mod">
          <ac:chgData name="김 승현" userId="11a90075256c3698" providerId="LiveId" clId="{0AFCDE2E-9D41-471E-9DA5-FC0C2752C37F}" dt="2021-07-18T05:20:01.136" v="358" actId="571"/>
          <ac:spMkLst>
            <pc:docMk/>
            <pc:sldMk cId="1518817092" sldId="267"/>
            <ac:spMk id="88" creationId="{E8514FFB-1C6D-4572-BB88-FB2E9DD1D4D6}"/>
          </ac:spMkLst>
        </pc:spChg>
        <pc:spChg chg="add mod">
          <ac:chgData name="김 승현" userId="11a90075256c3698" providerId="LiveId" clId="{0AFCDE2E-9D41-471E-9DA5-FC0C2752C37F}" dt="2021-07-18T05:32:56.377" v="670" actId="20577"/>
          <ac:spMkLst>
            <pc:docMk/>
            <pc:sldMk cId="1518817092" sldId="267"/>
            <ac:spMk id="90" creationId="{EA3BCC45-9F35-46AB-B87B-41251FD5900E}"/>
          </ac:spMkLst>
        </pc:spChg>
        <pc:spChg chg="add mod">
          <ac:chgData name="김 승현" userId="11a90075256c3698" providerId="LiveId" clId="{0AFCDE2E-9D41-471E-9DA5-FC0C2752C37F}" dt="2021-07-18T05:20:23.523" v="366" actId="207"/>
          <ac:spMkLst>
            <pc:docMk/>
            <pc:sldMk cId="1518817092" sldId="267"/>
            <ac:spMk id="92" creationId="{E5F65D1A-1AB9-4E23-A307-D33C1EA64ACD}"/>
          </ac:spMkLst>
        </pc:spChg>
        <pc:spChg chg="add mod">
          <ac:chgData name="김 승현" userId="11a90075256c3698" providerId="LiveId" clId="{0AFCDE2E-9D41-471E-9DA5-FC0C2752C37F}" dt="2021-07-18T05:20:23.523" v="366" actId="207"/>
          <ac:spMkLst>
            <pc:docMk/>
            <pc:sldMk cId="1518817092" sldId="267"/>
            <ac:spMk id="93" creationId="{C4A591D3-B040-45E2-B4FC-39F21D84A8B3}"/>
          </ac:spMkLst>
        </pc:spChg>
        <pc:spChg chg="add mod">
          <ac:chgData name="김 승현" userId="11a90075256c3698" providerId="LiveId" clId="{0AFCDE2E-9D41-471E-9DA5-FC0C2752C37F}" dt="2021-07-18T05:23:19.286" v="432" actId="1076"/>
          <ac:spMkLst>
            <pc:docMk/>
            <pc:sldMk cId="1518817092" sldId="267"/>
            <ac:spMk id="94" creationId="{C6641352-59C1-4F3B-830B-8D96C1455627}"/>
          </ac:spMkLst>
        </pc:spChg>
        <pc:spChg chg="add mod">
          <ac:chgData name="김 승현" userId="11a90075256c3698" providerId="LiveId" clId="{0AFCDE2E-9D41-471E-9DA5-FC0C2752C37F}" dt="2021-07-18T05:34:21.670" v="723"/>
          <ac:spMkLst>
            <pc:docMk/>
            <pc:sldMk cId="1518817092" sldId="267"/>
            <ac:spMk id="97" creationId="{5402E76E-F8D7-48E6-BFF4-09990D915349}"/>
          </ac:spMkLst>
        </pc:spChg>
        <pc:grpChg chg="add mod">
          <ac:chgData name="김 승현" userId="11a90075256c3698" providerId="LiveId" clId="{0AFCDE2E-9D41-471E-9DA5-FC0C2752C37F}" dt="2021-07-18T04:59:40.798" v="191" actId="164"/>
          <ac:grpSpMkLst>
            <pc:docMk/>
            <pc:sldMk cId="1518817092" sldId="267"/>
            <ac:grpSpMk id="9" creationId="{17FE109A-B923-456F-B033-334E89E235E7}"/>
          </ac:grpSpMkLst>
        </pc:grpChg>
        <pc:grpChg chg="add del mod">
          <ac:chgData name="김 승현" userId="11a90075256c3698" providerId="LiveId" clId="{0AFCDE2E-9D41-471E-9DA5-FC0C2752C37F}" dt="2021-07-18T05:07:33.891" v="210" actId="165"/>
          <ac:grpSpMkLst>
            <pc:docMk/>
            <pc:sldMk cId="1518817092" sldId="267"/>
            <ac:grpSpMk id="56" creationId="{8FBA6136-2D92-4396-B0E7-CBF21E072FEC}"/>
          </ac:grpSpMkLst>
        </pc:grpChg>
        <pc:cxnChg chg="del mod">
          <ac:chgData name="김 승현" userId="11a90075256c3698" providerId="LiveId" clId="{0AFCDE2E-9D41-471E-9DA5-FC0C2752C37F}" dt="2021-07-18T04:51:05.047" v="4" actId="478"/>
          <ac:cxnSpMkLst>
            <pc:docMk/>
            <pc:sldMk cId="1518817092" sldId="267"/>
            <ac:cxnSpMk id="21" creationId="{BA3DBD88-1310-4C83-9A1C-8FE241AB2727}"/>
          </ac:cxnSpMkLst>
        </pc:cxnChg>
        <pc:cxnChg chg="del mod">
          <ac:chgData name="김 승현" userId="11a90075256c3698" providerId="LiveId" clId="{0AFCDE2E-9D41-471E-9DA5-FC0C2752C37F}" dt="2021-07-18T04:51:05.047" v="4" actId="478"/>
          <ac:cxnSpMkLst>
            <pc:docMk/>
            <pc:sldMk cId="1518817092" sldId="267"/>
            <ac:cxnSpMk id="27" creationId="{1CEF4645-577D-4CB7-983F-A8A0362269BE}"/>
          </ac:cxnSpMkLst>
        </pc:cxnChg>
        <pc:cxnChg chg="del mod">
          <ac:chgData name="김 승현" userId="11a90075256c3698" providerId="LiveId" clId="{0AFCDE2E-9D41-471E-9DA5-FC0C2752C37F}" dt="2021-07-18T04:51:05.047" v="4" actId="478"/>
          <ac:cxnSpMkLst>
            <pc:docMk/>
            <pc:sldMk cId="1518817092" sldId="267"/>
            <ac:cxnSpMk id="29" creationId="{7A8D5354-3883-4AB4-B3CB-427D4FA00B61}"/>
          </ac:cxnSpMkLst>
        </pc:cxnChg>
        <pc:cxnChg chg="del mod">
          <ac:chgData name="김 승현" userId="11a90075256c3698" providerId="LiveId" clId="{0AFCDE2E-9D41-471E-9DA5-FC0C2752C37F}" dt="2021-07-18T04:57:18.661" v="190" actId="478"/>
          <ac:cxnSpMkLst>
            <pc:docMk/>
            <pc:sldMk cId="1518817092" sldId="267"/>
            <ac:cxnSpMk id="33" creationId="{2307E506-2872-421C-BD1D-FF0A39989391}"/>
          </ac:cxnSpMkLst>
        </pc:cxnChg>
        <pc:cxnChg chg="del mod">
          <ac:chgData name="김 승현" userId="11a90075256c3698" providerId="LiveId" clId="{0AFCDE2E-9D41-471E-9DA5-FC0C2752C37F}" dt="2021-07-18T04:57:18.661" v="190" actId="478"/>
          <ac:cxnSpMkLst>
            <pc:docMk/>
            <pc:sldMk cId="1518817092" sldId="267"/>
            <ac:cxnSpMk id="35" creationId="{0C8E998F-A697-4A80-8719-31DED13049AA}"/>
          </ac:cxnSpMkLst>
        </pc:cxnChg>
        <pc:cxnChg chg="del mod">
          <ac:chgData name="김 승현" userId="11a90075256c3698" providerId="LiveId" clId="{0AFCDE2E-9D41-471E-9DA5-FC0C2752C37F}" dt="2021-07-18T04:57:18.661" v="190" actId="478"/>
          <ac:cxnSpMkLst>
            <pc:docMk/>
            <pc:sldMk cId="1518817092" sldId="267"/>
            <ac:cxnSpMk id="37" creationId="{60A39FBE-FB1B-4212-ACE0-29C2FBA4A923}"/>
          </ac:cxnSpMkLst>
        </pc:cxnChg>
        <pc:cxnChg chg="add del mod">
          <ac:chgData name="김 승현" userId="11a90075256c3698" providerId="LiveId" clId="{0AFCDE2E-9D41-471E-9DA5-FC0C2752C37F}" dt="2021-07-18T04:59:40.798" v="191" actId="164"/>
          <ac:cxnSpMkLst>
            <pc:docMk/>
            <pc:sldMk cId="1518817092" sldId="267"/>
            <ac:cxnSpMk id="43" creationId="{6CEB557F-23A5-4C65-B490-87E6ABF5DDC9}"/>
          </ac:cxnSpMkLst>
        </pc:cxnChg>
        <pc:cxnChg chg="del mod">
          <ac:chgData name="김 승현" userId="11a90075256c3698" providerId="LiveId" clId="{0AFCDE2E-9D41-471E-9DA5-FC0C2752C37F}" dt="2021-07-18T04:57:18.661" v="190" actId="478"/>
          <ac:cxnSpMkLst>
            <pc:docMk/>
            <pc:sldMk cId="1518817092" sldId="267"/>
            <ac:cxnSpMk id="45" creationId="{5955F78C-4B1B-4CDD-812B-F47C1D1017E3}"/>
          </ac:cxnSpMkLst>
        </pc:cxnChg>
        <pc:cxnChg chg="mod">
          <ac:chgData name="김 승현" userId="11a90075256c3698" providerId="LiveId" clId="{0AFCDE2E-9D41-471E-9DA5-FC0C2752C37F}" dt="2021-07-18T04:59:40.798" v="191" actId="164"/>
          <ac:cxnSpMkLst>
            <pc:docMk/>
            <pc:sldMk cId="1518817092" sldId="267"/>
            <ac:cxnSpMk id="47" creationId="{D093B0DE-A9AF-490F-A408-D1F6BB2A49EF}"/>
          </ac:cxnSpMkLst>
        </pc:cxnChg>
        <pc:cxnChg chg="mod">
          <ac:chgData name="김 승현" userId="11a90075256c3698" providerId="LiveId" clId="{0AFCDE2E-9D41-471E-9DA5-FC0C2752C37F}" dt="2021-07-18T04:59:40.798" v="191" actId="164"/>
          <ac:cxnSpMkLst>
            <pc:docMk/>
            <pc:sldMk cId="1518817092" sldId="267"/>
            <ac:cxnSpMk id="49" creationId="{7F39BB17-FB22-4899-8040-AB18E066989C}"/>
          </ac:cxnSpMkLst>
        </pc:cxnChg>
        <pc:cxnChg chg="add mod">
          <ac:chgData name="김 승현" userId="11a90075256c3698" providerId="LiveId" clId="{0AFCDE2E-9D41-471E-9DA5-FC0C2752C37F}" dt="2021-07-18T04:59:40.798" v="191" actId="164"/>
          <ac:cxnSpMkLst>
            <pc:docMk/>
            <pc:sldMk cId="1518817092" sldId="267"/>
            <ac:cxnSpMk id="55" creationId="{50CCF7E3-2A1E-406F-B57A-8A1F2A881DAF}"/>
          </ac:cxnSpMkLst>
        </pc:cxnChg>
        <pc:cxnChg chg="mod topLvl">
          <ac:chgData name="김 승현" userId="11a90075256c3698" providerId="LiveId" clId="{0AFCDE2E-9D41-471E-9DA5-FC0C2752C37F}" dt="2021-07-18T05:19:58.993" v="357" actId="1076"/>
          <ac:cxnSpMkLst>
            <pc:docMk/>
            <pc:sldMk cId="1518817092" sldId="267"/>
            <ac:cxnSpMk id="58" creationId="{2749206F-D755-40D2-B618-9311AE7B12A7}"/>
          </ac:cxnSpMkLst>
        </pc:cxnChg>
        <pc:cxnChg chg="mod">
          <ac:chgData name="김 승현" userId="11a90075256c3698" providerId="LiveId" clId="{0AFCDE2E-9D41-471E-9DA5-FC0C2752C37F}" dt="2021-07-18T04:59:40.798" v="191" actId="164"/>
          <ac:cxnSpMkLst>
            <pc:docMk/>
            <pc:sldMk cId="1518817092" sldId="267"/>
            <ac:cxnSpMk id="60" creationId="{22C8DD4A-3E02-4DAC-A56F-1B9081B3CBB5}"/>
          </ac:cxnSpMkLst>
        </pc:cxnChg>
        <pc:cxnChg chg="mod topLvl">
          <ac:chgData name="김 승현" userId="11a90075256c3698" providerId="LiveId" clId="{0AFCDE2E-9D41-471E-9DA5-FC0C2752C37F}" dt="2021-07-18T05:33:19.201" v="675" actId="1076"/>
          <ac:cxnSpMkLst>
            <pc:docMk/>
            <pc:sldMk cId="1518817092" sldId="267"/>
            <ac:cxnSpMk id="64" creationId="{683C3894-3F95-4879-9BC3-EA94C3E6A15C}"/>
          </ac:cxnSpMkLst>
        </pc:cxnChg>
        <pc:cxnChg chg="mod topLvl">
          <ac:chgData name="김 승현" userId="11a90075256c3698" providerId="LiveId" clId="{0AFCDE2E-9D41-471E-9DA5-FC0C2752C37F}" dt="2021-07-18T05:33:37.109" v="680" actId="14100"/>
          <ac:cxnSpMkLst>
            <pc:docMk/>
            <pc:sldMk cId="1518817092" sldId="267"/>
            <ac:cxnSpMk id="66" creationId="{89D8BF0E-8D05-4081-9C46-39B022BD3B7E}"/>
          </ac:cxnSpMkLst>
        </pc:cxnChg>
        <pc:cxnChg chg="mod topLvl">
          <ac:chgData name="김 승현" userId="11a90075256c3698" providerId="LiveId" clId="{0AFCDE2E-9D41-471E-9DA5-FC0C2752C37F}" dt="2021-07-18T05:19:58.993" v="357" actId="1076"/>
          <ac:cxnSpMkLst>
            <pc:docMk/>
            <pc:sldMk cId="1518817092" sldId="267"/>
            <ac:cxnSpMk id="69" creationId="{4DDCACB1-819D-493B-BA03-F596072D7F84}"/>
          </ac:cxnSpMkLst>
        </pc:cxnChg>
        <pc:cxnChg chg="mod topLvl">
          <ac:chgData name="김 승현" userId="11a90075256c3698" providerId="LiveId" clId="{0AFCDE2E-9D41-471E-9DA5-FC0C2752C37F}" dt="2021-07-18T05:19:58.993" v="357" actId="1076"/>
          <ac:cxnSpMkLst>
            <pc:docMk/>
            <pc:sldMk cId="1518817092" sldId="267"/>
            <ac:cxnSpMk id="71" creationId="{6EA58DC9-B147-465E-846B-1D6990FD0E97}"/>
          </ac:cxnSpMkLst>
        </pc:cxnChg>
        <pc:cxnChg chg="add mod">
          <ac:chgData name="김 승현" userId="11a90075256c3698" providerId="LiveId" clId="{0AFCDE2E-9D41-471E-9DA5-FC0C2752C37F}" dt="2021-07-18T05:20:01.136" v="358" actId="571"/>
          <ac:cxnSpMkLst>
            <pc:docMk/>
            <pc:sldMk cId="1518817092" sldId="267"/>
            <ac:cxnSpMk id="83" creationId="{A5E5FCB5-286A-4004-96FA-91B50772D5B3}"/>
          </ac:cxnSpMkLst>
        </pc:cxnChg>
        <pc:cxnChg chg="add mod">
          <ac:chgData name="김 승현" userId="11a90075256c3698" providerId="LiveId" clId="{0AFCDE2E-9D41-471E-9DA5-FC0C2752C37F}" dt="2021-07-18T05:33:24.517" v="677" actId="1076"/>
          <ac:cxnSpMkLst>
            <pc:docMk/>
            <pc:sldMk cId="1518817092" sldId="267"/>
            <ac:cxnSpMk id="85" creationId="{AB2354D0-B5F0-439E-92B0-845FD7651D81}"/>
          </ac:cxnSpMkLst>
        </pc:cxnChg>
        <pc:cxnChg chg="add mod">
          <ac:chgData name="김 승현" userId="11a90075256c3698" providerId="LiveId" clId="{0AFCDE2E-9D41-471E-9DA5-FC0C2752C37F}" dt="2021-07-18T05:20:01.136" v="358" actId="571"/>
          <ac:cxnSpMkLst>
            <pc:docMk/>
            <pc:sldMk cId="1518817092" sldId="267"/>
            <ac:cxnSpMk id="89" creationId="{D8F9467F-210F-492C-BF70-0AE074E97249}"/>
          </ac:cxnSpMkLst>
        </pc:cxnChg>
        <pc:cxnChg chg="add mod">
          <ac:chgData name="김 승현" userId="11a90075256c3698" providerId="LiveId" clId="{0AFCDE2E-9D41-471E-9DA5-FC0C2752C37F}" dt="2021-07-18T05:20:01.136" v="358" actId="571"/>
          <ac:cxnSpMkLst>
            <pc:docMk/>
            <pc:sldMk cId="1518817092" sldId="267"/>
            <ac:cxnSpMk id="91" creationId="{8AFE004E-B3FC-4E47-8655-01A2A8FA8D5B}"/>
          </ac:cxnSpMkLst>
        </pc:cxnChg>
      </pc:sldChg>
      <pc:sldChg chg="addSp delSp modSp add mod">
        <pc:chgData name="김 승현" userId="11a90075256c3698" providerId="LiveId" clId="{0AFCDE2E-9D41-471E-9DA5-FC0C2752C37F}" dt="2021-07-18T09:38:14.115" v="4222" actId="20577"/>
        <pc:sldMkLst>
          <pc:docMk/>
          <pc:sldMk cId="2896472187" sldId="268"/>
        </pc:sldMkLst>
        <pc:spChg chg="mod">
          <ac:chgData name="김 승현" userId="11a90075256c3698" providerId="LiveId" clId="{0AFCDE2E-9D41-471E-9DA5-FC0C2752C37F}" dt="2021-07-18T05:22:09.258" v="389" actId="14100"/>
          <ac:spMkLst>
            <pc:docMk/>
            <pc:sldMk cId="2896472187" sldId="268"/>
            <ac:spMk id="16" creationId="{E41562C8-66B3-4AEF-8610-E407D8FD45DD}"/>
          </ac:spMkLst>
        </pc:spChg>
        <pc:spChg chg="add mod">
          <ac:chgData name="김 승현" userId="11a90075256c3698" providerId="LiveId" clId="{0AFCDE2E-9D41-471E-9DA5-FC0C2752C37F}" dt="2021-07-18T05:19:02.253" v="343" actId="207"/>
          <ac:spMkLst>
            <pc:docMk/>
            <pc:sldMk cId="2896472187" sldId="268"/>
            <ac:spMk id="30" creationId="{783FA863-C786-4ED1-9C6C-A52E9ECAE89E}"/>
          </ac:spMkLst>
        </pc:spChg>
        <pc:spChg chg="add mod">
          <ac:chgData name="김 승현" userId="11a90075256c3698" providerId="LiveId" clId="{0AFCDE2E-9D41-471E-9DA5-FC0C2752C37F}" dt="2021-07-18T05:19:02.253" v="343" actId="207"/>
          <ac:spMkLst>
            <pc:docMk/>
            <pc:sldMk cId="2896472187" sldId="268"/>
            <ac:spMk id="31" creationId="{58050D12-4502-4B62-9C6C-3D9CFC6F012E}"/>
          </ac:spMkLst>
        </pc:spChg>
        <pc:spChg chg="add mod">
          <ac:chgData name="김 승현" userId="11a90075256c3698" providerId="LiveId" clId="{0AFCDE2E-9D41-471E-9DA5-FC0C2752C37F}" dt="2021-07-18T05:23:07.713" v="421" actId="1076"/>
          <ac:spMkLst>
            <pc:docMk/>
            <pc:sldMk cId="2896472187" sldId="268"/>
            <ac:spMk id="37" creationId="{2AE2D410-5BCD-4BA0-A95B-659359DEDEA6}"/>
          </ac:spMkLst>
        </pc:spChg>
        <pc:spChg chg="add mod">
          <ac:chgData name="김 승현" userId="11a90075256c3698" providerId="LiveId" clId="{0AFCDE2E-9D41-471E-9DA5-FC0C2752C37F}" dt="2021-07-18T05:32:28.031" v="665" actId="20577"/>
          <ac:spMkLst>
            <pc:docMk/>
            <pc:sldMk cId="2896472187" sldId="268"/>
            <ac:spMk id="38" creationId="{A2585F60-EE90-4D0C-9BE2-5C173BE4F11D}"/>
          </ac:spMkLst>
        </pc:spChg>
        <pc:spChg chg="mod">
          <ac:chgData name="김 승현" userId="11a90075256c3698" providerId="LiveId" clId="{0AFCDE2E-9D41-471E-9DA5-FC0C2752C37F}" dt="2021-07-18T05:24:45.525" v="468" actId="1076"/>
          <ac:spMkLst>
            <pc:docMk/>
            <pc:sldMk cId="2896472187" sldId="268"/>
            <ac:spMk id="41" creationId="{1EB86004-2292-42E9-BE16-EB76FCC8F9A4}"/>
          </ac:spMkLst>
        </pc:spChg>
        <pc:spChg chg="mod">
          <ac:chgData name="김 승현" userId="11a90075256c3698" providerId="LiveId" clId="{0AFCDE2E-9D41-471E-9DA5-FC0C2752C37F}" dt="2021-07-18T05:16:59.334" v="316" actId="571"/>
          <ac:spMkLst>
            <pc:docMk/>
            <pc:sldMk cId="2896472187" sldId="268"/>
            <ac:spMk id="42" creationId="{B462E66E-33A1-4B4E-88BE-4BF74B2517C5}"/>
          </ac:spMkLst>
        </pc:spChg>
        <pc:spChg chg="mod">
          <ac:chgData name="김 승현" userId="11a90075256c3698" providerId="LiveId" clId="{0AFCDE2E-9D41-471E-9DA5-FC0C2752C37F}" dt="2021-07-18T05:16:59.334" v="316" actId="571"/>
          <ac:spMkLst>
            <pc:docMk/>
            <pc:sldMk cId="2896472187" sldId="268"/>
            <ac:spMk id="44" creationId="{3399C6C3-AE29-43D6-B66E-707FD702CD23}"/>
          </ac:spMkLst>
        </pc:spChg>
        <pc:spChg chg="mod">
          <ac:chgData name="김 승현" userId="11a90075256c3698" providerId="LiveId" clId="{0AFCDE2E-9D41-471E-9DA5-FC0C2752C37F}" dt="2021-07-18T05:16:59.334" v="316" actId="571"/>
          <ac:spMkLst>
            <pc:docMk/>
            <pc:sldMk cId="2896472187" sldId="268"/>
            <ac:spMk id="48" creationId="{2EEB124E-DAEE-4745-850D-442507BCD7A6}"/>
          </ac:spMkLst>
        </pc:spChg>
        <pc:spChg chg="mod">
          <ac:chgData name="김 승현" userId="11a90075256c3698" providerId="LiveId" clId="{0AFCDE2E-9D41-471E-9DA5-FC0C2752C37F}" dt="2021-07-18T09:38:14.115" v="4222" actId="20577"/>
          <ac:spMkLst>
            <pc:docMk/>
            <pc:sldMk cId="2896472187" sldId="268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5:22:06.468" v="388" actId="1076"/>
          <ac:spMkLst>
            <pc:docMk/>
            <pc:sldMk cId="2896472187" sldId="268"/>
            <ac:spMk id="51" creationId="{5B4DE427-E47A-4FAC-AADD-1E0071DE46C9}"/>
          </ac:spMkLst>
        </pc:spChg>
        <pc:spChg chg="del mod">
          <ac:chgData name="김 승현" userId="11a90075256c3698" providerId="LiveId" clId="{0AFCDE2E-9D41-471E-9DA5-FC0C2752C37F}" dt="2021-07-18T05:16:35.062" v="307" actId="478"/>
          <ac:spMkLst>
            <pc:docMk/>
            <pc:sldMk cId="2896472187" sldId="268"/>
            <ac:spMk id="54" creationId="{B0A325F7-0E74-4B13-BE37-EB69A79BC039}"/>
          </ac:spMkLst>
        </pc:spChg>
        <pc:spChg chg="add mod">
          <ac:chgData name="김 승현" userId="11a90075256c3698" providerId="LiveId" clId="{0AFCDE2E-9D41-471E-9DA5-FC0C2752C37F}" dt="2021-07-18T05:21:29.019" v="377" actId="571"/>
          <ac:spMkLst>
            <pc:docMk/>
            <pc:sldMk cId="2896472187" sldId="268"/>
            <ac:spMk id="56" creationId="{95A85B61-4CB3-4F2E-8A41-E282345006AD}"/>
          </ac:spMkLst>
        </pc:spChg>
        <pc:spChg chg="mod">
          <ac:chgData name="김 승현" userId="11a90075256c3698" providerId="LiveId" clId="{0AFCDE2E-9D41-471E-9DA5-FC0C2752C37F}" dt="2021-07-18T05:20:52.706" v="370" actId="20577"/>
          <ac:spMkLst>
            <pc:docMk/>
            <pc:sldMk cId="2896472187" sldId="268"/>
            <ac:spMk id="57" creationId="{2A58413B-E9A9-4B99-AB32-80012625C8B4}"/>
          </ac:spMkLst>
        </pc:spChg>
        <pc:spChg chg="del mod">
          <ac:chgData name="김 승현" userId="11a90075256c3698" providerId="LiveId" clId="{0AFCDE2E-9D41-471E-9DA5-FC0C2752C37F}" dt="2021-07-18T05:16:11.023" v="297" actId="478"/>
          <ac:spMkLst>
            <pc:docMk/>
            <pc:sldMk cId="2896472187" sldId="268"/>
            <ac:spMk id="59" creationId="{678D180B-1AE6-4970-B9E8-317323947F22}"/>
          </ac:spMkLst>
        </pc:spChg>
        <pc:spChg chg="mod">
          <ac:chgData name="김 승현" userId="11a90075256c3698" providerId="LiveId" clId="{0AFCDE2E-9D41-471E-9DA5-FC0C2752C37F}" dt="2021-07-18T05:20:59.102" v="374" actId="20577"/>
          <ac:spMkLst>
            <pc:docMk/>
            <pc:sldMk cId="2896472187" sldId="268"/>
            <ac:spMk id="63" creationId="{2CE46822-3343-4F55-90CE-664C8566BDE5}"/>
          </ac:spMkLst>
        </pc:spChg>
        <pc:spChg chg="mod">
          <ac:chgData name="김 승현" userId="11a90075256c3698" providerId="LiveId" clId="{0AFCDE2E-9D41-471E-9DA5-FC0C2752C37F}" dt="2021-07-18T05:21:52.797" v="384" actId="1076"/>
          <ac:spMkLst>
            <pc:docMk/>
            <pc:sldMk cId="2896472187" sldId="268"/>
            <ac:spMk id="65" creationId="{28794F7D-7120-4255-96CE-F5E357CC9486}"/>
          </ac:spMkLst>
        </pc:spChg>
        <pc:spChg chg="mod">
          <ac:chgData name="김 승현" userId="11a90075256c3698" providerId="LiveId" clId="{0AFCDE2E-9D41-471E-9DA5-FC0C2752C37F}" dt="2021-07-18T05:20:50.925" v="369" actId="20577"/>
          <ac:spMkLst>
            <pc:docMk/>
            <pc:sldMk cId="2896472187" sldId="268"/>
            <ac:spMk id="67" creationId="{D02E0203-4337-4BBC-A8CD-326BC32C5DBF}"/>
          </ac:spMkLst>
        </pc:spChg>
        <pc:spChg chg="mod">
          <ac:chgData name="김 승현" userId="11a90075256c3698" providerId="LiveId" clId="{0AFCDE2E-9D41-471E-9DA5-FC0C2752C37F}" dt="2021-07-18T05:20:49.575" v="368" actId="20577"/>
          <ac:spMkLst>
            <pc:docMk/>
            <pc:sldMk cId="2896472187" sldId="268"/>
            <ac:spMk id="68" creationId="{7F52BB69-67E5-4AF4-8C82-E6BDB31B7F8A}"/>
          </ac:spMkLst>
        </pc:spChg>
        <pc:spChg chg="mod">
          <ac:chgData name="김 승현" userId="11a90075256c3698" providerId="LiveId" clId="{0AFCDE2E-9D41-471E-9DA5-FC0C2752C37F}" dt="2021-07-18T05:20:55.264" v="371" actId="20577"/>
          <ac:spMkLst>
            <pc:docMk/>
            <pc:sldMk cId="2896472187" sldId="268"/>
            <ac:spMk id="70" creationId="{79163313-CEE1-417E-B838-F5CB15509199}"/>
          </ac:spMkLst>
        </pc:spChg>
        <pc:spChg chg="add mod">
          <ac:chgData name="김 승현" userId="11a90075256c3698" providerId="LiveId" clId="{0AFCDE2E-9D41-471E-9DA5-FC0C2752C37F}" dt="2021-07-18T05:21:29.019" v="377" actId="571"/>
          <ac:spMkLst>
            <pc:docMk/>
            <pc:sldMk cId="2896472187" sldId="268"/>
            <ac:spMk id="72" creationId="{C37BA407-407E-4246-B803-1F2D29D80F12}"/>
          </ac:spMkLst>
        </pc:spChg>
        <pc:spChg chg="add mod">
          <ac:chgData name="김 승현" userId="11a90075256c3698" providerId="LiveId" clId="{0AFCDE2E-9D41-471E-9DA5-FC0C2752C37F}" dt="2021-07-18T05:21:56.806" v="386" actId="1076"/>
          <ac:spMkLst>
            <pc:docMk/>
            <pc:sldMk cId="2896472187" sldId="268"/>
            <ac:spMk id="74" creationId="{9381BF1B-5B01-4BD7-8E9B-FBF2605CE799}"/>
          </ac:spMkLst>
        </pc:spChg>
        <pc:spChg chg="add mod">
          <ac:chgData name="김 승현" userId="11a90075256c3698" providerId="LiveId" clId="{0AFCDE2E-9D41-471E-9DA5-FC0C2752C37F}" dt="2021-07-18T05:21:29.019" v="377" actId="571"/>
          <ac:spMkLst>
            <pc:docMk/>
            <pc:sldMk cId="2896472187" sldId="268"/>
            <ac:spMk id="75" creationId="{FBB36E31-4181-40F4-8253-B7185D68467D}"/>
          </ac:spMkLst>
        </pc:spChg>
        <pc:spChg chg="add mod">
          <ac:chgData name="김 승현" userId="11a90075256c3698" providerId="LiveId" clId="{0AFCDE2E-9D41-471E-9DA5-FC0C2752C37F}" dt="2021-07-18T05:21:29.019" v="377" actId="571"/>
          <ac:spMkLst>
            <pc:docMk/>
            <pc:sldMk cId="2896472187" sldId="268"/>
            <ac:spMk id="76" creationId="{FE7031B8-8567-42B3-98D6-9C63F6900870}"/>
          </ac:spMkLst>
        </pc:spChg>
        <pc:spChg chg="add mod">
          <ac:chgData name="김 승현" userId="11a90075256c3698" providerId="LiveId" clId="{0AFCDE2E-9D41-471E-9DA5-FC0C2752C37F}" dt="2021-07-18T05:21:29.019" v="377" actId="571"/>
          <ac:spMkLst>
            <pc:docMk/>
            <pc:sldMk cId="2896472187" sldId="268"/>
            <ac:spMk id="78" creationId="{FAB89965-1263-47B3-8269-F2A46F337EC3}"/>
          </ac:spMkLst>
        </pc:spChg>
        <pc:spChg chg="mod">
          <ac:chgData name="김 승현" userId="11a90075256c3698" providerId="LiveId" clId="{0AFCDE2E-9D41-471E-9DA5-FC0C2752C37F}" dt="2021-07-18T05:19:39.931" v="354" actId="688"/>
          <ac:spMkLst>
            <pc:docMk/>
            <pc:sldMk cId="2896472187" sldId="268"/>
            <ac:spMk id="79" creationId="{C3EB8F49-D20C-4574-A0A3-9EDA2E99A455}"/>
          </ac:spMkLst>
        </pc:spChg>
        <pc:spChg chg="add mod">
          <ac:chgData name="김 승현" userId="11a90075256c3698" providerId="LiveId" clId="{0AFCDE2E-9D41-471E-9DA5-FC0C2752C37F}" dt="2021-07-18T05:22:47.089" v="391" actId="1076"/>
          <ac:spMkLst>
            <pc:docMk/>
            <pc:sldMk cId="2896472187" sldId="268"/>
            <ac:spMk id="82" creationId="{1B59172B-9A2B-4A8B-8D43-32FA28CAE3F6}"/>
          </ac:spMkLst>
        </pc:spChg>
        <pc:spChg chg="add mod">
          <ac:chgData name="김 승현" userId="11a90075256c3698" providerId="LiveId" clId="{0AFCDE2E-9D41-471E-9DA5-FC0C2752C37F}" dt="2021-07-18T05:22:54.775" v="395" actId="1076"/>
          <ac:spMkLst>
            <pc:docMk/>
            <pc:sldMk cId="2896472187" sldId="268"/>
            <ac:spMk id="83" creationId="{06576647-A942-4785-BE97-1EA50F91DF0A}"/>
          </ac:spMkLst>
        </pc:spChg>
        <pc:grpChg chg="mod">
          <ac:chgData name="김 승현" userId="11a90075256c3698" providerId="LiveId" clId="{0AFCDE2E-9D41-471E-9DA5-FC0C2752C37F}" dt="2021-07-18T05:16:59.334" v="316" actId="571"/>
          <ac:grpSpMkLst>
            <pc:docMk/>
            <pc:sldMk cId="2896472187" sldId="268"/>
            <ac:grpSpMk id="9" creationId="{17FE109A-B923-456F-B033-334E89E235E7}"/>
          </ac:grpSpMkLst>
        </pc:grpChg>
        <pc:cxnChg chg="add mod">
          <ac:chgData name="김 승현" userId="11a90075256c3698" providerId="LiveId" clId="{0AFCDE2E-9D41-471E-9DA5-FC0C2752C37F}" dt="2021-07-18T05:18:35.704" v="331" actId="1076"/>
          <ac:cxnSpMkLst>
            <pc:docMk/>
            <pc:sldMk cId="2896472187" sldId="268"/>
            <ac:cxnSpMk id="32" creationId="{3645081B-1DD1-4440-8867-BA40C9075B56}"/>
          </ac:cxnSpMkLst>
        </pc:cxnChg>
        <pc:cxnChg chg="add mod">
          <ac:chgData name="김 승현" userId="11a90075256c3698" providerId="LiveId" clId="{0AFCDE2E-9D41-471E-9DA5-FC0C2752C37F}" dt="2021-07-18T05:18:30.628" v="330" actId="1076"/>
          <ac:cxnSpMkLst>
            <pc:docMk/>
            <pc:sldMk cId="2896472187" sldId="268"/>
            <ac:cxnSpMk id="36" creationId="{43D763AD-97ED-470C-AE2E-3A6622B9BD06}"/>
          </ac:cxnSpMkLst>
        </pc:cxnChg>
        <pc:cxnChg chg="mod">
          <ac:chgData name="김 승현" userId="11a90075256c3698" providerId="LiveId" clId="{0AFCDE2E-9D41-471E-9DA5-FC0C2752C37F}" dt="2021-07-18T05:22:06.468" v="388" actId="1076"/>
          <ac:cxnSpMkLst>
            <pc:docMk/>
            <pc:sldMk cId="2896472187" sldId="268"/>
            <ac:cxnSpMk id="43" creationId="{6CEB557F-23A5-4C65-B490-87E6ABF5DDC9}"/>
          </ac:cxnSpMkLst>
        </pc:cxnChg>
        <pc:cxnChg chg="mod">
          <ac:chgData name="김 승현" userId="11a90075256c3698" providerId="LiveId" clId="{0AFCDE2E-9D41-471E-9DA5-FC0C2752C37F}" dt="2021-07-18T05:16:59.334" v="316" actId="571"/>
          <ac:cxnSpMkLst>
            <pc:docMk/>
            <pc:sldMk cId="2896472187" sldId="268"/>
            <ac:cxnSpMk id="47" creationId="{D093B0DE-A9AF-490F-A408-D1F6BB2A49EF}"/>
          </ac:cxnSpMkLst>
        </pc:cxnChg>
        <pc:cxnChg chg="mod">
          <ac:chgData name="김 승현" userId="11a90075256c3698" providerId="LiveId" clId="{0AFCDE2E-9D41-471E-9DA5-FC0C2752C37F}" dt="2021-07-18T05:16:59.334" v="316" actId="571"/>
          <ac:cxnSpMkLst>
            <pc:docMk/>
            <pc:sldMk cId="2896472187" sldId="268"/>
            <ac:cxnSpMk id="49" creationId="{7F39BB17-FB22-4899-8040-AB18E066989C}"/>
          </ac:cxnSpMkLst>
        </pc:cxnChg>
        <pc:cxnChg chg="del mod">
          <ac:chgData name="김 승현" userId="11a90075256c3698" providerId="LiveId" clId="{0AFCDE2E-9D41-471E-9DA5-FC0C2752C37F}" dt="2021-07-18T05:16:37.563" v="308" actId="478"/>
          <ac:cxnSpMkLst>
            <pc:docMk/>
            <pc:sldMk cId="2896472187" sldId="268"/>
            <ac:cxnSpMk id="55" creationId="{50CCF7E3-2A1E-406F-B57A-8A1F2A881DAF}"/>
          </ac:cxnSpMkLst>
        </pc:cxnChg>
        <pc:cxnChg chg="del mod">
          <ac:chgData name="김 승현" userId="11a90075256c3698" providerId="LiveId" clId="{0AFCDE2E-9D41-471E-9DA5-FC0C2752C37F}" dt="2021-07-18T05:16:12.349" v="298" actId="478"/>
          <ac:cxnSpMkLst>
            <pc:docMk/>
            <pc:sldMk cId="2896472187" sldId="268"/>
            <ac:cxnSpMk id="60" creationId="{22C8DD4A-3E02-4DAC-A56F-1B9081B3CBB5}"/>
          </ac:cxnSpMkLst>
        </pc:cxnChg>
        <pc:cxnChg chg="add mod">
          <ac:chgData name="김 승현" userId="11a90075256c3698" providerId="LiveId" clId="{0AFCDE2E-9D41-471E-9DA5-FC0C2752C37F}" dt="2021-07-18T05:21:29.019" v="377" actId="571"/>
          <ac:cxnSpMkLst>
            <pc:docMk/>
            <pc:sldMk cId="2896472187" sldId="268"/>
            <ac:cxnSpMk id="61" creationId="{3923F90B-2626-4F59-86AB-2F60BF26B348}"/>
          </ac:cxnSpMkLst>
        </pc:cxnChg>
        <pc:cxnChg chg="mod">
          <ac:chgData name="김 승현" userId="11a90075256c3698" providerId="LiveId" clId="{0AFCDE2E-9D41-471E-9DA5-FC0C2752C37F}" dt="2021-07-18T05:21:52.797" v="384" actId="1076"/>
          <ac:cxnSpMkLst>
            <pc:docMk/>
            <pc:sldMk cId="2896472187" sldId="268"/>
            <ac:cxnSpMk id="64" creationId="{683C3894-3F95-4879-9BC3-EA94C3E6A15C}"/>
          </ac:cxnSpMkLst>
        </pc:cxnChg>
        <pc:cxnChg chg="del mod">
          <ac:chgData name="김 승현" userId="11a90075256c3698" providerId="LiveId" clId="{0AFCDE2E-9D41-471E-9DA5-FC0C2752C37F}" dt="2021-07-18T05:20:56.884" v="372" actId="478"/>
          <ac:cxnSpMkLst>
            <pc:docMk/>
            <pc:sldMk cId="2896472187" sldId="268"/>
            <ac:cxnSpMk id="66" creationId="{89D8BF0E-8D05-4081-9C46-39B022BD3B7E}"/>
          </ac:cxnSpMkLst>
        </pc:cxnChg>
        <pc:cxnChg chg="add mod">
          <ac:chgData name="김 승현" userId="11a90075256c3698" providerId="LiveId" clId="{0AFCDE2E-9D41-471E-9DA5-FC0C2752C37F}" dt="2021-07-18T05:21:56.806" v="386" actId="1076"/>
          <ac:cxnSpMkLst>
            <pc:docMk/>
            <pc:sldMk cId="2896472187" sldId="268"/>
            <ac:cxnSpMk id="73" creationId="{ED9E553F-0D08-4ED9-B77E-C401A79DF020}"/>
          </ac:cxnSpMkLst>
        </pc:cxnChg>
        <pc:cxnChg chg="add mod">
          <ac:chgData name="김 승현" userId="11a90075256c3698" providerId="LiveId" clId="{0AFCDE2E-9D41-471E-9DA5-FC0C2752C37F}" dt="2021-07-18T05:21:29.019" v="377" actId="571"/>
          <ac:cxnSpMkLst>
            <pc:docMk/>
            <pc:sldMk cId="2896472187" sldId="268"/>
            <ac:cxnSpMk id="77" creationId="{15902D2E-191F-4CC3-AAA3-AC3B2CCDEB87}"/>
          </ac:cxnSpMkLst>
        </pc:cxnChg>
        <pc:cxnChg chg="add mod">
          <ac:chgData name="김 승현" userId="11a90075256c3698" providerId="LiveId" clId="{0AFCDE2E-9D41-471E-9DA5-FC0C2752C37F}" dt="2021-07-18T05:21:29.019" v="377" actId="571"/>
          <ac:cxnSpMkLst>
            <pc:docMk/>
            <pc:sldMk cId="2896472187" sldId="268"/>
            <ac:cxnSpMk id="80" creationId="{FA80BDE3-6559-45A1-90F1-D3BF51BA46DD}"/>
          </ac:cxnSpMkLst>
        </pc:cxnChg>
        <pc:cxnChg chg="add mod">
          <ac:chgData name="김 승현" userId="11a90075256c3698" providerId="LiveId" clId="{0AFCDE2E-9D41-471E-9DA5-FC0C2752C37F}" dt="2021-07-18T05:21:34.326" v="380" actId="14100"/>
          <ac:cxnSpMkLst>
            <pc:docMk/>
            <pc:sldMk cId="2896472187" sldId="268"/>
            <ac:cxnSpMk id="81" creationId="{1DEF5453-42A8-4277-881E-1A2714C1B680}"/>
          </ac:cxnSpMkLst>
        </pc:cxnChg>
      </pc:sldChg>
      <pc:sldChg chg="addSp delSp modSp add del mod">
        <pc:chgData name="김 승현" userId="11a90075256c3698" providerId="LiveId" clId="{0AFCDE2E-9D41-471E-9DA5-FC0C2752C37F}" dt="2021-07-18T06:59:48.327" v="1225" actId="2696"/>
        <pc:sldMkLst>
          <pc:docMk/>
          <pc:sldMk cId="2871167110" sldId="269"/>
        </pc:sldMkLst>
        <pc:spChg chg="mod">
          <ac:chgData name="김 승현" userId="11a90075256c3698" providerId="LiveId" clId="{0AFCDE2E-9D41-471E-9DA5-FC0C2752C37F}" dt="2021-07-18T06:58:09.408" v="1213" actId="1076"/>
          <ac:spMkLst>
            <pc:docMk/>
            <pc:sldMk cId="2871167110" sldId="269"/>
            <ac:spMk id="16" creationId="{E41562C8-66B3-4AEF-8610-E407D8FD45DD}"/>
          </ac:spMkLst>
        </pc:spChg>
        <pc:spChg chg="mod topLvl">
          <ac:chgData name="김 승현" userId="11a90075256c3698" providerId="LiveId" clId="{0AFCDE2E-9D41-471E-9DA5-FC0C2752C37F}" dt="2021-07-18T06:51:58.967" v="1144" actId="165"/>
          <ac:spMkLst>
            <pc:docMk/>
            <pc:sldMk cId="2871167110" sldId="269"/>
            <ac:spMk id="30" creationId="{783FA863-C786-4ED1-9C6C-A52E9ECAE89E}"/>
          </ac:spMkLst>
        </pc:spChg>
        <pc:spChg chg="mod topLvl">
          <ac:chgData name="김 승현" userId="11a90075256c3698" providerId="LiveId" clId="{0AFCDE2E-9D41-471E-9DA5-FC0C2752C37F}" dt="2021-07-18T06:51:58.967" v="1144" actId="165"/>
          <ac:spMkLst>
            <pc:docMk/>
            <pc:sldMk cId="2871167110" sldId="269"/>
            <ac:spMk id="31" creationId="{58050D12-4502-4B62-9C6C-3D9CFC6F012E}"/>
          </ac:spMkLst>
        </pc:spChg>
        <pc:spChg chg="mod">
          <ac:chgData name="김 승현" userId="11a90075256c3698" providerId="LiveId" clId="{0AFCDE2E-9D41-471E-9DA5-FC0C2752C37F}" dt="2021-07-18T05:25:15.847" v="486" actId="1076"/>
          <ac:spMkLst>
            <pc:docMk/>
            <pc:sldMk cId="2871167110" sldId="269"/>
            <ac:spMk id="37" creationId="{2AE2D410-5BCD-4BA0-A95B-659359DEDEA6}"/>
          </ac:spMkLst>
        </pc:spChg>
        <pc:spChg chg="mod">
          <ac:chgData name="김 승현" userId="11a90075256c3698" providerId="LiveId" clId="{0AFCDE2E-9D41-471E-9DA5-FC0C2752C37F}" dt="2021-07-18T06:53:10.487" v="1151" actId="1076"/>
          <ac:spMkLst>
            <pc:docMk/>
            <pc:sldMk cId="2871167110" sldId="269"/>
            <ac:spMk id="41" creationId="{1EB86004-2292-42E9-BE16-EB76FCC8F9A4}"/>
          </ac:spMkLst>
        </pc:spChg>
        <pc:spChg chg="mod topLvl">
          <ac:chgData name="김 승현" userId="11a90075256c3698" providerId="LiveId" clId="{0AFCDE2E-9D41-471E-9DA5-FC0C2752C37F}" dt="2021-07-18T06:55:29.144" v="1160" actId="20577"/>
          <ac:spMkLst>
            <pc:docMk/>
            <pc:sldMk cId="2871167110" sldId="269"/>
            <ac:spMk id="42" creationId="{B462E66E-33A1-4B4E-88BE-4BF74B2517C5}"/>
          </ac:spMkLst>
        </pc:spChg>
        <pc:spChg chg="mod topLvl">
          <ac:chgData name="김 승현" userId="11a90075256c3698" providerId="LiveId" clId="{0AFCDE2E-9D41-471E-9DA5-FC0C2752C37F}" dt="2021-07-18T06:51:58.967" v="1144" actId="165"/>
          <ac:spMkLst>
            <pc:docMk/>
            <pc:sldMk cId="2871167110" sldId="269"/>
            <ac:spMk id="44" creationId="{3399C6C3-AE29-43D6-B66E-707FD702CD23}"/>
          </ac:spMkLst>
        </pc:spChg>
        <pc:spChg chg="add mod">
          <ac:chgData name="김 승현" userId="11a90075256c3698" providerId="LiveId" clId="{0AFCDE2E-9D41-471E-9DA5-FC0C2752C37F}" dt="2021-07-18T05:25:29.211" v="496" actId="1076"/>
          <ac:spMkLst>
            <pc:docMk/>
            <pc:sldMk cId="2871167110" sldId="269"/>
            <ac:spMk id="45" creationId="{7F117E8E-CFD6-4FF1-A91A-058033975524}"/>
          </ac:spMkLst>
        </pc:spChg>
        <pc:spChg chg="mod topLvl">
          <ac:chgData name="김 승현" userId="11a90075256c3698" providerId="LiveId" clId="{0AFCDE2E-9D41-471E-9DA5-FC0C2752C37F}" dt="2021-07-18T06:51:58.967" v="1144" actId="165"/>
          <ac:spMkLst>
            <pc:docMk/>
            <pc:sldMk cId="2871167110" sldId="269"/>
            <ac:spMk id="48" creationId="{2EEB124E-DAEE-4745-850D-442507BCD7A6}"/>
          </ac:spMkLst>
        </pc:spChg>
        <pc:spChg chg="mod">
          <ac:chgData name="김 승현" userId="11a90075256c3698" providerId="LiveId" clId="{0AFCDE2E-9D41-471E-9DA5-FC0C2752C37F}" dt="2021-07-18T05:23:52.277" v="439" actId="20577"/>
          <ac:spMkLst>
            <pc:docMk/>
            <pc:sldMk cId="2871167110" sldId="269"/>
            <ac:spMk id="50" creationId="{B6B195BF-B2D8-44C4-9201-360245A4F525}"/>
          </ac:spMkLst>
        </pc:spChg>
        <pc:spChg chg="mod topLvl">
          <ac:chgData name="김 승현" userId="11a90075256c3698" providerId="LiveId" clId="{0AFCDE2E-9D41-471E-9DA5-FC0C2752C37F}" dt="2021-07-18T06:53:01.136" v="1148" actId="207"/>
          <ac:spMkLst>
            <pc:docMk/>
            <pc:sldMk cId="2871167110" sldId="269"/>
            <ac:spMk id="51" creationId="{5B4DE427-E47A-4FAC-AADD-1E0071DE46C9}"/>
          </ac:spMkLst>
        </pc:spChg>
        <pc:spChg chg="add del mod topLvl">
          <ac:chgData name="김 승현" userId="11a90075256c3698" providerId="LiveId" clId="{0AFCDE2E-9D41-471E-9DA5-FC0C2752C37F}" dt="2021-07-18T06:58:07.794" v="1212" actId="478"/>
          <ac:spMkLst>
            <pc:docMk/>
            <pc:sldMk cId="2871167110" sldId="269"/>
            <ac:spMk id="52" creationId="{2B44D610-2570-4A30-930E-1BBE4C1ACC48}"/>
          </ac:spMkLst>
        </pc:spChg>
        <pc:spChg chg="add del mod">
          <ac:chgData name="김 승현" userId="11a90075256c3698" providerId="LiveId" clId="{0AFCDE2E-9D41-471E-9DA5-FC0C2752C37F}" dt="2021-07-18T06:58:10.369" v="1214" actId="478"/>
          <ac:spMkLst>
            <pc:docMk/>
            <pc:sldMk cId="2871167110" sldId="269"/>
            <ac:spMk id="55" creationId="{70020007-7091-4A45-B204-0F8309E8B23C}"/>
          </ac:spMkLst>
        </pc:spChg>
        <pc:spChg chg="mod">
          <ac:chgData name="김 승현" userId="11a90075256c3698" providerId="LiveId" clId="{0AFCDE2E-9D41-471E-9DA5-FC0C2752C37F}" dt="2021-07-18T06:56:31.197" v="1192" actId="1076"/>
          <ac:spMkLst>
            <pc:docMk/>
            <pc:sldMk cId="2871167110" sldId="269"/>
            <ac:spMk id="56" creationId="{95A85B61-4CB3-4F2E-8A41-E282345006AD}"/>
          </ac:spMkLst>
        </pc:spChg>
        <pc:spChg chg="mod">
          <ac:chgData name="김 승현" userId="11a90075256c3698" providerId="LiveId" clId="{0AFCDE2E-9D41-471E-9DA5-FC0C2752C37F}" dt="2021-07-18T06:55:27.185" v="1159" actId="20577"/>
          <ac:spMkLst>
            <pc:docMk/>
            <pc:sldMk cId="2871167110" sldId="269"/>
            <ac:spMk id="57" creationId="{2A58413B-E9A9-4B99-AB32-80012625C8B4}"/>
          </ac:spMkLst>
        </pc:spChg>
        <pc:spChg chg="mod">
          <ac:chgData name="김 승현" userId="11a90075256c3698" providerId="LiveId" clId="{0AFCDE2E-9D41-471E-9DA5-FC0C2752C37F}" dt="2021-07-18T06:59:16.098" v="1223" actId="1076"/>
          <ac:spMkLst>
            <pc:docMk/>
            <pc:sldMk cId="2871167110" sldId="269"/>
            <ac:spMk id="63" creationId="{2CE46822-3343-4F55-90CE-664C8566BDE5}"/>
          </ac:spMkLst>
        </pc:spChg>
        <pc:spChg chg="del mod">
          <ac:chgData name="김 승현" userId="11a90075256c3698" providerId="LiveId" clId="{0AFCDE2E-9D41-471E-9DA5-FC0C2752C37F}" dt="2021-07-18T06:55:39.675" v="1167" actId="478"/>
          <ac:spMkLst>
            <pc:docMk/>
            <pc:sldMk cId="2871167110" sldId="269"/>
            <ac:spMk id="65" creationId="{28794F7D-7120-4255-96CE-F5E357CC9486}"/>
          </ac:spMkLst>
        </pc:spChg>
        <pc:spChg chg="mod">
          <ac:chgData name="김 승현" userId="11a90075256c3698" providerId="LiveId" clId="{0AFCDE2E-9D41-471E-9DA5-FC0C2752C37F}" dt="2021-07-18T06:55:32.109" v="1162" actId="20577"/>
          <ac:spMkLst>
            <pc:docMk/>
            <pc:sldMk cId="2871167110" sldId="269"/>
            <ac:spMk id="67" creationId="{D02E0203-4337-4BBC-A8CD-326BC32C5DBF}"/>
          </ac:spMkLst>
        </pc:spChg>
        <pc:spChg chg="mod">
          <ac:chgData name="김 승현" userId="11a90075256c3698" providerId="LiveId" clId="{0AFCDE2E-9D41-471E-9DA5-FC0C2752C37F}" dt="2021-07-18T06:59:18.599" v="1224" actId="1076"/>
          <ac:spMkLst>
            <pc:docMk/>
            <pc:sldMk cId="2871167110" sldId="269"/>
            <ac:spMk id="68" creationId="{7F52BB69-67E5-4AF4-8C82-E6BDB31B7F8A}"/>
          </ac:spMkLst>
        </pc:spChg>
        <pc:spChg chg="mod">
          <ac:chgData name="김 승현" userId="11a90075256c3698" providerId="LiveId" clId="{0AFCDE2E-9D41-471E-9DA5-FC0C2752C37F}" dt="2021-07-18T06:56:19.068" v="1187" actId="1076"/>
          <ac:spMkLst>
            <pc:docMk/>
            <pc:sldMk cId="2871167110" sldId="269"/>
            <ac:spMk id="70" creationId="{79163313-CEE1-417E-B838-F5CB15509199}"/>
          </ac:spMkLst>
        </pc:spChg>
        <pc:spChg chg="mod">
          <ac:chgData name="김 승현" userId="11a90075256c3698" providerId="LiveId" clId="{0AFCDE2E-9D41-471E-9DA5-FC0C2752C37F}" dt="2021-07-18T06:53:31.351" v="1154" actId="1076"/>
          <ac:spMkLst>
            <pc:docMk/>
            <pc:sldMk cId="2871167110" sldId="269"/>
            <ac:spMk id="79" creationId="{C3EB8F49-D20C-4574-A0A3-9EDA2E99A455}"/>
          </ac:spMkLst>
        </pc:spChg>
        <pc:spChg chg="mod">
          <ac:chgData name="김 승현" userId="11a90075256c3698" providerId="LiveId" clId="{0AFCDE2E-9D41-471E-9DA5-FC0C2752C37F}" dt="2021-07-18T05:24:53.521" v="469" actId="1076"/>
          <ac:spMkLst>
            <pc:docMk/>
            <pc:sldMk cId="2871167110" sldId="269"/>
            <ac:spMk id="82" creationId="{1B59172B-9A2B-4A8B-8D43-32FA28CAE3F6}"/>
          </ac:spMkLst>
        </pc:spChg>
        <pc:spChg chg="mod">
          <ac:chgData name="김 승현" userId="11a90075256c3698" providerId="LiveId" clId="{0AFCDE2E-9D41-471E-9DA5-FC0C2752C37F}" dt="2021-07-18T06:56:24.681" v="1189" actId="1076"/>
          <ac:spMkLst>
            <pc:docMk/>
            <pc:sldMk cId="2871167110" sldId="269"/>
            <ac:spMk id="83" creationId="{06576647-A942-4785-BE97-1EA50F91DF0A}"/>
          </ac:spMkLst>
        </pc:spChg>
        <pc:spChg chg="add del mod">
          <ac:chgData name="김 승현" userId="11a90075256c3698" providerId="LiveId" clId="{0AFCDE2E-9D41-471E-9DA5-FC0C2752C37F}" dt="2021-07-18T06:56:42.096" v="1195" actId="478"/>
          <ac:spMkLst>
            <pc:docMk/>
            <pc:sldMk cId="2871167110" sldId="269"/>
            <ac:spMk id="85" creationId="{1D9CCE19-1E37-47E7-89E3-47D8A54462F8}"/>
          </ac:spMkLst>
        </pc:spChg>
        <pc:spChg chg="add mod">
          <ac:chgData name="김 승현" userId="11a90075256c3698" providerId="LiveId" clId="{0AFCDE2E-9D41-471E-9DA5-FC0C2752C37F}" dt="2021-07-18T06:59:04.655" v="1222" actId="1076"/>
          <ac:spMkLst>
            <pc:docMk/>
            <pc:sldMk cId="2871167110" sldId="269"/>
            <ac:spMk id="87" creationId="{B8B38140-7FB7-47F6-B294-093376DA1690}"/>
          </ac:spMkLst>
        </pc:spChg>
        <pc:spChg chg="add del mod">
          <ac:chgData name="김 승현" userId="11a90075256c3698" providerId="LiveId" clId="{0AFCDE2E-9D41-471E-9DA5-FC0C2752C37F}" dt="2021-07-18T06:58:49.559" v="1219" actId="478"/>
          <ac:spMkLst>
            <pc:docMk/>
            <pc:sldMk cId="2871167110" sldId="269"/>
            <ac:spMk id="88" creationId="{949C79F7-8F04-4334-8405-EFD5129AE27A}"/>
          </ac:spMkLst>
        </pc:spChg>
        <pc:grpChg chg="del mod">
          <ac:chgData name="김 승현" userId="11a90075256c3698" providerId="LiveId" clId="{0AFCDE2E-9D41-471E-9DA5-FC0C2752C37F}" dt="2021-07-18T06:51:58.967" v="1144" actId="165"/>
          <ac:grpSpMkLst>
            <pc:docMk/>
            <pc:sldMk cId="2871167110" sldId="269"/>
            <ac:grpSpMk id="9" creationId="{17FE109A-B923-456F-B033-334E89E235E7}"/>
          </ac:grpSpMkLst>
        </pc:grpChg>
        <pc:cxnChg chg="mod topLvl">
          <ac:chgData name="김 승현" userId="11a90075256c3698" providerId="LiveId" clId="{0AFCDE2E-9D41-471E-9DA5-FC0C2752C37F}" dt="2021-07-18T06:51:58.967" v="1144" actId="165"/>
          <ac:cxnSpMkLst>
            <pc:docMk/>
            <pc:sldMk cId="2871167110" sldId="269"/>
            <ac:cxnSpMk id="32" creationId="{3645081B-1DD1-4440-8867-BA40C9075B56}"/>
          </ac:cxnSpMkLst>
        </pc:cxnChg>
        <pc:cxnChg chg="mod topLvl">
          <ac:chgData name="김 승현" userId="11a90075256c3698" providerId="LiveId" clId="{0AFCDE2E-9D41-471E-9DA5-FC0C2752C37F}" dt="2021-07-18T06:51:58.967" v="1144" actId="165"/>
          <ac:cxnSpMkLst>
            <pc:docMk/>
            <pc:sldMk cId="2871167110" sldId="269"/>
            <ac:cxnSpMk id="36" creationId="{43D763AD-97ED-470C-AE2E-3A6622B9BD06}"/>
          </ac:cxnSpMkLst>
        </pc:cxnChg>
        <pc:cxnChg chg="mod topLvl">
          <ac:chgData name="김 승현" userId="11a90075256c3698" providerId="LiveId" clId="{0AFCDE2E-9D41-471E-9DA5-FC0C2752C37F}" dt="2021-07-18T06:51:58.967" v="1144" actId="165"/>
          <ac:cxnSpMkLst>
            <pc:docMk/>
            <pc:sldMk cId="2871167110" sldId="269"/>
            <ac:cxnSpMk id="43" creationId="{6CEB557F-23A5-4C65-B490-87E6ABF5DDC9}"/>
          </ac:cxnSpMkLst>
        </pc:cxnChg>
        <pc:cxnChg chg="mod topLvl">
          <ac:chgData name="김 승현" userId="11a90075256c3698" providerId="LiveId" clId="{0AFCDE2E-9D41-471E-9DA5-FC0C2752C37F}" dt="2021-07-18T06:51:58.967" v="1144" actId="165"/>
          <ac:cxnSpMkLst>
            <pc:docMk/>
            <pc:sldMk cId="2871167110" sldId="269"/>
            <ac:cxnSpMk id="47" creationId="{D093B0DE-A9AF-490F-A408-D1F6BB2A49EF}"/>
          </ac:cxnSpMkLst>
        </pc:cxnChg>
        <pc:cxnChg chg="mod topLvl">
          <ac:chgData name="김 승현" userId="11a90075256c3698" providerId="LiveId" clId="{0AFCDE2E-9D41-471E-9DA5-FC0C2752C37F}" dt="2021-07-18T06:51:58.967" v="1144" actId="165"/>
          <ac:cxnSpMkLst>
            <pc:docMk/>
            <pc:sldMk cId="2871167110" sldId="269"/>
            <ac:cxnSpMk id="49" creationId="{7F39BB17-FB22-4899-8040-AB18E066989C}"/>
          </ac:cxnSpMkLst>
        </pc:cxnChg>
        <pc:cxnChg chg="add del mod topLvl">
          <ac:chgData name="김 승현" userId="11a90075256c3698" providerId="LiveId" clId="{0AFCDE2E-9D41-471E-9DA5-FC0C2752C37F}" dt="2021-07-18T06:58:12.036" v="1216" actId="478"/>
          <ac:cxnSpMkLst>
            <pc:docMk/>
            <pc:sldMk cId="2871167110" sldId="269"/>
            <ac:cxnSpMk id="53" creationId="{B61486F8-F6C2-4E7A-83ED-F0920288AFFD}"/>
          </ac:cxnSpMkLst>
        </pc:cxnChg>
        <pc:cxnChg chg="mod">
          <ac:chgData name="김 승현" userId="11a90075256c3698" providerId="LiveId" clId="{0AFCDE2E-9D41-471E-9DA5-FC0C2752C37F}" dt="2021-07-18T06:56:19.068" v="1187" actId="1076"/>
          <ac:cxnSpMkLst>
            <pc:docMk/>
            <pc:sldMk cId="2871167110" sldId="269"/>
            <ac:cxnSpMk id="58" creationId="{2749206F-D755-40D2-B618-9311AE7B12A7}"/>
          </ac:cxnSpMkLst>
        </pc:cxnChg>
        <pc:cxnChg chg="add del mod">
          <ac:chgData name="김 승현" userId="11a90075256c3698" providerId="LiveId" clId="{0AFCDE2E-9D41-471E-9DA5-FC0C2752C37F}" dt="2021-07-18T06:58:10.861" v="1215" actId="478"/>
          <ac:cxnSpMkLst>
            <pc:docMk/>
            <pc:sldMk cId="2871167110" sldId="269"/>
            <ac:cxnSpMk id="59" creationId="{E34F65BC-3E04-4ABC-8F45-66DFC5004806}"/>
          </ac:cxnSpMkLst>
        </pc:cxnChg>
        <pc:cxnChg chg="mod">
          <ac:chgData name="김 승현" userId="11a90075256c3698" providerId="LiveId" clId="{0AFCDE2E-9D41-471E-9DA5-FC0C2752C37F}" dt="2021-07-18T06:56:31.197" v="1192" actId="1076"/>
          <ac:cxnSpMkLst>
            <pc:docMk/>
            <pc:sldMk cId="2871167110" sldId="269"/>
            <ac:cxnSpMk id="61" creationId="{3923F90B-2626-4F59-86AB-2F60BF26B348}"/>
          </ac:cxnSpMkLst>
        </pc:cxnChg>
        <pc:cxnChg chg="mod">
          <ac:chgData name="김 승현" userId="11a90075256c3698" providerId="LiveId" clId="{0AFCDE2E-9D41-471E-9DA5-FC0C2752C37F}" dt="2021-07-18T06:59:16.098" v="1223" actId="1076"/>
          <ac:cxnSpMkLst>
            <pc:docMk/>
            <pc:sldMk cId="2871167110" sldId="269"/>
            <ac:cxnSpMk id="64" creationId="{683C3894-3F95-4879-9BC3-EA94C3E6A15C}"/>
          </ac:cxnSpMkLst>
        </pc:cxnChg>
        <pc:cxnChg chg="mod">
          <ac:chgData name="김 승현" userId="11a90075256c3698" providerId="LiveId" clId="{0AFCDE2E-9D41-471E-9DA5-FC0C2752C37F}" dt="2021-07-18T06:59:18.599" v="1224" actId="1076"/>
          <ac:cxnSpMkLst>
            <pc:docMk/>
            <pc:sldMk cId="2871167110" sldId="269"/>
            <ac:cxnSpMk id="69" creationId="{4DDCACB1-819D-493B-BA03-F596072D7F84}"/>
          </ac:cxnSpMkLst>
        </pc:cxnChg>
        <pc:cxnChg chg="mod">
          <ac:chgData name="김 승현" userId="11a90075256c3698" providerId="LiveId" clId="{0AFCDE2E-9D41-471E-9DA5-FC0C2752C37F}" dt="2021-07-18T06:56:31.197" v="1192" actId="1076"/>
          <ac:cxnSpMkLst>
            <pc:docMk/>
            <pc:sldMk cId="2871167110" sldId="269"/>
            <ac:cxnSpMk id="80" creationId="{FA80BDE3-6559-45A1-90F1-D3BF51BA46DD}"/>
          </ac:cxnSpMkLst>
        </pc:cxnChg>
        <pc:cxnChg chg="add mod">
          <ac:chgData name="김 승현" userId="11a90075256c3698" providerId="LiveId" clId="{0AFCDE2E-9D41-471E-9DA5-FC0C2752C37F}" dt="2021-07-18T06:59:04.655" v="1222" actId="1076"/>
          <ac:cxnSpMkLst>
            <pc:docMk/>
            <pc:sldMk cId="2871167110" sldId="269"/>
            <ac:cxnSpMk id="89" creationId="{BC0058EF-CA57-40D7-9729-8D91030FAED0}"/>
          </ac:cxnSpMkLst>
        </pc:cxnChg>
        <pc:cxnChg chg="add del mod">
          <ac:chgData name="김 승현" userId="11a90075256c3698" providerId="LiveId" clId="{0AFCDE2E-9D41-471E-9DA5-FC0C2752C37F}" dt="2021-07-18T06:58:50.755" v="1220" actId="478"/>
          <ac:cxnSpMkLst>
            <pc:docMk/>
            <pc:sldMk cId="2871167110" sldId="269"/>
            <ac:cxnSpMk id="92" creationId="{E4CF7684-B964-4022-BC17-9C067515D160}"/>
          </ac:cxnSpMkLst>
        </pc:cxnChg>
      </pc:sldChg>
      <pc:sldChg chg="addSp delSp modSp add mod">
        <pc:chgData name="김 승현" userId="11a90075256c3698" providerId="LiveId" clId="{0AFCDE2E-9D41-471E-9DA5-FC0C2752C37F}" dt="2021-07-18T09:38:10.935" v="4221" actId="20577"/>
        <pc:sldMkLst>
          <pc:docMk/>
          <pc:sldMk cId="3289484943" sldId="270"/>
        </pc:sldMkLst>
        <pc:spChg chg="add mod">
          <ac:chgData name="김 승현" userId="11a90075256c3698" providerId="LiveId" clId="{0AFCDE2E-9D41-471E-9DA5-FC0C2752C37F}" dt="2021-07-18T05:38:18.284" v="748" actId="1076"/>
          <ac:spMkLst>
            <pc:docMk/>
            <pc:sldMk cId="3289484943" sldId="270"/>
            <ac:spMk id="2" creationId="{2F6EC612-26DD-44F9-91D5-F19954C1D474}"/>
          </ac:spMkLst>
        </pc:spChg>
        <pc:spChg chg="add mod">
          <ac:chgData name="김 승현" userId="11a90075256c3698" providerId="LiveId" clId="{0AFCDE2E-9D41-471E-9DA5-FC0C2752C37F}" dt="2021-07-18T05:47:23.444" v="1003" actId="1076"/>
          <ac:spMkLst>
            <pc:docMk/>
            <pc:sldMk cId="3289484943" sldId="270"/>
            <ac:spMk id="5" creationId="{A1BEA5CC-C9EC-4DC9-9693-09279B5B2F39}"/>
          </ac:spMkLst>
        </pc:spChg>
        <pc:spChg chg="del">
          <ac:chgData name="김 승현" userId="11a90075256c3698" providerId="LiveId" clId="{0AFCDE2E-9D41-471E-9DA5-FC0C2752C37F}" dt="2021-07-18T05:38:00.122" v="728" actId="478"/>
          <ac:spMkLst>
            <pc:docMk/>
            <pc:sldMk cId="3289484943" sldId="270"/>
            <ac:spMk id="16" creationId="{E41562C8-66B3-4AEF-8610-E407D8FD45DD}"/>
          </ac:spMkLst>
        </pc:spChg>
        <pc:spChg chg="del">
          <ac:chgData name="김 승현" userId="11a90075256c3698" providerId="LiveId" clId="{0AFCDE2E-9D41-471E-9DA5-FC0C2752C37F}" dt="2021-07-18T05:37:58.246" v="725" actId="478"/>
          <ac:spMkLst>
            <pc:docMk/>
            <pc:sldMk cId="3289484943" sldId="270"/>
            <ac:spMk id="41" creationId="{1EB86004-2292-42E9-BE16-EB76FCC8F9A4}"/>
          </ac:spMkLst>
        </pc:spChg>
        <pc:spChg chg="add mod">
          <ac:chgData name="김 승현" userId="11a90075256c3698" providerId="LiveId" clId="{0AFCDE2E-9D41-471E-9DA5-FC0C2752C37F}" dt="2021-07-18T05:38:29.185" v="755" actId="1076"/>
          <ac:spMkLst>
            <pc:docMk/>
            <pc:sldMk cId="3289484943" sldId="270"/>
            <ac:spMk id="45" creationId="{4E5869D0-6DA4-4849-86BA-40A81622312F}"/>
          </ac:spMkLst>
        </pc:spChg>
        <pc:spChg chg="add mod">
          <ac:chgData name="김 승현" userId="11a90075256c3698" providerId="LiveId" clId="{0AFCDE2E-9D41-471E-9DA5-FC0C2752C37F}" dt="2021-07-18T06:45:17.472" v="1080" actId="1076"/>
          <ac:spMkLst>
            <pc:docMk/>
            <pc:sldMk cId="3289484943" sldId="270"/>
            <ac:spMk id="46" creationId="{FC101349-FC2A-4F2D-875A-E8D0C182CC86}"/>
          </ac:spMkLst>
        </pc:spChg>
        <pc:spChg chg="mod">
          <ac:chgData name="김 승현" userId="11a90075256c3698" providerId="LiveId" clId="{0AFCDE2E-9D41-471E-9DA5-FC0C2752C37F}" dt="2021-07-18T09:38:10.935" v="4221" actId="20577"/>
          <ac:spMkLst>
            <pc:docMk/>
            <pc:sldMk cId="3289484943" sldId="270"/>
            <ac:spMk id="50" creationId="{B6B195BF-B2D8-44C4-9201-360245A4F525}"/>
          </ac:spMkLst>
        </pc:spChg>
        <pc:spChg chg="add mod">
          <ac:chgData name="김 승현" userId="11a90075256c3698" providerId="LiveId" clId="{0AFCDE2E-9D41-471E-9DA5-FC0C2752C37F}" dt="2021-07-18T06:45:10.255" v="1078" actId="1076"/>
          <ac:spMkLst>
            <pc:docMk/>
            <pc:sldMk cId="3289484943" sldId="270"/>
            <ac:spMk id="52" creationId="{A212FFFD-7A4F-4175-84D6-B2AEAD1DA7DA}"/>
          </ac:spMkLst>
        </pc:spChg>
        <pc:spChg chg="add del mod">
          <ac:chgData name="김 승현" userId="11a90075256c3698" providerId="LiveId" clId="{0AFCDE2E-9D41-471E-9DA5-FC0C2752C37F}" dt="2021-07-18T05:44:16.729" v="944" actId="478"/>
          <ac:spMkLst>
            <pc:docMk/>
            <pc:sldMk cId="3289484943" sldId="270"/>
            <ac:spMk id="53" creationId="{DE7787CC-F6C6-41B6-BB68-C65451DEF68F}"/>
          </ac:spMkLst>
        </pc:spChg>
        <pc:spChg chg="add mod">
          <ac:chgData name="김 승현" userId="11a90075256c3698" providerId="LiveId" clId="{0AFCDE2E-9D41-471E-9DA5-FC0C2752C37F}" dt="2021-07-18T05:47:27.118" v="1004" actId="1076"/>
          <ac:spMkLst>
            <pc:docMk/>
            <pc:sldMk cId="3289484943" sldId="270"/>
            <ac:spMk id="56" creationId="{CB537692-1340-4754-98EE-35F446FC5614}"/>
          </ac:spMkLst>
        </pc:spChg>
        <pc:spChg chg="del mod">
          <ac:chgData name="김 승현" userId="11a90075256c3698" providerId="LiveId" clId="{0AFCDE2E-9D41-471E-9DA5-FC0C2752C37F}" dt="2021-07-18T05:44:16.729" v="944" actId="478"/>
          <ac:spMkLst>
            <pc:docMk/>
            <pc:sldMk cId="3289484943" sldId="270"/>
            <ac:spMk id="57" creationId="{2A58413B-E9A9-4B99-AB32-80012625C8B4}"/>
          </ac:spMkLst>
        </pc:spChg>
        <pc:spChg chg="add mod">
          <ac:chgData name="김 승현" userId="11a90075256c3698" providerId="LiveId" clId="{0AFCDE2E-9D41-471E-9DA5-FC0C2752C37F}" dt="2021-07-18T05:45:38.705" v="947" actId="1076"/>
          <ac:spMkLst>
            <pc:docMk/>
            <pc:sldMk cId="3289484943" sldId="270"/>
            <ac:spMk id="61" creationId="{AB8B5EA8-B705-4E0C-99A4-6A29D626986E}"/>
          </ac:spMkLst>
        </pc:spChg>
        <pc:spChg chg="del">
          <ac:chgData name="김 승현" userId="11a90075256c3698" providerId="LiveId" clId="{0AFCDE2E-9D41-471E-9DA5-FC0C2752C37F}" dt="2021-07-18T05:38:04.691" v="730" actId="478"/>
          <ac:spMkLst>
            <pc:docMk/>
            <pc:sldMk cId="3289484943" sldId="270"/>
            <ac:spMk id="62" creationId="{D2CB0316-AAD2-4330-9EB8-58767481F2F3}"/>
          </ac:spMkLst>
        </pc:spChg>
        <pc:spChg chg="del">
          <ac:chgData name="김 승현" userId="11a90075256c3698" providerId="LiveId" clId="{0AFCDE2E-9D41-471E-9DA5-FC0C2752C37F}" dt="2021-07-18T05:39:15.952" v="770" actId="478"/>
          <ac:spMkLst>
            <pc:docMk/>
            <pc:sldMk cId="3289484943" sldId="270"/>
            <ac:spMk id="63" creationId="{2CE46822-3343-4F55-90CE-664C8566BDE5}"/>
          </ac:spMkLst>
        </pc:spChg>
        <pc:spChg chg="del mod">
          <ac:chgData name="김 승현" userId="11a90075256c3698" providerId="LiveId" clId="{0AFCDE2E-9D41-471E-9DA5-FC0C2752C37F}" dt="2021-07-18T05:44:16.729" v="944" actId="478"/>
          <ac:spMkLst>
            <pc:docMk/>
            <pc:sldMk cId="3289484943" sldId="270"/>
            <ac:spMk id="65" creationId="{28794F7D-7120-4255-96CE-F5E357CC9486}"/>
          </ac:spMkLst>
        </pc:spChg>
        <pc:spChg chg="del mod">
          <ac:chgData name="김 승현" userId="11a90075256c3698" providerId="LiveId" clId="{0AFCDE2E-9D41-471E-9DA5-FC0C2752C37F}" dt="2021-07-18T05:44:16.729" v="944" actId="478"/>
          <ac:spMkLst>
            <pc:docMk/>
            <pc:sldMk cId="3289484943" sldId="270"/>
            <ac:spMk id="67" creationId="{D02E0203-4337-4BBC-A8CD-326BC32C5DBF}"/>
          </ac:spMkLst>
        </pc:spChg>
        <pc:spChg chg="del">
          <ac:chgData name="김 승현" userId="11a90075256c3698" providerId="LiveId" clId="{0AFCDE2E-9D41-471E-9DA5-FC0C2752C37F}" dt="2021-07-18T05:44:16.729" v="944" actId="478"/>
          <ac:spMkLst>
            <pc:docMk/>
            <pc:sldMk cId="3289484943" sldId="270"/>
            <ac:spMk id="68" creationId="{7F52BB69-67E5-4AF4-8C82-E6BDB31B7F8A}"/>
          </ac:spMkLst>
        </pc:spChg>
        <pc:spChg chg="del mod">
          <ac:chgData name="김 승현" userId="11a90075256c3698" providerId="LiveId" clId="{0AFCDE2E-9D41-471E-9DA5-FC0C2752C37F}" dt="2021-07-18T05:44:13.214" v="943" actId="478"/>
          <ac:spMkLst>
            <pc:docMk/>
            <pc:sldMk cId="3289484943" sldId="270"/>
            <ac:spMk id="70" creationId="{79163313-CEE1-417E-B838-F5CB15509199}"/>
          </ac:spMkLst>
        </pc:spChg>
        <pc:spChg chg="add del mod">
          <ac:chgData name="김 승현" userId="11a90075256c3698" providerId="LiveId" clId="{0AFCDE2E-9D41-471E-9DA5-FC0C2752C37F}" dt="2021-07-18T05:43:46.538" v="939" actId="478"/>
          <ac:spMkLst>
            <pc:docMk/>
            <pc:sldMk cId="3289484943" sldId="270"/>
            <ac:spMk id="72" creationId="{B0AAC61C-EE7B-4F44-915E-60701BC68578}"/>
          </ac:spMkLst>
        </pc:spChg>
        <pc:spChg chg="add del mod">
          <ac:chgData name="김 승현" userId="11a90075256c3698" providerId="LiveId" clId="{0AFCDE2E-9D41-471E-9DA5-FC0C2752C37F}" dt="2021-07-18T05:43:46.538" v="939" actId="478"/>
          <ac:spMkLst>
            <pc:docMk/>
            <pc:sldMk cId="3289484943" sldId="270"/>
            <ac:spMk id="74" creationId="{FA9A7FF6-2307-4E22-9305-39DC9966FF3F}"/>
          </ac:spMkLst>
        </pc:spChg>
        <pc:spChg chg="add del mod">
          <ac:chgData name="김 승현" userId="11a90075256c3698" providerId="LiveId" clId="{0AFCDE2E-9D41-471E-9DA5-FC0C2752C37F}" dt="2021-07-18T05:43:46.538" v="939" actId="478"/>
          <ac:spMkLst>
            <pc:docMk/>
            <pc:sldMk cId="3289484943" sldId="270"/>
            <ac:spMk id="75" creationId="{B2B5AFFE-DE26-4E83-A321-10F70971FCD3}"/>
          </ac:spMkLst>
        </pc:spChg>
        <pc:spChg chg="add del mod">
          <ac:chgData name="김 승현" userId="11a90075256c3698" providerId="LiveId" clId="{0AFCDE2E-9D41-471E-9DA5-FC0C2752C37F}" dt="2021-07-18T05:43:46.538" v="939" actId="478"/>
          <ac:spMkLst>
            <pc:docMk/>
            <pc:sldMk cId="3289484943" sldId="270"/>
            <ac:spMk id="76" creationId="{49402913-2935-4208-95AA-FACB327A056C}"/>
          </ac:spMkLst>
        </pc:spChg>
        <pc:spChg chg="add del mod">
          <ac:chgData name="김 승현" userId="11a90075256c3698" providerId="LiveId" clId="{0AFCDE2E-9D41-471E-9DA5-FC0C2752C37F}" dt="2021-07-18T05:43:46.538" v="939" actId="478"/>
          <ac:spMkLst>
            <pc:docMk/>
            <pc:sldMk cId="3289484943" sldId="270"/>
            <ac:spMk id="78" creationId="{A1E5AA39-890C-4427-B24C-23C24EC2D45F}"/>
          </ac:spMkLst>
        </pc:spChg>
        <pc:spChg chg="del">
          <ac:chgData name="김 승현" userId="11a90075256c3698" providerId="LiveId" clId="{0AFCDE2E-9D41-471E-9DA5-FC0C2752C37F}" dt="2021-07-18T05:37:59.601" v="727" actId="478"/>
          <ac:spMkLst>
            <pc:docMk/>
            <pc:sldMk cId="3289484943" sldId="270"/>
            <ac:spMk id="79" creationId="{C3EB8F49-D20C-4574-A0A3-9EDA2E99A455}"/>
          </ac:spMkLst>
        </pc:spChg>
        <pc:spChg chg="add del mod">
          <ac:chgData name="김 승현" userId="11a90075256c3698" providerId="LiveId" clId="{0AFCDE2E-9D41-471E-9DA5-FC0C2752C37F}" dt="2021-07-18T05:43:46.538" v="939" actId="478"/>
          <ac:spMkLst>
            <pc:docMk/>
            <pc:sldMk cId="3289484943" sldId="270"/>
            <ac:spMk id="81" creationId="{C275B075-5007-4471-8B6E-6DD1DF13EAEA}"/>
          </ac:spMkLst>
        </pc:spChg>
        <pc:spChg chg="add del">
          <ac:chgData name="김 승현" userId="11a90075256c3698" providerId="LiveId" clId="{0AFCDE2E-9D41-471E-9DA5-FC0C2752C37F}" dt="2021-07-18T05:43:44.771" v="937" actId="478"/>
          <ac:spMkLst>
            <pc:docMk/>
            <pc:sldMk cId="3289484943" sldId="270"/>
            <ac:spMk id="82" creationId="{777D61B2-5437-435E-955F-9AE9C4DACB36}"/>
          </ac:spMkLst>
        </pc:spChg>
        <pc:spChg chg="add del">
          <ac:chgData name="김 승현" userId="11a90075256c3698" providerId="LiveId" clId="{0AFCDE2E-9D41-471E-9DA5-FC0C2752C37F}" dt="2021-07-18T05:43:44.771" v="937" actId="478"/>
          <ac:spMkLst>
            <pc:docMk/>
            <pc:sldMk cId="3289484943" sldId="270"/>
            <ac:spMk id="84" creationId="{A78D2E65-A398-48DD-8F6A-9B1AB0F1CB1F}"/>
          </ac:spMkLst>
        </pc:spChg>
        <pc:spChg chg="add del">
          <ac:chgData name="김 승현" userId="11a90075256c3698" providerId="LiveId" clId="{0AFCDE2E-9D41-471E-9DA5-FC0C2752C37F}" dt="2021-07-18T05:43:44.771" v="937" actId="478"/>
          <ac:spMkLst>
            <pc:docMk/>
            <pc:sldMk cId="3289484943" sldId="270"/>
            <ac:spMk id="86" creationId="{B32613B0-2CB1-440C-AD48-448C4907DB04}"/>
          </ac:spMkLst>
        </pc:spChg>
        <pc:spChg chg="add del">
          <ac:chgData name="김 승현" userId="11a90075256c3698" providerId="LiveId" clId="{0AFCDE2E-9D41-471E-9DA5-FC0C2752C37F}" dt="2021-07-18T05:43:44.771" v="937" actId="478"/>
          <ac:spMkLst>
            <pc:docMk/>
            <pc:sldMk cId="3289484943" sldId="270"/>
            <ac:spMk id="87" creationId="{64392DF7-5B73-47A4-A741-A8FB7A897204}"/>
          </ac:spMkLst>
        </pc:spChg>
        <pc:spChg chg="add del">
          <ac:chgData name="김 승현" userId="11a90075256c3698" providerId="LiveId" clId="{0AFCDE2E-9D41-471E-9DA5-FC0C2752C37F}" dt="2021-07-18T05:43:44.771" v="937" actId="478"/>
          <ac:spMkLst>
            <pc:docMk/>
            <pc:sldMk cId="3289484943" sldId="270"/>
            <ac:spMk id="88" creationId="{E8514FFB-1C6D-4572-BB88-FB2E9DD1D4D6}"/>
          </ac:spMkLst>
        </pc:spChg>
        <pc:spChg chg="add del">
          <ac:chgData name="김 승현" userId="11a90075256c3698" providerId="LiveId" clId="{0AFCDE2E-9D41-471E-9DA5-FC0C2752C37F}" dt="2021-07-18T05:43:44.771" v="937" actId="478"/>
          <ac:spMkLst>
            <pc:docMk/>
            <pc:sldMk cId="3289484943" sldId="270"/>
            <ac:spMk id="90" creationId="{EA3BCC45-9F35-46AB-B87B-41251FD5900E}"/>
          </ac:spMkLst>
        </pc:spChg>
        <pc:spChg chg="del">
          <ac:chgData name="김 승현" userId="11a90075256c3698" providerId="LiveId" clId="{0AFCDE2E-9D41-471E-9DA5-FC0C2752C37F}" dt="2021-07-18T05:38:02.776" v="729" actId="478"/>
          <ac:spMkLst>
            <pc:docMk/>
            <pc:sldMk cId="3289484943" sldId="270"/>
            <ac:spMk id="94" creationId="{C6641352-59C1-4F3B-830B-8D96C1455627}"/>
          </ac:spMkLst>
        </pc:spChg>
        <pc:spChg chg="add mod">
          <ac:chgData name="김 승현" userId="11a90075256c3698" providerId="LiveId" clId="{0AFCDE2E-9D41-471E-9DA5-FC0C2752C37F}" dt="2021-07-18T05:43:34.917" v="905" actId="571"/>
          <ac:spMkLst>
            <pc:docMk/>
            <pc:sldMk cId="3289484943" sldId="270"/>
            <ac:spMk id="95" creationId="{1299854C-4384-470A-81D1-E43BAE3129CA}"/>
          </ac:spMkLst>
        </pc:spChg>
        <pc:spChg chg="add del mod">
          <ac:chgData name="김 승현" userId="11a90075256c3698" providerId="LiveId" clId="{0AFCDE2E-9D41-471E-9DA5-FC0C2752C37F}" dt="2021-07-18T05:44:16.729" v="944" actId="478"/>
          <ac:spMkLst>
            <pc:docMk/>
            <pc:sldMk cId="3289484943" sldId="270"/>
            <ac:spMk id="96" creationId="{6ACE582D-E23B-47DE-8FFC-22F2A6398AD2}"/>
          </ac:spMkLst>
        </pc:spChg>
        <pc:spChg chg="del">
          <ac:chgData name="김 승현" userId="11a90075256c3698" providerId="LiveId" clId="{0AFCDE2E-9D41-471E-9DA5-FC0C2752C37F}" dt="2021-07-18T05:37:58.773" v="726" actId="478"/>
          <ac:spMkLst>
            <pc:docMk/>
            <pc:sldMk cId="3289484943" sldId="270"/>
            <ac:spMk id="97" creationId="{5402E76E-F8D7-48E6-BFF4-09990D915349}"/>
          </ac:spMkLst>
        </pc:spChg>
        <pc:spChg chg="mod">
          <ac:chgData name="김 승현" userId="11a90075256c3698" providerId="LiveId" clId="{0AFCDE2E-9D41-471E-9DA5-FC0C2752C37F}" dt="2021-07-18T05:44:24.366" v="945" actId="571"/>
          <ac:spMkLst>
            <pc:docMk/>
            <pc:sldMk cId="3289484943" sldId="270"/>
            <ac:spMk id="99" creationId="{6895F2AA-5DDE-47AE-B293-4C1238F703D9}"/>
          </ac:spMkLst>
        </pc:spChg>
        <pc:spChg chg="mod">
          <ac:chgData name="김 승현" userId="11a90075256c3698" providerId="LiveId" clId="{0AFCDE2E-9D41-471E-9DA5-FC0C2752C37F}" dt="2021-07-18T05:44:24.366" v="945" actId="571"/>
          <ac:spMkLst>
            <pc:docMk/>
            <pc:sldMk cId="3289484943" sldId="270"/>
            <ac:spMk id="101" creationId="{9611032C-DE7B-42DA-9BDB-5C58C256C3EB}"/>
          </ac:spMkLst>
        </pc:spChg>
        <pc:spChg chg="mod">
          <ac:chgData name="김 승현" userId="11a90075256c3698" providerId="LiveId" clId="{0AFCDE2E-9D41-471E-9DA5-FC0C2752C37F}" dt="2021-07-18T05:44:24.366" v="945" actId="571"/>
          <ac:spMkLst>
            <pc:docMk/>
            <pc:sldMk cId="3289484943" sldId="270"/>
            <ac:spMk id="103" creationId="{857B9444-ADCC-4707-8A1D-F7940167D871}"/>
          </ac:spMkLst>
        </pc:spChg>
        <pc:spChg chg="mod">
          <ac:chgData name="김 승현" userId="11a90075256c3698" providerId="LiveId" clId="{0AFCDE2E-9D41-471E-9DA5-FC0C2752C37F}" dt="2021-07-18T05:44:24.366" v="945" actId="571"/>
          <ac:spMkLst>
            <pc:docMk/>
            <pc:sldMk cId="3289484943" sldId="270"/>
            <ac:spMk id="105" creationId="{B7CFBC3B-866A-4E06-B932-5AB0ACE046A8}"/>
          </ac:spMkLst>
        </pc:spChg>
        <pc:spChg chg="mod">
          <ac:chgData name="김 승현" userId="11a90075256c3698" providerId="LiveId" clId="{0AFCDE2E-9D41-471E-9DA5-FC0C2752C37F}" dt="2021-07-18T05:44:24.366" v="945" actId="571"/>
          <ac:spMkLst>
            <pc:docMk/>
            <pc:sldMk cId="3289484943" sldId="270"/>
            <ac:spMk id="106" creationId="{481F5127-1E76-42CF-A6BF-4FC15E1B9AEF}"/>
          </ac:spMkLst>
        </pc:spChg>
        <pc:spChg chg="mod">
          <ac:chgData name="김 승현" userId="11a90075256c3698" providerId="LiveId" clId="{0AFCDE2E-9D41-471E-9DA5-FC0C2752C37F}" dt="2021-07-18T05:44:24.366" v="945" actId="571"/>
          <ac:spMkLst>
            <pc:docMk/>
            <pc:sldMk cId="3289484943" sldId="270"/>
            <ac:spMk id="108" creationId="{CA879BBA-F9A7-4C90-BEA5-E97BB487714D}"/>
          </ac:spMkLst>
        </pc:spChg>
        <pc:spChg chg="del mod topLvl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11" creationId="{2D8B5D4D-D034-44FE-B6D5-D6B71D4ECA29}"/>
          </ac:spMkLst>
        </pc:spChg>
        <pc:spChg chg="del mod topLvl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13" creationId="{A19BAF0F-1E2C-4682-B140-5A9C76F9C507}"/>
          </ac:spMkLst>
        </pc:spChg>
        <pc:spChg chg="del mod topLvl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15" creationId="{DD762160-BF45-4256-AA46-70B266FA79F7}"/>
          </ac:spMkLst>
        </pc:spChg>
        <pc:spChg chg="del mod topLvl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17" creationId="{24840A66-B155-43B6-8AE9-9F9DD9A3C8A3}"/>
          </ac:spMkLst>
        </pc:spChg>
        <pc:spChg chg="del mod topLvl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18" creationId="{03B90A35-43B4-48CE-B6A5-BAB14BB28DB5}"/>
          </ac:spMkLst>
        </pc:spChg>
        <pc:spChg chg="del mod topLvl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20" creationId="{95B08529-5575-41FA-96A1-98736B5EC05D}"/>
          </ac:spMkLst>
        </pc:spChg>
        <pc:spChg chg="add mod">
          <ac:chgData name="김 승현" userId="11a90075256c3698" providerId="LiveId" clId="{0AFCDE2E-9D41-471E-9DA5-FC0C2752C37F}" dt="2021-07-18T05:47:20.180" v="1002" actId="1076"/>
          <ac:spMkLst>
            <pc:docMk/>
            <pc:sldMk cId="3289484943" sldId="270"/>
            <ac:spMk id="122" creationId="{8B6C24DB-FAE6-4A1B-8FDD-38157F7D808B}"/>
          </ac:spMkLst>
        </pc:spChg>
        <pc:spChg chg="add mod">
          <ac:chgData name="김 승현" userId="11a90075256c3698" providerId="LiveId" clId="{0AFCDE2E-9D41-471E-9DA5-FC0C2752C37F}" dt="2021-07-18T06:48:28.731" v="1117" actId="1076"/>
          <ac:spMkLst>
            <pc:docMk/>
            <pc:sldMk cId="3289484943" sldId="270"/>
            <ac:spMk id="123" creationId="{CCD39748-17B9-41A5-8950-81FE30965FE1}"/>
          </ac:spMkLst>
        </pc:spChg>
        <pc:spChg chg="add del mod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24" creationId="{105086E6-DCE5-48C6-AB01-E92368723611}"/>
          </ac:spMkLst>
        </pc:spChg>
        <pc:spChg chg="mod">
          <ac:chgData name="김 승현" userId="11a90075256c3698" providerId="LiveId" clId="{0AFCDE2E-9D41-471E-9DA5-FC0C2752C37F}" dt="2021-07-18T06:48:21.517" v="1116" actId="1076"/>
          <ac:spMkLst>
            <pc:docMk/>
            <pc:sldMk cId="3289484943" sldId="270"/>
            <ac:spMk id="126" creationId="{3B3500DB-C1CD-4EEC-A06F-9CDAC8899008}"/>
          </ac:spMkLst>
        </pc:spChg>
        <pc:spChg chg="mod">
          <ac:chgData name="김 승현" userId="11a90075256c3698" providerId="LiveId" clId="{0AFCDE2E-9D41-471E-9DA5-FC0C2752C37F}" dt="2021-07-18T06:48:07.762" v="1113" actId="571"/>
          <ac:spMkLst>
            <pc:docMk/>
            <pc:sldMk cId="3289484943" sldId="270"/>
            <ac:spMk id="128" creationId="{3B9FDE23-2985-403D-A60E-E748339F04C5}"/>
          </ac:spMkLst>
        </pc:spChg>
        <pc:spChg chg="mod">
          <ac:chgData name="김 승현" userId="11a90075256c3698" providerId="LiveId" clId="{0AFCDE2E-9D41-471E-9DA5-FC0C2752C37F}" dt="2021-07-18T06:48:07.762" v="1113" actId="571"/>
          <ac:spMkLst>
            <pc:docMk/>
            <pc:sldMk cId="3289484943" sldId="270"/>
            <ac:spMk id="130" creationId="{CC1475CA-990B-4C26-AC4A-4A487ADED893}"/>
          </ac:spMkLst>
        </pc:spChg>
        <pc:spChg chg="mod">
          <ac:chgData name="김 승현" userId="11a90075256c3698" providerId="LiveId" clId="{0AFCDE2E-9D41-471E-9DA5-FC0C2752C37F}" dt="2021-07-18T06:48:07.762" v="1113" actId="571"/>
          <ac:spMkLst>
            <pc:docMk/>
            <pc:sldMk cId="3289484943" sldId="270"/>
            <ac:spMk id="132" creationId="{C733A5E4-CBE1-4FF0-971A-5C22C811C65E}"/>
          </ac:spMkLst>
        </pc:spChg>
        <pc:spChg chg="mod">
          <ac:chgData name="김 승현" userId="11a90075256c3698" providerId="LiveId" clId="{0AFCDE2E-9D41-471E-9DA5-FC0C2752C37F}" dt="2021-07-18T06:48:07.762" v="1113" actId="571"/>
          <ac:spMkLst>
            <pc:docMk/>
            <pc:sldMk cId="3289484943" sldId="270"/>
            <ac:spMk id="133" creationId="{92ED86CF-EA40-440C-91FA-26AD23ADB4E0}"/>
          </ac:spMkLst>
        </pc:spChg>
        <pc:spChg chg="mod">
          <ac:chgData name="김 승현" userId="11a90075256c3698" providerId="LiveId" clId="{0AFCDE2E-9D41-471E-9DA5-FC0C2752C37F}" dt="2021-07-18T06:48:07.762" v="1113" actId="571"/>
          <ac:spMkLst>
            <pc:docMk/>
            <pc:sldMk cId="3289484943" sldId="270"/>
            <ac:spMk id="135" creationId="{656E6AD1-81A3-4856-A947-663CE5CE7F7D}"/>
          </ac:spMkLst>
        </pc:spChg>
        <pc:spChg chg="add mod">
          <ac:chgData name="김 승현" userId="11a90075256c3698" providerId="LiveId" clId="{0AFCDE2E-9D41-471E-9DA5-FC0C2752C37F}" dt="2021-07-18T06:48:33.035" v="1118" actId="571"/>
          <ac:spMkLst>
            <pc:docMk/>
            <pc:sldMk cId="3289484943" sldId="270"/>
            <ac:spMk id="137" creationId="{0545B32F-504D-4552-9443-03200F1F6180}"/>
          </ac:spMkLst>
        </pc:spChg>
        <pc:grpChg chg="add mod">
          <ac:chgData name="김 승현" userId="11a90075256c3698" providerId="LiveId" clId="{0AFCDE2E-9D41-471E-9DA5-FC0C2752C37F}" dt="2021-07-18T05:44:24.366" v="945" actId="571"/>
          <ac:grpSpMkLst>
            <pc:docMk/>
            <pc:sldMk cId="3289484943" sldId="270"/>
            <ac:grpSpMk id="98" creationId="{C8B39AE8-DBD2-405B-BE7C-8B92642452D4}"/>
          </ac:grpSpMkLst>
        </pc:grpChg>
        <pc:grpChg chg="add del mod">
          <ac:chgData name="김 승현" userId="11a90075256c3698" providerId="LiveId" clId="{0AFCDE2E-9D41-471E-9DA5-FC0C2752C37F}" dt="2021-07-18T05:46:44.018" v="998" actId="165"/>
          <ac:grpSpMkLst>
            <pc:docMk/>
            <pc:sldMk cId="3289484943" sldId="270"/>
            <ac:grpSpMk id="110" creationId="{83D17ADE-2588-4B3E-9C07-04B76C563D01}"/>
          </ac:grpSpMkLst>
        </pc:grpChg>
        <pc:grpChg chg="add mod">
          <ac:chgData name="김 승현" userId="11a90075256c3698" providerId="LiveId" clId="{0AFCDE2E-9D41-471E-9DA5-FC0C2752C37F}" dt="2021-07-18T06:48:07.762" v="1113" actId="571"/>
          <ac:grpSpMkLst>
            <pc:docMk/>
            <pc:sldMk cId="3289484943" sldId="270"/>
            <ac:grpSpMk id="125" creationId="{C78AF984-5397-44B4-9165-B7BBBAAD2AC1}"/>
          </ac:grpSpMkLst>
        </pc:grpChg>
        <pc:cxnChg chg="del mod">
          <ac:chgData name="김 승현" userId="11a90075256c3698" providerId="LiveId" clId="{0AFCDE2E-9D41-471E-9DA5-FC0C2752C37F}" dt="2021-07-18T05:44:16.729" v="944" actId="478"/>
          <ac:cxnSpMkLst>
            <pc:docMk/>
            <pc:sldMk cId="3289484943" sldId="270"/>
            <ac:cxnSpMk id="58" creationId="{2749206F-D755-40D2-B618-9311AE7B12A7}"/>
          </ac:cxnSpMkLst>
        </pc:cxnChg>
        <pc:cxnChg chg="del mod">
          <ac:chgData name="김 승현" userId="11a90075256c3698" providerId="LiveId" clId="{0AFCDE2E-9D41-471E-9DA5-FC0C2752C37F}" dt="2021-07-18T05:39:16.847" v="771" actId="478"/>
          <ac:cxnSpMkLst>
            <pc:docMk/>
            <pc:sldMk cId="3289484943" sldId="270"/>
            <ac:cxnSpMk id="64" creationId="{683C3894-3F95-4879-9BC3-EA94C3E6A15C}"/>
          </ac:cxnSpMkLst>
        </pc:cxnChg>
        <pc:cxnChg chg="add del mod">
          <ac:chgData name="김 승현" userId="11a90075256c3698" providerId="LiveId" clId="{0AFCDE2E-9D41-471E-9DA5-FC0C2752C37F}" dt="2021-07-18T05:43:44.771" v="937" actId="478"/>
          <ac:cxnSpMkLst>
            <pc:docMk/>
            <pc:sldMk cId="3289484943" sldId="270"/>
            <ac:cxnSpMk id="66" creationId="{89D8BF0E-8D05-4081-9C46-39B022BD3B7E}"/>
          </ac:cxnSpMkLst>
        </pc:cxnChg>
        <pc:cxnChg chg="del mod">
          <ac:chgData name="김 승현" userId="11a90075256c3698" providerId="LiveId" clId="{0AFCDE2E-9D41-471E-9DA5-FC0C2752C37F}" dt="2021-07-18T05:44:16.729" v="944" actId="478"/>
          <ac:cxnSpMkLst>
            <pc:docMk/>
            <pc:sldMk cId="3289484943" sldId="270"/>
            <ac:cxnSpMk id="69" creationId="{4DDCACB1-819D-493B-BA03-F596072D7F84}"/>
          </ac:cxnSpMkLst>
        </pc:cxnChg>
        <pc:cxnChg chg="del mod">
          <ac:chgData name="김 승현" userId="11a90075256c3698" providerId="LiveId" clId="{0AFCDE2E-9D41-471E-9DA5-FC0C2752C37F}" dt="2021-07-18T05:44:16.729" v="944" actId="478"/>
          <ac:cxnSpMkLst>
            <pc:docMk/>
            <pc:sldMk cId="3289484943" sldId="270"/>
            <ac:cxnSpMk id="71" creationId="{6EA58DC9-B147-465E-846B-1D6990FD0E97}"/>
          </ac:cxnSpMkLst>
        </pc:cxnChg>
        <pc:cxnChg chg="add del mod">
          <ac:chgData name="김 승현" userId="11a90075256c3698" providerId="LiveId" clId="{0AFCDE2E-9D41-471E-9DA5-FC0C2752C37F}" dt="2021-07-18T05:43:46.538" v="939" actId="478"/>
          <ac:cxnSpMkLst>
            <pc:docMk/>
            <pc:sldMk cId="3289484943" sldId="270"/>
            <ac:cxnSpMk id="73" creationId="{32EB8D72-39AE-4FA1-9ABE-1E6B2C6502D9}"/>
          </ac:cxnSpMkLst>
        </pc:cxnChg>
        <pc:cxnChg chg="add del mod">
          <ac:chgData name="김 승현" userId="11a90075256c3698" providerId="LiveId" clId="{0AFCDE2E-9D41-471E-9DA5-FC0C2752C37F}" dt="2021-07-18T05:43:46.538" v="939" actId="478"/>
          <ac:cxnSpMkLst>
            <pc:docMk/>
            <pc:sldMk cId="3289484943" sldId="270"/>
            <ac:cxnSpMk id="77" creationId="{3C631BB6-ADFA-44FA-9655-2380263E6205}"/>
          </ac:cxnSpMkLst>
        </pc:cxnChg>
        <pc:cxnChg chg="add del mod">
          <ac:chgData name="김 승현" userId="11a90075256c3698" providerId="LiveId" clId="{0AFCDE2E-9D41-471E-9DA5-FC0C2752C37F}" dt="2021-07-18T05:43:46.538" v="939" actId="478"/>
          <ac:cxnSpMkLst>
            <pc:docMk/>
            <pc:sldMk cId="3289484943" sldId="270"/>
            <ac:cxnSpMk id="80" creationId="{9E37F2A8-1C3D-4C11-8AA4-AA882DAB57A1}"/>
          </ac:cxnSpMkLst>
        </pc:cxnChg>
        <pc:cxnChg chg="add del mod">
          <ac:chgData name="김 승현" userId="11a90075256c3698" providerId="LiveId" clId="{0AFCDE2E-9D41-471E-9DA5-FC0C2752C37F}" dt="2021-07-18T05:43:44.771" v="937" actId="478"/>
          <ac:cxnSpMkLst>
            <pc:docMk/>
            <pc:sldMk cId="3289484943" sldId="270"/>
            <ac:cxnSpMk id="83" creationId="{A5E5FCB5-286A-4004-96FA-91B50772D5B3}"/>
          </ac:cxnSpMkLst>
        </pc:cxnChg>
        <pc:cxnChg chg="add del mod">
          <ac:chgData name="김 승현" userId="11a90075256c3698" providerId="LiveId" clId="{0AFCDE2E-9D41-471E-9DA5-FC0C2752C37F}" dt="2021-07-18T05:43:44.771" v="937" actId="478"/>
          <ac:cxnSpMkLst>
            <pc:docMk/>
            <pc:sldMk cId="3289484943" sldId="270"/>
            <ac:cxnSpMk id="85" creationId="{AB2354D0-B5F0-439E-92B0-845FD7651D81}"/>
          </ac:cxnSpMkLst>
        </pc:cxnChg>
        <pc:cxnChg chg="add del mod">
          <ac:chgData name="김 승현" userId="11a90075256c3698" providerId="LiveId" clId="{0AFCDE2E-9D41-471E-9DA5-FC0C2752C37F}" dt="2021-07-18T05:43:44.771" v="937" actId="478"/>
          <ac:cxnSpMkLst>
            <pc:docMk/>
            <pc:sldMk cId="3289484943" sldId="270"/>
            <ac:cxnSpMk id="89" creationId="{D8F9467F-210F-492C-BF70-0AE074E97249}"/>
          </ac:cxnSpMkLst>
        </pc:cxnChg>
        <pc:cxnChg chg="add del mod">
          <ac:chgData name="김 승현" userId="11a90075256c3698" providerId="LiveId" clId="{0AFCDE2E-9D41-471E-9DA5-FC0C2752C37F}" dt="2021-07-18T05:43:44.771" v="937" actId="478"/>
          <ac:cxnSpMkLst>
            <pc:docMk/>
            <pc:sldMk cId="3289484943" sldId="270"/>
            <ac:cxnSpMk id="91" creationId="{8AFE004E-B3FC-4E47-8655-01A2A8FA8D5B}"/>
          </ac:cxnSpMkLst>
        </pc:cxnChg>
        <pc:cxnChg chg="mod">
          <ac:chgData name="김 승현" userId="11a90075256c3698" providerId="LiveId" clId="{0AFCDE2E-9D41-471E-9DA5-FC0C2752C37F}" dt="2021-07-18T05:44:24.366" v="945" actId="571"/>
          <ac:cxnSpMkLst>
            <pc:docMk/>
            <pc:sldMk cId="3289484943" sldId="270"/>
            <ac:cxnSpMk id="100" creationId="{6EE9451D-B0A8-4F26-85AF-C44AAD215B2E}"/>
          </ac:cxnSpMkLst>
        </pc:cxnChg>
        <pc:cxnChg chg="mod">
          <ac:chgData name="김 승현" userId="11a90075256c3698" providerId="LiveId" clId="{0AFCDE2E-9D41-471E-9DA5-FC0C2752C37F}" dt="2021-07-18T05:44:24.366" v="945" actId="571"/>
          <ac:cxnSpMkLst>
            <pc:docMk/>
            <pc:sldMk cId="3289484943" sldId="270"/>
            <ac:cxnSpMk id="102" creationId="{1E30AEF5-D559-4D4B-872D-2DBBFF70BDF4}"/>
          </ac:cxnSpMkLst>
        </pc:cxnChg>
        <pc:cxnChg chg="mod">
          <ac:chgData name="김 승현" userId="11a90075256c3698" providerId="LiveId" clId="{0AFCDE2E-9D41-471E-9DA5-FC0C2752C37F}" dt="2021-07-18T05:45:20.690" v="946" actId="14100"/>
          <ac:cxnSpMkLst>
            <pc:docMk/>
            <pc:sldMk cId="3289484943" sldId="270"/>
            <ac:cxnSpMk id="104" creationId="{4E187BA2-DDE0-48DC-87BB-49F5263DAEF9}"/>
          </ac:cxnSpMkLst>
        </pc:cxnChg>
        <pc:cxnChg chg="mod">
          <ac:chgData name="김 승현" userId="11a90075256c3698" providerId="LiveId" clId="{0AFCDE2E-9D41-471E-9DA5-FC0C2752C37F}" dt="2021-07-18T05:44:24.366" v="945" actId="571"/>
          <ac:cxnSpMkLst>
            <pc:docMk/>
            <pc:sldMk cId="3289484943" sldId="270"/>
            <ac:cxnSpMk id="107" creationId="{22E3747E-7A0B-489A-BEC6-A956ED87E48C}"/>
          </ac:cxnSpMkLst>
        </pc:cxnChg>
        <pc:cxnChg chg="mod">
          <ac:chgData name="김 승현" userId="11a90075256c3698" providerId="LiveId" clId="{0AFCDE2E-9D41-471E-9DA5-FC0C2752C37F}" dt="2021-07-18T05:44:24.366" v="945" actId="571"/>
          <ac:cxnSpMkLst>
            <pc:docMk/>
            <pc:sldMk cId="3289484943" sldId="270"/>
            <ac:cxnSpMk id="109" creationId="{A70E35DD-2A2E-420E-A9F9-C24A18F675AB}"/>
          </ac:cxnSpMkLst>
        </pc:cxnChg>
        <pc:cxnChg chg="del mod topLvl">
          <ac:chgData name="김 승현" userId="11a90075256c3698" providerId="LiveId" clId="{0AFCDE2E-9D41-471E-9DA5-FC0C2752C37F}" dt="2021-07-18T06:48:03.537" v="1112" actId="478"/>
          <ac:cxnSpMkLst>
            <pc:docMk/>
            <pc:sldMk cId="3289484943" sldId="270"/>
            <ac:cxnSpMk id="112" creationId="{820FAA1C-EBBD-45AC-A58A-BB1F99FDADD2}"/>
          </ac:cxnSpMkLst>
        </pc:cxnChg>
        <pc:cxnChg chg="del mod topLvl">
          <ac:chgData name="김 승현" userId="11a90075256c3698" providerId="LiveId" clId="{0AFCDE2E-9D41-471E-9DA5-FC0C2752C37F}" dt="2021-07-18T06:48:03.537" v="1112" actId="478"/>
          <ac:cxnSpMkLst>
            <pc:docMk/>
            <pc:sldMk cId="3289484943" sldId="270"/>
            <ac:cxnSpMk id="114" creationId="{A74789C6-DB2E-4DBB-8514-64C82D2C13C8}"/>
          </ac:cxnSpMkLst>
        </pc:cxnChg>
        <pc:cxnChg chg="del mod topLvl">
          <ac:chgData name="김 승현" userId="11a90075256c3698" providerId="LiveId" clId="{0AFCDE2E-9D41-471E-9DA5-FC0C2752C37F}" dt="2021-07-18T06:48:03.537" v="1112" actId="478"/>
          <ac:cxnSpMkLst>
            <pc:docMk/>
            <pc:sldMk cId="3289484943" sldId="270"/>
            <ac:cxnSpMk id="116" creationId="{7E35A3B6-0BEB-4C88-B8E6-F149D53499B3}"/>
          </ac:cxnSpMkLst>
        </pc:cxnChg>
        <pc:cxnChg chg="del mod topLvl">
          <ac:chgData name="김 승현" userId="11a90075256c3698" providerId="LiveId" clId="{0AFCDE2E-9D41-471E-9DA5-FC0C2752C37F}" dt="2021-07-18T06:48:03.537" v="1112" actId="478"/>
          <ac:cxnSpMkLst>
            <pc:docMk/>
            <pc:sldMk cId="3289484943" sldId="270"/>
            <ac:cxnSpMk id="119" creationId="{F18A3019-8594-42AE-B605-20791C6BBAA8}"/>
          </ac:cxnSpMkLst>
        </pc:cxnChg>
        <pc:cxnChg chg="del mod topLvl">
          <ac:chgData name="김 승현" userId="11a90075256c3698" providerId="LiveId" clId="{0AFCDE2E-9D41-471E-9DA5-FC0C2752C37F}" dt="2021-07-18T06:48:03.537" v="1112" actId="478"/>
          <ac:cxnSpMkLst>
            <pc:docMk/>
            <pc:sldMk cId="3289484943" sldId="270"/>
            <ac:cxnSpMk id="121" creationId="{2B63FC4E-BB73-419B-9011-023B9CF9CB84}"/>
          </ac:cxnSpMkLst>
        </pc:cxnChg>
        <pc:cxnChg chg="mod">
          <ac:chgData name="김 승현" userId="11a90075256c3698" providerId="LiveId" clId="{0AFCDE2E-9D41-471E-9DA5-FC0C2752C37F}" dt="2021-07-18T06:48:21.517" v="1116" actId="1076"/>
          <ac:cxnSpMkLst>
            <pc:docMk/>
            <pc:sldMk cId="3289484943" sldId="270"/>
            <ac:cxnSpMk id="127" creationId="{1CD169F5-17F0-4975-9044-95CA724561D2}"/>
          </ac:cxnSpMkLst>
        </pc:cxnChg>
        <pc:cxnChg chg="mod">
          <ac:chgData name="김 승현" userId="11a90075256c3698" providerId="LiveId" clId="{0AFCDE2E-9D41-471E-9DA5-FC0C2752C37F}" dt="2021-07-18T06:48:07.762" v="1113" actId="571"/>
          <ac:cxnSpMkLst>
            <pc:docMk/>
            <pc:sldMk cId="3289484943" sldId="270"/>
            <ac:cxnSpMk id="129" creationId="{D82451C8-A16B-4325-8527-1A638C3CB662}"/>
          </ac:cxnSpMkLst>
        </pc:cxnChg>
        <pc:cxnChg chg="mod">
          <ac:chgData name="김 승현" userId="11a90075256c3698" providerId="LiveId" clId="{0AFCDE2E-9D41-471E-9DA5-FC0C2752C37F}" dt="2021-07-18T06:48:07.762" v="1113" actId="571"/>
          <ac:cxnSpMkLst>
            <pc:docMk/>
            <pc:sldMk cId="3289484943" sldId="270"/>
            <ac:cxnSpMk id="131" creationId="{789C12DF-7DCB-4EE7-ACC8-E2B8B9898421}"/>
          </ac:cxnSpMkLst>
        </pc:cxnChg>
        <pc:cxnChg chg="mod">
          <ac:chgData name="김 승현" userId="11a90075256c3698" providerId="LiveId" clId="{0AFCDE2E-9D41-471E-9DA5-FC0C2752C37F}" dt="2021-07-18T06:48:07.762" v="1113" actId="571"/>
          <ac:cxnSpMkLst>
            <pc:docMk/>
            <pc:sldMk cId="3289484943" sldId="270"/>
            <ac:cxnSpMk id="134" creationId="{30B221C1-D7CE-4A89-B61B-8B1CAAA60DE7}"/>
          </ac:cxnSpMkLst>
        </pc:cxnChg>
        <pc:cxnChg chg="mod">
          <ac:chgData name="김 승현" userId="11a90075256c3698" providerId="LiveId" clId="{0AFCDE2E-9D41-471E-9DA5-FC0C2752C37F}" dt="2021-07-18T06:48:21.517" v="1116" actId="1076"/>
          <ac:cxnSpMkLst>
            <pc:docMk/>
            <pc:sldMk cId="3289484943" sldId="270"/>
            <ac:cxnSpMk id="136" creationId="{0CDF20BF-B879-4A50-AAFD-3AD78413CDCC}"/>
          </ac:cxnSpMkLst>
        </pc:cxnChg>
      </pc:sldChg>
      <pc:sldChg chg="addSp delSp modSp add mod ord">
        <pc:chgData name="김 승현" userId="11a90075256c3698" providerId="LiveId" clId="{0AFCDE2E-9D41-471E-9DA5-FC0C2752C37F}" dt="2021-07-18T09:38:15.928" v="4223" actId="20577"/>
        <pc:sldMkLst>
          <pc:docMk/>
          <pc:sldMk cId="1640768586" sldId="271"/>
        </pc:sldMkLst>
        <pc:spChg chg="mod">
          <ac:chgData name="김 승현" userId="11a90075256c3698" providerId="LiveId" clId="{0AFCDE2E-9D41-471E-9DA5-FC0C2752C37F}" dt="2021-07-18T06:44:10.917" v="1029" actId="1076"/>
          <ac:spMkLst>
            <pc:docMk/>
            <pc:sldMk cId="1640768586" sldId="271"/>
            <ac:spMk id="2" creationId="{2F6EC612-26DD-44F9-91D5-F19954C1D474}"/>
          </ac:spMkLst>
        </pc:spChg>
        <pc:spChg chg="mod">
          <ac:chgData name="김 승현" userId="11a90075256c3698" providerId="LiveId" clId="{0AFCDE2E-9D41-471E-9DA5-FC0C2752C37F}" dt="2021-07-18T06:44:28.674" v="1050" actId="1076"/>
          <ac:spMkLst>
            <pc:docMk/>
            <pc:sldMk cId="1640768586" sldId="271"/>
            <ac:spMk id="5" creationId="{A1BEA5CC-C9EC-4DC9-9693-09279B5B2F39}"/>
          </ac:spMkLst>
        </pc:spChg>
        <pc:spChg chg="mod">
          <ac:chgData name="김 승현" userId="11a90075256c3698" providerId="LiveId" clId="{0AFCDE2E-9D41-471E-9DA5-FC0C2752C37F}" dt="2021-07-18T06:44:08.757" v="1028" actId="1076"/>
          <ac:spMkLst>
            <pc:docMk/>
            <pc:sldMk cId="1640768586" sldId="271"/>
            <ac:spMk id="45" creationId="{4E5869D0-6DA4-4849-86BA-40A81622312F}"/>
          </ac:spMkLst>
        </pc:spChg>
        <pc:spChg chg="mod">
          <ac:chgData name="김 승현" userId="11a90075256c3698" providerId="LiveId" clId="{0AFCDE2E-9D41-471E-9DA5-FC0C2752C37F}" dt="2021-07-18T06:46:37.045" v="1095" actId="1076"/>
          <ac:spMkLst>
            <pc:docMk/>
            <pc:sldMk cId="1640768586" sldId="271"/>
            <ac:spMk id="46" creationId="{FC101349-FC2A-4F2D-875A-E8D0C182CC86}"/>
          </ac:spMkLst>
        </pc:spChg>
        <pc:spChg chg="mod">
          <ac:chgData name="김 승현" userId="11a90075256c3698" providerId="LiveId" clId="{0AFCDE2E-9D41-471E-9DA5-FC0C2752C37F}" dt="2021-07-18T09:38:15.928" v="4223" actId="20577"/>
          <ac:spMkLst>
            <pc:docMk/>
            <pc:sldMk cId="1640768586" sldId="271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6:46:45.105" v="1099" actId="1076"/>
          <ac:spMkLst>
            <pc:docMk/>
            <pc:sldMk cId="1640768586" sldId="271"/>
            <ac:spMk id="52" creationId="{A212FFFD-7A4F-4175-84D6-B2AEAD1DA7DA}"/>
          </ac:spMkLst>
        </pc:spChg>
        <pc:spChg chg="mod">
          <ac:chgData name="김 승현" userId="11a90075256c3698" providerId="LiveId" clId="{0AFCDE2E-9D41-471E-9DA5-FC0C2752C37F}" dt="2021-07-18T06:44:40.483" v="1072" actId="20577"/>
          <ac:spMkLst>
            <pc:docMk/>
            <pc:sldMk cId="1640768586" sldId="271"/>
            <ac:spMk id="56" creationId="{CB537692-1340-4754-98EE-35F446FC5614}"/>
          </ac:spMkLst>
        </pc:spChg>
        <pc:spChg chg="mod">
          <ac:chgData name="김 승현" userId="11a90075256c3698" providerId="LiveId" clId="{0AFCDE2E-9D41-471E-9DA5-FC0C2752C37F}" dt="2021-07-18T06:43:51.348" v="1024"/>
          <ac:spMkLst>
            <pc:docMk/>
            <pc:sldMk cId="1640768586" sldId="271"/>
            <ac:spMk id="57" creationId="{1A59CF63-8CDA-46A4-9D79-E2A35838E738}"/>
          </ac:spMkLst>
        </pc:spChg>
        <pc:spChg chg="mod">
          <ac:chgData name="김 승현" userId="11a90075256c3698" providerId="LiveId" clId="{0AFCDE2E-9D41-471E-9DA5-FC0C2752C37F}" dt="2021-07-18T06:45:43.464" v="1088" actId="1076"/>
          <ac:spMkLst>
            <pc:docMk/>
            <pc:sldMk cId="1640768586" sldId="271"/>
            <ac:spMk id="61" creationId="{AB8B5EA8-B705-4E0C-99A4-6A29D626986E}"/>
          </ac:spMkLst>
        </pc:spChg>
        <pc:spChg chg="mod">
          <ac:chgData name="김 승현" userId="11a90075256c3698" providerId="LiveId" clId="{0AFCDE2E-9D41-471E-9DA5-FC0C2752C37F}" dt="2021-07-18T06:43:51.348" v="1024"/>
          <ac:spMkLst>
            <pc:docMk/>
            <pc:sldMk cId="1640768586" sldId="271"/>
            <ac:spMk id="62" creationId="{BD97B887-4D99-436A-8CCE-5A018360EBB6}"/>
          </ac:spMkLst>
        </pc:spChg>
        <pc:spChg chg="mod">
          <ac:chgData name="김 승현" userId="11a90075256c3698" providerId="LiveId" clId="{0AFCDE2E-9D41-471E-9DA5-FC0C2752C37F}" dt="2021-07-18T06:43:51.348" v="1024"/>
          <ac:spMkLst>
            <pc:docMk/>
            <pc:sldMk cId="1640768586" sldId="271"/>
            <ac:spMk id="64" creationId="{9F270A8F-7BDE-4EDC-AFF8-6BA05E2E41CF}"/>
          </ac:spMkLst>
        </pc:spChg>
        <pc:spChg chg="mod">
          <ac:chgData name="김 승현" userId="11a90075256c3698" providerId="LiveId" clId="{0AFCDE2E-9D41-471E-9DA5-FC0C2752C37F}" dt="2021-07-18T06:43:51.348" v="1024"/>
          <ac:spMkLst>
            <pc:docMk/>
            <pc:sldMk cId="1640768586" sldId="271"/>
            <ac:spMk id="66" creationId="{C773564C-02EC-469D-B10F-EF62D11FAF34}"/>
          </ac:spMkLst>
        </pc:spChg>
        <pc:spChg chg="mod">
          <ac:chgData name="김 승현" userId="11a90075256c3698" providerId="LiveId" clId="{0AFCDE2E-9D41-471E-9DA5-FC0C2752C37F}" dt="2021-07-18T06:43:51.348" v="1024"/>
          <ac:spMkLst>
            <pc:docMk/>
            <pc:sldMk cId="1640768586" sldId="271"/>
            <ac:spMk id="67" creationId="{EDAD785C-8920-4545-BD23-654D34C5A6F2}"/>
          </ac:spMkLst>
        </pc:spChg>
        <pc:spChg chg="mod">
          <ac:chgData name="김 승현" userId="11a90075256c3698" providerId="LiveId" clId="{0AFCDE2E-9D41-471E-9DA5-FC0C2752C37F}" dt="2021-07-18T06:43:51.348" v="1024"/>
          <ac:spMkLst>
            <pc:docMk/>
            <pc:sldMk cId="1640768586" sldId="271"/>
            <ac:spMk id="68" creationId="{1CE9E172-5504-477C-BF0C-CD6CFE4E2945}"/>
          </ac:spMkLst>
        </pc:spChg>
        <pc:spChg chg="add del mod">
          <ac:chgData name="김 승현" userId="11a90075256c3698" providerId="LiveId" clId="{0AFCDE2E-9D41-471E-9DA5-FC0C2752C37F}" dt="2021-07-18T06:44:13.522" v="1030" actId="478"/>
          <ac:spMkLst>
            <pc:docMk/>
            <pc:sldMk cId="1640768586" sldId="271"/>
            <ac:spMk id="71" creationId="{9A67C586-FC36-4192-8CB6-FB33E7B81AA7}"/>
          </ac:spMkLst>
        </pc:spChg>
        <pc:spChg chg="mod">
          <ac:chgData name="김 승현" userId="11a90075256c3698" providerId="LiveId" clId="{0AFCDE2E-9D41-471E-9DA5-FC0C2752C37F}" dt="2021-07-18T06:44:56.231" v="1074" actId="571"/>
          <ac:spMkLst>
            <pc:docMk/>
            <pc:sldMk cId="1640768586" sldId="271"/>
            <ac:spMk id="73" creationId="{B28BF665-50D7-4789-8EBA-DF1D2D698A20}"/>
          </ac:spMkLst>
        </pc:spChg>
        <pc:spChg chg="mod">
          <ac:chgData name="김 승현" userId="11a90075256c3698" providerId="LiveId" clId="{0AFCDE2E-9D41-471E-9DA5-FC0C2752C37F}" dt="2021-07-18T06:44:56.231" v="1074" actId="571"/>
          <ac:spMkLst>
            <pc:docMk/>
            <pc:sldMk cId="1640768586" sldId="271"/>
            <ac:spMk id="75" creationId="{665949CC-0F2B-41FC-8639-F9105C554038}"/>
          </ac:spMkLst>
        </pc:spChg>
        <pc:spChg chg="mod">
          <ac:chgData name="김 승현" userId="11a90075256c3698" providerId="LiveId" clId="{0AFCDE2E-9D41-471E-9DA5-FC0C2752C37F}" dt="2021-07-18T06:44:56.231" v="1074" actId="571"/>
          <ac:spMkLst>
            <pc:docMk/>
            <pc:sldMk cId="1640768586" sldId="271"/>
            <ac:spMk id="77" creationId="{D632FEB9-FE46-45C9-8819-55D8B90E205D}"/>
          </ac:spMkLst>
        </pc:spChg>
        <pc:spChg chg="mod">
          <ac:chgData name="김 승현" userId="11a90075256c3698" providerId="LiveId" clId="{0AFCDE2E-9D41-471E-9DA5-FC0C2752C37F}" dt="2021-07-18T06:44:56.231" v="1074" actId="571"/>
          <ac:spMkLst>
            <pc:docMk/>
            <pc:sldMk cId="1640768586" sldId="271"/>
            <ac:spMk id="79" creationId="{C97D6A2C-6E59-4722-AB0D-94BC5CF3EC54}"/>
          </ac:spMkLst>
        </pc:spChg>
        <pc:spChg chg="mod">
          <ac:chgData name="김 승현" userId="11a90075256c3698" providerId="LiveId" clId="{0AFCDE2E-9D41-471E-9DA5-FC0C2752C37F}" dt="2021-07-18T06:44:56.231" v="1074" actId="571"/>
          <ac:spMkLst>
            <pc:docMk/>
            <pc:sldMk cId="1640768586" sldId="271"/>
            <ac:spMk id="80" creationId="{07FAD2DB-909C-4431-B3F1-3ABAEF85EE19}"/>
          </ac:spMkLst>
        </pc:spChg>
        <pc:spChg chg="mod">
          <ac:chgData name="김 승현" userId="11a90075256c3698" providerId="LiveId" clId="{0AFCDE2E-9D41-471E-9DA5-FC0C2752C37F}" dt="2021-07-18T06:44:56.231" v="1074" actId="571"/>
          <ac:spMkLst>
            <pc:docMk/>
            <pc:sldMk cId="1640768586" sldId="271"/>
            <ac:spMk id="81" creationId="{D8329482-7515-4348-AC5E-5CED9E061770}"/>
          </ac:spMkLst>
        </pc:spChg>
        <pc:spChg chg="mod">
          <ac:chgData name="김 승현" userId="11a90075256c3698" providerId="LiveId" clId="{0AFCDE2E-9D41-471E-9DA5-FC0C2752C37F}" dt="2021-07-18T06:48:55.218" v="1120" actId="571"/>
          <ac:spMkLst>
            <pc:docMk/>
            <pc:sldMk cId="1640768586" sldId="271"/>
            <ac:spMk id="85" creationId="{018FC504-83DE-412D-971C-F8DE8459DC58}"/>
          </ac:spMkLst>
        </pc:spChg>
        <pc:spChg chg="mod">
          <ac:chgData name="김 승현" userId="11a90075256c3698" providerId="LiveId" clId="{0AFCDE2E-9D41-471E-9DA5-FC0C2752C37F}" dt="2021-07-18T06:48:55.218" v="1120" actId="571"/>
          <ac:spMkLst>
            <pc:docMk/>
            <pc:sldMk cId="1640768586" sldId="271"/>
            <ac:spMk id="87" creationId="{8727769F-CF57-4168-A8B0-65E22194800B}"/>
          </ac:spMkLst>
        </pc:spChg>
        <pc:spChg chg="mod">
          <ac:chgData name="김 승현" userId="11a90075256c3698" providerId="LiveId" clId="{0AFCDE2E-9D41-471E-9DA5-FC0C2752C37F}" dt="2021-07-18T06:48:55.218" v="1120" actId="571"/>
          <ac:spMkLst>
            <pc:docMk/>
            <pc:sldMk cId="1640768586" sldId="271"/>
            <ac:spMk id="88" creationId="{8094DBA6-A6C4-4F75-B6BE-AEB80933ACCD}"/>
          </ac:spMkLst>
        </pc:spChg>
        <pc:spChg chg="mod">
          <ac:chgData name="김 승현" userId="11a90075256c3698" providerId="LiveId" clId="{0AFCDE2E-9D41-471E-9DA5-FC0C2752C37F}" dt="2021-07-18T06:48:55.218" v="1120" actId="571"/>
          <ac:spMkLst>
            <pc:docMk/>
            <pc:sldMk cId="1640768586" sldId="271"/>
            <ac:spMk id="90" creationId="{F15BDF78-047E-4048-BDBB-037E65BC1488}"/>
          </ac:spMkLst>
        </pc:spChg>
        <pc:spChg chg="mod">
          <ac:chgData name="김 승현" userId="11a90075256c3698" providerId="LiveId" clId="{0AFCDE2E-9D41-471E-9DA5-FC0C2752C37F}" dt="2021-07-18T06:48:55.218" v="1120" actId="571"/>
          <ac:spMkLst>
            <pc:docMk/>
            <pc:sldMk cId="1640768586" sldId="271"/>
            <ac:spMk id="91" creationId="{B17AD5FC-55CC-4ACC-BFE5-906F382545A9}"/>
          </ac:spMkLst>
        </pc:spChg>
        <pc:spChg chg="mod">
          <ac:chgData name="김 승현" userId="11a90075256c3698" providerId="LiveId" clId="{0AFCDE2E-9D41-471E-9DA5-FC0C2752C37F}" dt="2021-07-18T06:47:22.030" v="1104" actId="1076"/>
          <ac:spMkLst>
            <pc:docMk/>
            <pc:sldMk cId="1640768586" sldId="271"/>
            <ac:spMk id="93" creationId="{C4A591D3-B040-45E2-B4FC-39F21D84A8B3}"/>
          </ac:spMkLst>
        </pc:spChg>
        <pc:spChg chg="mod">
          <ac:chgData name="김 승현" userId="11a90075256c3698" providerId="LiveId" clId="{0AFCDE2E-9D41-471E-9DA5-FC0C2752C37F}" dt="2021-07-18T06:48:55.218" v="1120" actId="571"/>
          <ac:spMkLst>
            <pc:docMk/>
            <pc:sldMk cId="1640768586" sldId="271"/>
            <ac:spMk id="94" creationId="{B6119CFE-377A-43CF-B442-77C10DAFC5EC}"/>
          </ac:spMkLst>
        </pc:spChg>
        <pc:spChg chg="add mod">
          <ac:chgData name="김 승현" userId="11a90075256c3698" providerId="LiveId" clId="{0AFCDE2E-9D41-471E-9DA5-FC0C2752C37F}" dt="2021-07-18T06:49:12.366" v="1125" actId="571"/>
          <ac:spMkLst>
            <pc:docMk/>
            <pc:sldMk cId="1640768586" sldId="271"/>
            <ac:spMk id="110" creationId="{0B2A26B6-8B11-4EA9-A85B-24BDB5CA9FC7}"/>
          </ac:spMkLst>
        </pc:spChg>
        <pc:spChg chg="del">
          <ac:chgData name="김 승현" userId="11a90075256c3698" providerId="LiveId" clId="{0AFCDE2E-9D41-471E-9DA5-FC0C2752C37F}" dt="2021-07-18T06:47:14.903" v="1102" actId="478"/>
          <ac:spMkLst>
            <pc:docMk/>
            <pc:sldMk cId="1640768586" sldId="271"/>
            <ac:spMk id="111" creationId="{2D8B5D4D-D034-44FE-B6D5-D6B71D4ECA29}"/>
          </ac:spMkLst>
        </pc:spChg>
        <pc:spChg chg="del">
          <ac:chgData name="김 승현" userId="11a90075256c3698" providerId="LiveId" clId="{0AFCDE2E-9D41-471E-9DA5-FC0C2752C37F}" dt="2021-07-18T06:47:14.903" v="1102" actId="478"/>
          <ac:spMkLst>
            <pc:docMk/>
            <pc:sldMk cId="1640768586" sldId="271"/>
            <ac:spMk id="113" creationId="{A19BAF0F-1E2C-4682-B140-5A9C76F9C507}"/>
          </ac:spMkLst>
        </pc:spChg>
        <pc:spChg chg="del">
          <ac:chgData name="김 승현" userId="11a90075256c3698" providerId="LiveId" clId="{0AFCDE2E-9D41-471E-9DA5-FC0C2752C37F}" dt="2021-07-18T06:47:14.903" v="1102" actId="478"/>
          <ac:spMkLst>
            <pc:docMk/>
            <pc:sldMk cId="1640768586" sldId="271"/>
            <ac:spMk id="115" creationId="{DD762160-BF45-4256-AA46-70B266FA79F7}"/>
          </ac:spMkLst>
        </pc:spChg>
        <pc:spChg chg="del">
          <ac:chgData name="김 승현" userId="11a90075256c3698" providerId="LiveId" clId="{0AFCDE2E-9D41-471E-9DA5-FC0C2752C37F}" dt="2021-07-18T06:47:14.903" v="1102" actId="478"/>
          <ac:spMkLst>
            <pc:docMk/>
            <pc:sldMk cId="1640768586" sldId="271"/>
            <ac:spMk id="117" creationId="{24840A66-B155-43B6-8AE9-9F9DD9A3C8A3}"/>
          </ac:spMkLst>
        </pc:spChg>
        <pc:spChg chg="del">
          <ac:chgData name="김 승현" userId="11a90075256c3698" providerId="LiveId" clId="{0AFCDE2E-9D41-471E-9DA5-FC0C2752C37F}" dt="2021-07-18T06:47:14.903" v="1102" actId="478"/>
          <ac:spMkLst>
            <pc:docMk/>
            <pc:sldMk cId="1640768586" sldId="271"/>
            <ac:spMk id="118" creationId="{03B90A35-43B4-48CE-B6A5-BAB14BB28DB5}"/>
          </ac:spMkLst>
        </pc:spChg>
        <pc:spChg chg="del">
          <ac:chgData name="김 승현" userId="11a90075256c3698" providerId="LiveId" clId="{0AFCDE2E-9D41-471E-9DA5-FC0C2752C37F}" dt="2021-07-18T06:47:14.903" v="1102" actId="478"/>
          <ac:spMkLst>
            <pc:docMk/>
            <pc:sldMk cId="1640768586" sldId="271"/>
            <ac:spMk id="120" creationId="{95B08529-5575-41FA-96A1-98736B5EC05D}"/>
          </ac:spMkLst>
        </pc:spChg>
        <pc:spChg chg="mod">
          <ac:chgData name="김 승현" userId="11a90075256c3698" providerId="LiveId" clId="{0AFCDE2E-9D41-471E-9DA5-FC0C2752C37F}" dt="2021-07-18T06:49:20.901" v="1135" actId="1076"/>
          <ac:spMkLst>
            <pc:docMk/>
            <pc:sldMk cId="1640768586" sldId="271"/>
            <ac:spMk id="122" creationId="{8B6C24DB-FAE6-4A1B-8FDD-38157F7D808B}"/>
          </ac:spMkLst>
        </pc:spChg>
        <pc:spChg chg="mod">
          <ac:chgData name="김 승현" userId="11a90075256c3698" providerId="LiveId" clId="{0AFCDE2E-9D41-471E-9DA5-FC0C2752C37F}" dt="2021-07-18T06:49:06.605" v="1124" actId="1076"/>
          <ac:spMkLst>
            <pc:docMk/>
            <pc:sldMk cId="1640768586" sldId="271"/>
            <ac:spMk id="123" creationId="{CCD39748-17B9-41A5-8950-81FE30965FE1}"/>
          </ac:spMkLst>
        </pc:spChg>
        <pc:grpChg chg="del">
          <ac:chgData name="김 승현" userId="11a90075256c3698" providerId="LiveId" clId="{0AFCDE2E-9D41-471E-9DA5-FC0C2752C37F}" dt="2021-07-18T06:43:55.304" v="1026" actId="478"/>
          <ac:grpSpMkLst>
            <pc:docMk/>
            <pc:sldMk cId="1640768586" sldId="271"/>
            <ac:grpSpMk id="9" creationId="{17FE109A-B923-456F-B033-334E89E235E7}"/>
          </ac:grpSpMkLst>
        </pc:grpChg>
        <pc:grpChg chg="add mod">
          <ac:chgData name="김 승현" userId="11a90075256c3698" providerId="LiveId" clId="{0AFCDE2E-9D41-471E-9DA5-FC0C2752C37F}" dt="2021-07-18T06:44:02.299" v="1027" actId="1076"/>
          <ac:grpSpMkLst>
            <pc:docMk/>
            <pc:sldMk cId="1640768586" sldId="271"/>
            <ac:grpSpMk id="53" creationId="{68ED67C7-6A71-4AFE-88E3-32B33934D0F5}"/>
          </ac:grpSpMkLst>
        </pc:grpChg>
        <pc:grpChg chg="add mod">
          <ac:chgData name="김 승현" userId="11a90075256c3698" providerId="LiveId" clId="{0AFCDE2E-9D41-471E-9DA5-FC0C2752C37F}" dt="2021-07-18T06:44:56.231" v="1074" actId="571"/>
          <ac:grpSpMkLst>
            <pc:docMk/>
            <pc:sldMk cId="1640768586" sldId="271"/>
            <ac:grpSpMk id="72" creationId="{E3E89C8A-8F2D-446B-BB39-7E2C1E0D821F}"/>
          </ac:grpSpMkLst>
        </pc:grpChg>
        <pc:grpChg chg="add mod">
          <ac:chgData name="김 승현" userId="11a90075256c3698" providerId="LiveId" clId="{0AFCDE2E-9D41-471E-9DA5-FC0C2752C37F}" dt="2021-07-18T06:48:55.218" v="1120" actId="571"/>
          <ac:grpSpMkLst>
            <pc:docMk/>
            <pc:sldMk cId="1640768586" sldId="271"/>
            <ac:grpSpMk id="84" creationId="{AB84B36F-8100-4805-959F-1C7B917093DD}"/>
          </ac:grpSpMkLst>
        </pc:grpChg>
        <pc:grpChg chg="del">
          <ac:chgData name="김 승현" userId="11a90075256c3698" providerId="LiveId" clId="{0AFCDE2E-9D41-471E-9DA5-FC0C2752C37F}" dt="2021-07-18T06:44:47.578" v="1073" actId="478"/>
          <ac:grpSpMkLst>
            <pc:docMk/>
            <pc:sldMk cId="1640768586" sldId="271"/>
            <ac:grpSpMk id="98" creationId="{C8B39AE8-DBD2-405B-BE7C-8B92642452D4}"/>
          </ac:grpSpMkLst>
        </pc:grpChg>
        <pc:cxnChg chg="mod">
          <ac:chgData name="김 승현" userId="11a90075256c3698" providerId="LiveId" clId="{0AFCDE2E-9D41-471E-9DA5-FC0C2752C37F}" dt="2021-07-18T06:43:55.304" v="1026" actId="478"/>
          <ac:cxnSpMkLst>
            <pc:docMk/>
            <pc:sldMk cId="1640768586" sldId="271"/>
            <ac:cxnSpMk id="43" creationId="{6CEB557F-23A5-4C65-B490-87E6ABF5DDC9}"/>
          </ac:cxnSpMkLst>
        </pc:cxnChg>
        <pc:cxnChg chg="mod">
          <ac:chgData name="김 승현" userId="11a90075256c3698" providerId="LiveId" clId="{0AFCDE2E-9D41-471E-9DA5-FC0C2752C37F}" dt="2021-07-18T06:43:55.304" v="1026" actId="478"/>
          <ac:cxnSpMkLst>
            <pc:docMk/>
            <pc:sldMk cId="1640768586" sldId="271"/>
            <ac:cxnSpMk id="47" creationId="{D093B0DE-A9AF-490F-A408-D1F6BB2A49EF}"/>
          </ac:cxnSpMkLst>
        </pc:cxnChg>
        <pc:cxnChg chg="mod">
          <ac:chgData name="김 승현" userId="11a90075256c3698" providerId="LiveId" clId="{0AFCDE2E-9D41-471E-9DA5-FC0C2752C37F}" dt="2021-07-18T06:43:55.304" v="1026" actId="478"/>
          <ac:cxnSpMkLst>
            <pc:docMk/>
            <pc:sldMk cId="1640768586" sldId="271"/>
            <ac:cxnSpMk id="49" creationId="{7F39BB17-FB22-4899-8040-AB18E066989C}"/>
          </ac:cxnSpMkLst>
        </pc:cxnChg>
        <pc:cxnChg chg="mod">
          <ac:chgData name="김 승현" userId="11a90075256c3698" providerId="LiveId" clId="{0AFCDE2E-9D41-471E-9DA5-FC0C2752C37F}" dt="2021-07-18T06:43:55.304" v="1026" actId="478"/>
          <ac:cxnSpMkLst>
            <pc:docMk/>
            <pc:sldMk cId="1640768586" sldId="271"/>
            <ac:cxnSpMk id="55" creationId="{50CCF7E3-2A1E-406F-B57A-8A1F2A881DAF}"/>
          </ac:cxnSpMkLst>
        </pc:cxnChg>
        <pc:cxnChg chg="mod">
          <ac:chgData name="김 승현" userId="11a90075256c3698" providerId="LiveId" clId="{0AFCDE2E-9D41-471E-9DA5-FC0C2752C37F}" dt="2021-07-18T06:43:51.348" v="1024"/>
          <ac:cxnSpMkLst>
            <pc:docMk/>
            <pc:sldMk cId="1640768586" sldId="271"/>
            <ac:cxnSpMk id="58" creationId="{8370697C-76EB-4B20-A7D4-385E17D3112B}"/>
          </ac:cxnSpMkLst>
        </pc:cxnChg>
        <pc:cxnChg chg="mod">
          <ac:chgData name="김 승현" userId="11a90075256c3698" providerId="LiveId" clId="{0AFCDE2E-9D41-471E-9DA5-FC0C2752C37F}" dt="2021-07-18T06:43:55.304" v="1026" actId="478"/>
          <ac:cxnSpMkLst>
            <pc:docMk/>
            <pc:sldMk cId="1640768586" sldId="271"/>
            <ac:cxnSpMk id="60" creationId="{22C8DD4A-3E02-4DAC-A56F-1B9081B3CBB5}"/>
          </ac:cxnSpMkLst>
        </pc:cxnChg>
        <pc:cxnChg chg="mod">
          <ac:chgData name="김 승현" userId="11a90075256c3698" providerId="LiveId" clId="{0AFCDE2E-9D41-471E-9DA5-FC0C2752C37F}" dt="2021-07-18T06:43:51.348" v="1024"/>
          <ac:cxnSpMkLst>
            <pc:docMk/>
            <pc:sldMk cId="1640768586" sldId="271"/>
            <ac:cxnSpMk id="63" creationId="{BADCC26C-5E2F-4423-866F-949E571D4F22}"/>
          </ac:cxnSpMkLst>
        </pc:cxnChg>
        <pc:cxnChg chg="mod">
          <ac:chgData name="김 승현" userId="11a90075256c3698" providerId="LiveId" clId="{0AFCDE2E-9D41-471E-9DA5-FC0C2752C37F}" dt="2021-07-18T06:43:51.348" v="1024"/>
          <ac:cxnSpMkLst>
            <pc:docMk/>
            <pc:sldMk cId="1640768586" sldId="271"/>
            <ac:cxnSpMk id="65" creationId="{E5687112-7353-4E2C-A484-3CDD3850EA67}"/>
          </ac:cxnSpMkLst>
        </pc:cxnChg>
        <pc:cxnChg chg="mod">
          <ac:chgData name="김 승현" userId="11a90075256c3698" providerId="LiveId" clId="{0AFCDE2E-9D41-471E-9DA5-FC0C2752C37F}" dt="2021-07-18T06:43:51.348" v="1024"/>
          <ac:cxnSpMkLst>
            <pc:docMk/>
            <pc:sldMk cId="1640768586" sldId="271"/>
            <ac:cxnSpMk id="69" creationId="{9DB96117-0AAF-4F91-BEB2-A48FD728B199}"/>
          </ac:cxnSpMkLst>
        </pc:cxnChg>
        <pc:cxnChg chg="mod">
          <ac:chgData name="김 승현" userId="11a90075256c3698" providerId="LiveId" clId="{0AFCDE2E-9D41-471E-9DA5-FC0C2752C37F}" dt="2021-07-18T06:43:51.348" v="1024"/>
          <ac:cxnSpMkLst>
            <pc:docMk/>
            <pc:sldMk cId="1640768586" sldId="271"/>
            <ac:cxnSpMk id="70" creationId="{8844B268-DA9A-44A9-9E09-F1CF9CE04608}"/>
          </ac:cxnSpMkLst>
        </pc:cxnChg>
        <pc:cxnChg chg="mod">
          <ac:chgData name="김 승현" userId="11a90075256c3698" providerId="LiveId" clId="{0AFCDE2E-9D41-471E-9DA5-FC0C2752C37F}" dt="2021-07-18T06:44:56.231" v="1074" actId="571"/>
          <ac:cxnSpMkLst>
            <pc:docMk/>
            <pc:sldMk cId="1640768586" sldId="271"/>
            <ac:cxnSpMk id="74" creationId="{A6CE53FF-B853-4589-B53E-77FA293964DB}"/>
          </ac:cxnSpMkLst>
        </pc:cxnChg>
        <pc:cxnChg chg="del mod">
          <ac:chgData name="김 승현" userId="11a90075256c3698" providerId="LiveId" clId="{0AFCDE2E-9D41-471E-9DA5-FC0C2752C37F}" dt="2021-07-18T06:46:22.938" v="1090" actId="478"/>
          <ac:cxnSpMkLst>
            <pc:docMk/>
            <pc:sldMk cId="1640768586" sldId="271"/>
            <ac:cxnSpMk id="76" creationId="{C946E36C-EAB0-4756-8757-ACF5B8EAA351}"/>
          </ac:cxnSpMkLst>
        </pc:cxnChg>
        <pc:cxnChg chg="mod">
          <ac:chgData name="김 승현" userId="11a90075256c3698" providerId="LiveId" clId="{0AFCDE2E-9D41-471E-9DA5-FC0C2752C37F}" dt="2021-07-18T06:44:56.231" v="1074" actId="571"/>
          <ac:cxnSpMkLst>
            <pc:docMk/>
            <pc:sldMk cId="1640768586" sldId="271"/>
            <ac:cxnSpMk id="78" creationId="{E6A8E7B0-1068-4D7A-B0E2-5D757242E178}"/>
          </ac:cxnSpMkLst>
        </pc:cxnChg>
        <pc:cxnChg chg="mod">
          <ac:chgData name="김 승현" userId="11a90075256c3698" providerId="LiveId" clId="{0AFCDE2E-9D41-471E-9DA5-FC0C2752C37F}" dt="2021-07-18T06:46:27.222" v="1091" actId="14100"/>
          <ac:cxnSpMkLst>
            <pc:docMk/>
            <pc:sldMk cId="1640768586" sldId="271"/>
            <ac:cxnSpMk id="82" creationId="{126A250B-861B-451A-9C68-7EC9A69EFBCA}"/>
          </ac:cxnSpMkLst>
        </pc:cxnChg>
        <pc:cxnChg chg="mod">
          <ac:chgData name="김 승현" userId="11a90075256c3698" providerId="LiveId" clId="{0AFCDE2E-9D41-471E-9DA5-FC0C2752C37F}" dt="2021-07-18T06:44:56.231" v="1074" actId="571"/>
          <ac:cxnSpMkLst>
            <pc:docMk/>
            <pc:sldMk cId="1640768586" sldId="271"/>
            <ac:cxnSpMk id="83" creationId="{8D4FC67A-1D8F-43A4-9730-198A22A1D685}"/>
          </ac:cxnSpMkLst>
        </pc:cxnChg>
        <pc:cxnChg chg="mod">
          <ac:chgData name="김 승현" userId="11a90075256c3698" providerId="LiveId" clId="{0AFCDE2E-9D41-471E-9DA5-FC0C2752C37F}" dt="2021-07-18T06:48:55.218" v="1120" actId="571"/>
          <ac:cxnSpMkLst>
            <pc:docMk/>
            <pc:sldMk cId="1640768586" sldId="271"/>
            <ac:cxnSpMk id="86" creationId="{DE1314AA-FE21-476A-BAD6-8CFF56F2441E}"/>
          </ac:cxnSpMkLst>
        </pc:cxnChg>
        <pc:cxnChg chg="mod">
          <ac:chgData name="김 승현" userId="11a90075256c3698" providerId="LiveId" clId="{0AFCDE2E-9D41-471E-9DA5-FC0C2752C37F}" dt="2021-07-18T06:48:55.218" v="1120" actId="571"/>
          <ac:cxnSpMkLst>
            <pc:docMk/>
            <pc:sldMk cId="1640768586" sldId="271"/>
            <ac:cxnSpMk id="89" creationId="{D4791AAF-B664-4783-8ADF-CF0B74F79806}"/>
          </ac:cxnSpMkLst>
        </pc:cxnChg>
        <pc:cxnChg chg="mod">
          <ac:chgData name="김 승현" userId="11a90075256c3698" providerId="LiveId" clId="{0AFCDE2E-9D41-471E-9DA5-FC0C2752C37F}" dt="2021-07-18T06:48:55.218" v="1120" actId="571"/>
          <ac:cxnSpMkLst>
            <pc:docMk/>
            <pc:sldMk cId="1640768586" sldId="271"/>
            <ac:cxnSpMk id="95" creationId="{6ECB60D7-89FB-48E2-B42B-FEB97AE854A2}"/>
          </ac:cxnSpMkLst>
        </pc:cxnChg>
        <pc:cxnChg chg="mod">
          <ac:chgData name="김 승현" userId="11a90075256c3698" providerId="LiveId" clId="{0AFCDE2E-9D41-471E-9DA5-FC0C2752C37F}" dt="2021-07-18T06:48:55.218" v="1120" actId="571"/>
          <ac:cxnSpMkLst>
            <pc:docMk/>
            <pc:sldMk cId="1640768586" sldId="271"/>
            <ac:cxnSpMk id="96" creationId="{0843A00F-3C68-4E11-8F34-F4F27EEF05B1}"/>
          </ac:cxnSpMkLst>
        </pc:cxnChg>
        <pc:cxnChg chg="add mod">
          <ac:chgData name="김 승현" userId="11a90075256c3698" providerId="LiveId" clId="{0AFCDE2E-9D41-471E-9DA5-FC0C2752C37F}" dt="2021-07-18T06:49:00.621" v="1123" actId="14100"/>
          <ac:cxnSpMkLst>
            <pc:docMk/>
            <pc:sldMk cId="1640768586" sldId="271"/>
            <ac:cxnSpMk id="97" creationId="{B8CC0A36-29DE-407C-8037-0996BBB96DC5}"/>
          </ac:cxnSpMkLst>
        </pc:cxnChg>
        <pc:cxnChg chg="mod">
          <ac:chgData name="김 승현" userId="11a90075256c3698" providerId="LiveId" clId="{0AFCDE2E-9D41-471E-9DA5-FC0C2752C37F}" dt="2021-07-18T06:44:47.578" v="1073" actId="478"/>
          <ac:cxnSpMkLst>
            <pc:docMk/>
            <pc:sldMk cId="1640768586" sldId="271"/>
            <ac:cxnSpMk id="100" creationId="{6EE9451D-B0A8-4F26-85AF-C44AAD215B2E}"/>
          </ac:cxnSpMkLst>
        </pc:cxnChg>
        <pc:cxnChg chg="mod">
          <ac:chgData name="김 승현" userId="11a90075256c3698" providerId="LiveId" clId="{0AFCDE2E-9D41-471E-9DA5-FC0C2752C37F}" dt="2021-07-18T06:44:47.578" v="1073" actId="478"/>
          <ac:cxnSpMkLst>
            <pc:docMk/>
            <pc:sldMk cId="1640768586" sldId="271"/>
            <ac:cxnSpMk id="102" creationId="{1E30AEF5-D559-4D4B-872D-2DBBFF70BDF4}"/>
          </ac:cxnSpMkLst>
        </pc:cxnChg>
        <pc:cxnChg chg="mod">
          <ac:chgData name="김 승현" userId="11a90075256c3698" providerId="LiveId" clId="{0AFCDE2E-9D41-471E-9DA5-FC0C2752C37F}" dt="2021-07-18T06:44:47.578" v="1073" actId="478"/>
          <ac:cxnSpMkLst>
            <pc:docMk/>
            <pc:sldMk cId="1640768586" sldId="271"/>
            <ac:cxnSpMk id="104" creationId="{4E187BA2-DDE0-48DC-87BB-49F5263DAEF9}"/>
          </ac:cxnSpMkLst>
        </pc:cxnChg>
        <pc:cxnChg chg="mod">
          <ac:chgData name="김 승현" userId="11a90075256c3698" providerId="LiveId" clId="{0AFCDE2E-9D41-471E-9DA5-FC0C2752C37F}" dt="2021-07-18T06:44:47.578" v="1073" actId="478"/>
          <ac:cxnSpMkLst>
            <pc:docMk/>
            <pc:sldMk cId="1640768586" sldId="271"/>
            <ac:cxnSpMk id="107" creationId="{22E3747E-7A0B-489A-BEC6-A956ED87E48C}"/>
          </ac:cxnSpMkLst>
        </pc:cxnChg>
        <pc:cxnChg chg="mod">
          <ac:chgData name="김 승현" userId="11a90075256c3698" providerId="LiveId" clId="{0AFCDE2E-9D41-471E-9DA5-FC0C2752C37F}" dt="2021-07-18T06:44:47.578" v="1073" actId="478"/>
          <ac:cxnSpMkLst>
            <pc:docMk/>
            <pc:sldMk cId="1640768586" sldId="271"/>
            <ac:cxnSpMk id="109" creationId="{A70E35DD-2A2E-420E-A9F9-C24A18F675AB}"/>
          </ac:cxnSpMkLst>
        </pc:cxnChg>
        <pc:cxnChg chg="del mod">
          <ac:chgData name="김 승현" userId="11a90075256c3698" providerId="LiveId" clId="{0AFCDE2E-9D41-471E-9DA5-FC0C2752C37F}" dt="2021-07-18T06:47:14.903" v="1102" actId="478"/>
          <ac:cxnSpMkLst>
            <pc:docMk/>
            <pc:sldMk cId="1640768586" sldId="271"/>
            <ac:cxnSpMk id="112" creationId="{820FAA1C-EBBD-45AC-A58A-BB1F99FDADD2}"/>
          </ac:cxnSpMkLst>
        </pc:cxnChg>
        <pc:cxnChg chg="del mod">
          <ac:chgData name="김 승현" userId="11a90075256c3698" providerId="LiveId" clId="{0AFCDE2E-9D41-471E-9DA5-FC0C2752C37F}" dt="2021-07-18T06:47:14.903" v="1102" actId="478"/>
          <ac:cxnSpMkLst>
            <pc:docMk/>
            <pc:sldMk cId="1640768586" sldId="271"/>
            <ac:cxnSpMk id="114" creationId="{A74789C6-DB2E-4DBB-8514-64C82D2C13C8}"/>
          </ac:cxnSpMkLst>
        </pc:cxnChg>
        <pc:cxnChg chg="del mod">
          <ac:chgData name="김 승현" userId="11a90075256c3698" providerId="LiveId" clId="{0AFCDE2E-9D41-471E-9DA5-FC0C2752C37F}" dt="2021-07-18T06:47:14.903" v="1102" actId="478"/>
          <ac:cxnSpMkLst>
            <pc:docMk/>
            <pc:sldMk cId="1640768586" sldId="271"/>
            <ac:cxnSpMk id="116" creationId="{7E35A3B6-0BEB-4C88-B8E6-F149D53499B3}"/>
          </ac:cxnSpMkLst>
        </pc:cxnChg>
        <pc:cxnChg chg="del mod">
          <ac:chgData name="김 승현" userId="11a90075256c3698" providerId="LiveId" clId="{0AFCDE2E-9D41-471E-9DA5-FC0C2752C37F}" dt="2021-07-18T06:47:14.903" v="1102" actId="478"/>
          <ac:cxnSpMkLst>
            <pc:docMk/>
            <pc:sldMk cId="1640768586" sldId="271"/>
            <ac:cxnSpMk id="119" creationId="{F18A3019-8594-42AE-B605-20791C6BBAA8}"/>
          </ac:cxnSpMkLst>
        </pc:cxnChg>
        <pc:cxnChg chg="del mod">
          <ac:chgData name="김 승현" userId="11a90075256c3698" providerId="LiveId" clId="{0AFCDE2E-9D41-471E-9DA5-FC0C2752C37F}" dt="2021-07-18T06:47:14.903" v="1102" actId="478"/>
          <ac:cxnSpMkLst>
            <pc:docMk/>
            <pc:sldMk cId="1640768586" sldId="271"/>
            <ac:cxnSpMk id="121" creationId="{2B63FC4E-BB73-419B-9011-023B9CF9CB84}"/>
          </ac:cxnSpMkLst>
        </pc:cxnChg>
      </pc:sldChg>
      <pc:sldChg chg="add del">
        <pc:chgData name="김 승현" userId="11a90075256c3698" providerId="LiveId" clId="{0AFCDE2E-9D41-471E-9DA5-FC0C2752C37F}" dt="2021-07-18T06:43:25.549" v="1009" actId="2696"/>
        <pc:sldMkLst>
          <pc:docMk/>
          <pc:sldMk cId="3692631340" sldId="271"/>
        </pc:sldMkLst>
      </pc:sldChg>
      <pc:sldChg chg="addSp delSp modSp add mod ord">
        <pc:chgData name="김 승현" userId="11a90075256c3698" providerId="LiveId" clId="{0AFCDE2E-9D41-471E-9DA5-FC0C2752C37F}" dt="2021-07-18T09:38:17.568" v="4224" actId="20577"/>
        <pc:sldMkLst>
          <pc:docMk/>
          <pc:sldMk cId="853686080" sldId="272"/>
        </pc:sldMkLst>
        <pc:spChg chg="del mod">
          <ac:chgData name="김 승현" userId="11a90075256c3698" providerId="LiveId" clId="{0AFCDE2E-9D41-471E-9DA5-FC0C2752C37F}" dt="2021-07-18T07:14:35.322" v="1519" actId="478"/>
          <ac:spMkLst>
            <pc:docMk/>
            <pc:sldMk cId="853686080" sldId="272"/>
            <ac:spMk id="2" creationId="{2F6EC612-26DD-44F9-91D5-F19954C1D474}"/>
          </ac:spMkLst>
        </pc:spChg>
        <pc:spChg chg="del mod">
          <ac:chgData name="김 승현" userId="11a90075256c3698" providerId="LiveId" clId="{0AFCDE2E-9D41-471E-9DA5-FC0C2752C37F}" dt="2021-07-18T07:37:47.637" v="1822" actId="478"/>
          <ac:spMkLst>
            <pc:docMk/>
            <pc:sldMk cId="853686080" sldId="272"/>
            <ac:spMk id="5" creationId="{A1BEA5CC-C9EC-4DC9-9693-09279B5B2F39}"/>
          </ac:spMkLst>
        </pc:spChg>
        <pc:spChg chg="add del mod">
          <ac:chgData name="김 승현" userId="11a90075256c3698" providerId="LiveId" clId="{0AFCDE2E-9D41-471E-9DA5-FC0C2752C37F}" dt="2021-07-18T07:02:01.296" v="1278" actId="478"/>
          <ac:spMkLst>
            <pc:docMk/>
            <pc:sldMk cId="853686080" sldId="272"/>
            <ac:spMk id="16" creationId="{461EFA37-106C-43F1-9F22-55F8275A6B6A}"/>
          </ac:spMkLst>
        </pc:spChg>
        <pc:spChg chg="add del mod">
          <ac:chgData name="김 승현" userId="11a90075256c3698" providerId="LiveId" clId="{0AFCDE2E-9D41-471E-9DA5-FC0C2752C37F}" dt="2021-07-18T07:37:43.437" v="1819" actId="478"/>
          <ac:spMkLst>
            <pc:docMk/>
            <pc:sldMk cId="853686080" sldId="272"/>
            <ac:spMk id="17" creationId="{70F3B858-8CAB-4447-A64C-F29F12912E3B}"/>
          </ac:spMkLst>
        </pc:spChg>
        <pc:spChg chg="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42" creationId="{B462E66E-33A1-4B4E-88BE-4BF74B2517C5}"/>
          </ac:spMkLst>
        </pc:spChg>
        <pc:spChg chg="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44" creationId="{3399C6C3-AE29-43D6-B66E-707FD702CD23}"/>
          </ac:spMkLst>
        </pc:spChg>
        <pc:spChg chg="del mod">
          <ac:chgData name="김 승현" userId="11a90075256c3698" providerId="LiveId" clId="{0AFCDE2E-9D41-471E-9DA5-FC0C2752C37F}" dt="2021-07-18T07:14:34.432" v="1518" actId="478"/>
          <ac:spMkLst>
            <pc:docMk/>
            <pc:sldMk cId="853686080" sldId="272"/>
            <ac:spMk id="45" creationId="{4E5869D0-6DA4-4849-86BA-40A81622312F}"/>
          </ac:spMkLst>
        </pc:spChg>
        <pc:spChg chg="mod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46" creationId="{FC101349-FC2A-4F2D-875A-E8D0C182CC86}"/>
          </ac:spMkLst>
        </pc:spChg>
        <pc:spChg chg="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48" creationId="{2EEB124E-DAEE-4745-850D-442507BCD7A6}"/>
          </ac:spMkLst>
        </pc:spChg>
        <pc:spChg chg="mod">
          <ac:chgData name="김 승현" userId="11a90075256c3698" providerId="LiveId" clId="{0AFCDE2E-9D41-471E-9DA5-FC0C2752C37F}" dt="2021-07-18T09:38:17.568" v="4224" actId="20577"/>
          <ac:spMkLst>
            <pc:docMk/>
            <pc:sldMk cId="853686080" sldId="272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51" creationId="{5B4DE427-E47A-4FAC-AADD-1E0071DE46C9}"/>
          </ac:spMkLst>
        </pc:spChg>
        <pc:spChg chg="mod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52" creationId="{A212FFFD-7A4F-4175-84D6-B2AEAD1DA7DA}"/>
          </ac:spMkLst>
        </pc:spChg>
        <pc:spChg chg="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54" creationId="{B0A325F7-0E74-4B13-BE37-EB69A79BC039}"/>
          </ac:spMkLst>
        </pc:spChg>
        <pc:spChg chg="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56" creationId="{CB537692-1340-4754-98EE-35F446FC5614}"/>
          </ac:spMkLst>
        </pc:spChg>
        <pc:spChg chg="mod">
          <ac:chgData name="김 승현" userId="11a90075256c3698" providerId="LiveId" clId="{0AFCDE2E-9D41-471E-9DA5-FC0C2752C37F}" dt="2021-07-18T07:09:44.961" v="1510" actId="207"/>
          <ac:spMkLst>
            <pc:docMk/>
            <pc:sldMk cId="853686080" sldId="272"/>
            <ac:spMk id="59" creationId="{678D180B-1AE6-4970-B9E8-317323947F22}"/>
          </ac:spMkLst>
        </pc:spChg>
        <pc:spChg chg="del mod">
          <ac:chgData name="김 승현" userId="11a90075256c3698" providerId="LiveId" clId="{0AFCDE2E-9D41-471E-9DA5-FC0C2752C37F}" dt="2021-07-18T07:15:27.599" v="1524" actId="478"/>
          <ac:spMkLst>
            <pc:docMk/>
            <pc:sldMk cId="853686080" sldId="272"/>
            <ac:spMk id="61" creationId="{AB8B5EA8-B705-4E0C-99A4-6A29D626986E}"/>
          </ac:spMkLst>
        </pc:spChg>
        <pc:spChg chg="mod topLvl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63" creationId="{6A4AEFF7-729F-4627-ACFE-3ED53B7591B7}"/>
          </ac:spMkLst>
        </pc:spChg>
        <pc:spChg chg="mod topLvl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65" creationId="{F415BE61-21EF-4C2A-97BB-876A8C038108}"/>
          </ac:spMkLst>
        </pc:spChg>
        <pc:spChg chg="mod topLvl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67" creationId="{E9534F9A-79D7-4B14-85AD-A8D49901CBA3}"/>
          </ac:spMkLst>
        </pc:spChg>
        <pc:spChg chg="mod topLvl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69" creationId="{C85FC77E-830A-42D9-9166-2CDE43A6C6E4}"/>
          </ac:spMkLst>
        </pc:spChg>
        <pc:spChg chg="mod topLvl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70" creationId="{12414C66-675E-4C79-9A1D-540D47686AAC}"/>
          </ac:spMkLst>
        </pc:spChg>
        <pc:spChg chg="mod topLvl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72" creationId="{E3CD6E13-A5B6-479F-934C-E3A2D8DBAE5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76" creationId="{AAB01142-B00B-4DDC-9068-6E9A6B98997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79" creationId="{6C62BCC9-4624-4738-A1BB-EBC9CDF7B9FD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80" creationId="{260D518F-F9F6-4A0B-98A3-23321460B6E5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81" creationId="{CA1E3044-6453-400C-891C-5EC932B9016D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83" creationId="{E9467DA0-B2F6-444B-8665-A87752FDE972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85" creationId="{3DAFA320-70F4-459B-8907-C21051793184}"/>
          </ac:spMkLst>
        </pc:spChg>
        <pc:spChg chg="add del mod">
          <ac:chgData name="김 승현" userId="11a90075256c3698" providerId="LiveId" clId="{0AFCDE2E-9D41-471E-9DA5-FC0C2752C37F}" dt="2021-07-18T07:04:40.340" v="1379" actId="478"/>
          <ac:spMkLst>
            <pc:docMk/>
            <pc:sldMk cId="853686080" sldId="272"/>
            <ac:spMk id="86" creationId="{122209D7-2F5D-4A8A-AF8C-4102EDE9C35B}"/>
          </ac:spMkLst>
        </pc:spChg>
        <pc:spChg chg="mod">
          <ac:chgData name="김 승현" userId="11a90075256c3698" providerId="LiveId" clId="{0AFCDE2E-9D41-471E-9DA5-FC0C2752C37F}" dt="2021-07-18T07:38:38.365" v="1836" actId="14100"/>
          <ac:spMkLst>
            <pc:docMk/>
            <pc:sldMk cId="853686080" sldId="272"/>
            <ac:spMk id="92" creationId="{E5F65D1A-1AB9-4E23-A307-D33C1EA64ACD}"/>
          </ac:spMkLst>
        </pc:spChg>
        <pc:spChg chg="del mod">
          <ac:chgData name="김 승현" userId="11a90075256c3698" providerId="LiveId" clId="{0AFCDE2E-9D41-471E-9DA5-FC0C2752C37F}" dt="2021-07-18T07:22:03.482" v="1594" actId="478"/>
          <ac:spMkLst>
            <pc:docMk/>
            <pc:sldMk cId="853686080" sldId="272"/>
            <ac:spMk id="93" creationId="{C4A591D3-B040-45E2-B4FC-39F21D84A8B3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94" creationId="{28348743-C4E6-4098-BA0C-937E9D7FCB06}"/>
          </ac:spMkLst>
        </pc:spChg>
        <pc:spChg chg="add 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111" creationId="{83DEE4E3-0EEE-4B4E-83EA-2CA5FAD966AD}"/>
          </ac:spMkLst>
        </pc:spChg>
        <pc:spChg chg="add 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112" creationId="{9B35ACC5-ED69-4373-BAA2-13EF25F3DA8B}"/>
          </ac:spMkLst>
        </pc:spChg>
        <pc:spChg chg="add del mod">
          <ac:chgData name="김 승현" userId="11a90075256c3698" providerId="LiveId" clId="{0AFCDE2E-9D41-471E-9DA5-FC0C2752C37F}" dt="2021-07-18T07:06:36.811" v="1441" actId="478"/>
          <ac:spMkLst>
            <pc:docMk/>
            <pc:sldMk cId="853686080" sldId="272"/>
            <ac:spMk id="113" creationId="{48F8C6F3-D21B-4A21-A4C3-A325097F0785}"/>
          </ac:spMkLst>
        </pc:spChg>
        <pc:spChg chg="add mod">
          <ac:chgData name="김 승현" userId="11a90075256c3698" providerId="LiveId" clId="{0AFCDE2E-9D41-471E-9DA5-FC0C2752C37F}" dt="2021-07-18T07:09:44.961" v="1510" actId="207"/>
          <ac:spMkLst>
            <pc:docMk/>
            <pc:sldMk cId="853686080" sldId="272"/>
            <ac:spMk id="114" creationId="{C7FEE981-4EBE-45E2-A1C8-C45D0F28B1DD}"/>
          </ac:spMkLst>
        </pc:spChg>
        <pc:spChg chg="add mod">
          <ac:chgData name="김 승현" userId="11a90075256c3698" providerId="LiveId" clId="{0AFCDE2E-9D41-471E-9DA5-FC0C2752C37F}" dt="2021-07-18T07:09:49.384" v="1512" actId="20577"/>
          <ac:spMkLst>
            <pc:docMk/>
            <pc:sldMk cId="853686080" sldId="272"/>
            <ac:spMk id="116" creationId="{739A60A8-C1E3-4BB7-8CFE-55429E1C13FF}"/>
          </ac:spMkLst>
        </pc:spChg>
        <pc:spChg chg="del mod">
          <ac:chgData name="김 승현" userId="11a90075256c3698" providerId="LiveId" clId="{0AFCDE2E-9D41-471E-9DA5-FC0C2752C37F}" dt="2021-07-18T07:37:46.773" v="1821" actId="478"/>
          <ac:spMkLst>
            <pc:docMk/>
            <pc:sldMk cId="853686080" sldId="272"/>
            <ac:spMk id="121" creationId="{A93EA5BF-5D66-4CE8-9CBF-4B8326F25870}"/>
          </ac:spMkLst>
        </pc:spChg>
        <pc:spChg chg="del">
          <ac:chgData name="김 승현" userId="11a90075256c3698" providerId="LiveId" clId="{0AFCDE2E-9D41-471E-9DA5-FC0C2752C37F}" dt="2021-07-18T07:22:04.293" v="1595" actId="478"/>
          <ac:spMkLst>
            <pc:docMk/>
            <pc:sldMk cId="853686080" sldId="272"/>
            <ac:spMk id="122" creationId="{8B6C24DB-FAE6-4A1B-8FDD-38157F7D808B}"/>
          </ac:spMkLst>
        </pc:spChg>
        <pc:spChg chg="del mod">
          <ac:chgData name="김 승현" userId="11a90075256c3698" providerId="LiveId" clId="{0AFCDE2E-9D41-471E-9DA5-FC0C2752C37F}" dt="2021-07-18T07:22:02.809" v="1593" actId="478"/>
          <ac:spMkLst>
            <pc:docMk/>
            <pc:sldMk cId="853686080" sldId="272"/>
            <ac:spMk id="123" creationId="{CCD39748-17B9-41A5-8950-81FE30965FE1}"/>
          </ac:spMkLst>
        </pc:spChg>
        <pc:spChg chg="del mod">
          <ac:chgData name="김 승현" userId="11a90075256c3698" providerId="LiveId" clId="{0AFCDE2E-9D41-471E-9DA5-FC0C2752C37F}" dt="2021-07-18T07:37:45.071" v="1820" actId="478"/>
          <ac:spMkLst>
            <pc:docMk/>
            <pc:sldMk cId="853686080" sldId="272"/>
            <ac:spMk id="124" creationId="{56418D4B-2149-4006-832E-E7ABE642F6B0}"/>
          </ac:spMkLst>
        </pc:spChg>
        <pc:spChg chg="del mod">
          <ac:chgData name="김 승현" userId="11a90075256c3698" providerId="LiveId" clId="{0AFCDE2E-9D41-471E-9DA5-FC0C2752C37F}" dt="2021-07-18T07:22:01.656" v="1591" actId="478"/>
          <ac:spMkLst>
            <pc:docMk/>
            <pc:sldMk cId="853686080" sldId="272"/>
            <ac:spMk id="137" creationId="{0545B32F-504D-4552-9443-03200F1F6180}"/>
          </ac:spMkLst>
        </pc:spChg>
        <pc:spChg chg="mod">
          <ac:chgData name="김 승현" userId="11a90075256c3698" providerId="LiveId" clId="{0AFCDE2E-9D41-471E-9DA5-FC0C2752C37F}" dt="2021-07-18T07:14:32.753" v="1517" actId="571"/>
          <ac:spMkLst>
            <pc:docMk/>
            <pc:sldMk cId="853686080" sldId="272"/>
            <ac:spMk id="138" creationId="{0DBB4899-E0B4-45EE-9C7D-21EFEDB024AF}"/>
          </ac:spMkLst>
        </pc:spChg>
        <pc:spChg chg="mod">
          <ac:chgData name="김 승현" userId="11a90075256c3698" providerId="LiveId" clId="{0AFCDE2E-9D41-471E-9DA5-FC0C2752C37F}" dt="2021-07-18T07:14:32.753" v="1517" actId="571"/>
          <ac:spMkLst>
            <pc:docMk/>
            <pc:sldMk cId="853686080" sldId="272"/>
            <ac:spMk id="140" creationId="{F3CF955C-FC02-4FF3-AD8B-9F6C9B93B490}"/>
          </ac:spMkLst>
        </pc:spChg>
        <pc:spChg chg="mod">
          <ac:chgData name="김 승현" userId="11a90075256c3698" providerId="LiveId" clId="{0AFCDE2E-9D41-471E-9DA5-FC0C2752C37F}" dt="2021-07-18T07:14:32.753" v="1517" actId="571"/>
          <ac:spMkLst>
            <pc:docMk/>
            <pc:sldMk cId="853686080" sldId="272"/>
            <ac:spMk id="142" creationId="{C848C997-0C48-481F-9808-AA0883650965}"/>
          </ac:spMkLst>
        </pc:spChg>
        <pc:spChg chg="mod">
          <ac:chgData name="김 승현" userId="11a90075256c3698" providerId="LiveId" clId="{0AFCDE2E-9D41-471E-9DA5-FC0C2752C37F}" dt="2021-07-18T07:14:32.753" v="1517" actId="571"/>
          <ac:spMkLst>
            <pc:docMk/>
            <pc:sldMk cId="853686080" sldId="272"/>
            <ac:spMk id="144" creationId="{DE662C8C-6F96-4EB9-BD49-7CF7CF736235}"/>
          </ac:spMkLst>
        </pc:spChg>
        <pc:spChg chg="mod">
          <ac:chgData name="김 승현" userId="11a90075256c3698" providerId="LiveId" clId="{0AFCDE2E-9D41-471E-9DA5-FC0C2752C37F}" dt="2021-07-18T07:14:32.753" v="1517" actId="571"/>
          <ac:spMkLst>
            <pc:docMk/>
            <pc:sldMk cId="853686080" sldId="272"/>
            <ac:spMk id="145" creationId="{73305AB2-6E34-406E-89E2-53C4BA8C39AE}"/>
          </ac:spMkLst>
        </pc:spChg>
        <pc:spChg chg="mod">
          <ac:chgData name="김 승현" userId="11a90075256c3698" providerId="LiveId" clId="{0AFCDE2E-9D41-471E-9DA5-FC0C2752C37F}" dt="2021-07-18T07:14:32.753" v="1517" actId="571"/>
          <ac:spMkLst>
            <pc:docMk/>
            <pc:sldMk cId="853686080" sldId="272"/>
            <ac:spMk id="147" creationId="{3BFD7827-FFEC-41F4-99EB-D85E9BC5FA29}"/>
          </ac:spMkLst>
        </pc:spChg>
        <pc:spChg chg="add del mod">
          <ac:chgData name="김 승현" userId="11a90075256c3698" providerId="LiveId" clId="{0AFCDE2E-9D41-471E-9DA5-FC0C2752C37F}" dt="2021-07-18T07:18:14.362" v="1544" actId="478"/>
          <ac:spMkLst>
            <pc:docMk/>
            <pc:sldMk cId="853686080" sldId="272"/>
            <ac:spMk id="149" creationId="{350FC285-BAA7-4C39-A0F3-7294ED46AE7F}"/>
          </ac:spMkLst>
        </pc:spChg>
        <pc:spChg chg="add del mod">
          <ac:chgData name="김 승현" userId="11a90075256c3698" providerId="LiveId" clId="{0AFCDE2E-9D41-471E-9DA5-FC0C2752C37F}" dt="2021-07-18T07:17:13.060" v="1536" actId="478"/>
          <ac:spMkLst>
            <pc:docMk/>
            <pc:sldMk cId="853686080" sldId="272"/>
            <ac:spMk id="150" creationId="{9B268D03-F4B2-4993-9B66-752769DAEEBD}"/>
          </ac:spMkLst>
        </pc:spChg>
        <pc:spChg chg="add del mod">
          <ac:chgData name="김 승현" userId="11a90075256c3698" providerId="LiveId" clId="{0AFCDE2E-9D41-471E-9DA5-FC0C2752C37F}" dt="2021-07-18T07:18:31.984" v="1550" actId="478"/>
          <ac:spMkLst>
            <pc:docMk/>
            <pc:sldMk cId="853686080" sldId="272"/>
            <ac:spMk id="151" creationId="{65A918DC-6AC4-4DCB-B142-B7923DEE27BD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52" creationId="{38A38833-4BAF-4100-AD8B-F0E7A827757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54" creationId="{DACBDB9A-6850-4E63-9CA5-E047481490E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55" creationId="{42254FFF-7860-4F0A-9565-05CA7A55205B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56" creationId="{D81A344D-CEC7-4722-9C19-1F4C66CE52C7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58" creationId="{FAA2B27F-5A25-4A28-8A7A-FF72A515596F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60" creationId="{BAF3F34E-93D4-45E8-AC42-DBD67EB3DAFE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61" creationId="{7C611051-BF84-408C-A3F7-D7433D2DD1D3}"/>
          </ac:spMkLst>
        </pc:spChg>
        <pc:spChg chg="add del mod">
          <ac:chgData name="김 승현" userId="11a90075256c3698" providerId="LiveId" clId="{0AFCDE2E-9D41-471E-9DA5-FC0C2752C37F}" dt="2021-07-18T07:38:04.804" v="1828" actId="478"/>
          <ac:spMkLst>
            <pc:docMk/>
            <pc:sldMk cId="853686080" sldId="272"/>
            <ac:spMk id="162" creationId="{69D35059-C278-4E92-B1FE-886C7B603A6C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73" creationId="{E8313418-707D-47EC-8B63-94044D1A5564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74" creationId="{4E57D298-C03C-47CB-9FCD-8FF566735C2B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75" creationId="{0C379119-9998-4F7C-A9A8-C4BD162C0BC9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77" creationId="{7470E7EC-BFF2-4006-92D1-46384DEABD5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79" creationId="{F76BF7DF-4701-46BE-ABA8-11ACA65955F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80" creationId="{CA5AB533-A259-41AC-923F-1EEB43D8444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92" creationId="{4E91740B-D4C9-442F-9AF9-BB3D91499D1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93" creationId="{13B447D0-3C08-43F7-9D31-2F1F299A2F60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94" creationId="{1E38A4F6-AD8D-49E1-9B71-6CAA8EFCD798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95" creationId="{048989D0-E45F-4629-9650-75FF7AEC40D1}"/>
          </ac:spMkLst>
        </pc:spChg>
        <pc:spChg chg="add del mod">
          <ac:chgData name="김 승현" userId="11a90075256c3698" providerId="LiveId" clId="{0AFCDE2E-9D41-471E-9DA5-FC0C2752C37F}" dt="2021-07-18T07:29:51.357" v="1744" actId="478"/>
          <ac:spMkLst>
            <pc:docMk/>
            <pc:sldMk cId="853686080" sldId="272"/>
            <ac:spMk id="196" creationId="{4AB69A24-60B1-4B26-B34B-5F6B7883F74B}"/>
          </ac:spMkLst>
        </pc:spChg>
        <pc:spChg chg="del mod">
          <ac:chgData name="김 승현" userId="11a90075256c3698" providerId="LiveId" clId="{0AFCDE2E-9D41-471E-9DA5-FC0C2752C37F}" dt="2021-07-18T07:39:31.816" v="1878" actId="478"/>
          <ac:spMkLst>
            <pc:docMk/>
            <pc:sldMk cId="853686080" sldId="272"/>
            <ac:spMk id="211" creationId="{2F5F2087-D92F-48D4-93AF-6B770A3724FA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13" creationId="{4C126FC4-C387-4CF1-BFED-EF17D09D05DC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14" creationId="{11556BC9-627F-4CEF-9A8E-C7B52DEC406B}"/>
          </ac:spMkLst>
        </pc:spChg>
        <pc:spChg chg="del mod">
          <ac:chgData name="김 승현" userId="11a90075256c3698" providerId="LiveId" clId="{0AFCDE2E-9D41-471E-9DA5-FC0C2752C37F}" dt="2021-07-18T07:39:24.464" v="1874" actId="478"/>
          <ac:spMkLst>
            <pc:docMk/>
            <pc:sldMk cId="853686080" sldId="272"/>
            <ac:spMk id="215" creationId="{B3177F22-6535-448B-A2DA-06BA5C3BA82A}"/>
          </ac:spMkLst>
        </pc:spChg>
        <pc:spChg chg="del mod">
          <ac:chgData name="김 승현" userId="11a90075256c3698" providerId="LiveId" clId="{0AFCDE2E-9D41-471E-9DA5-FC0C2752C37F}" dt="2021-07-18T07:39:22.341" v="1873" actId="478"/>
          <ac:spMkLst>
            <pc:docMk/>
            <pc:sldMk cId="853686080" sldId="272"/>
            <ac:spMk id="216" creationId="{5F7ED859-D83B-46E3-8140-5388FDCDCF42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17" creationId="{828C157B-0CF7-4866-8C1E-EDC59558FC9F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19" creationId="{347CE979-6BDA-4DA2-A043-2C3D02232C9F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21" creationId="{C1396BE0-8C4C-4BBC-990A-8B60D407AE46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23" creationId="{EF867B53-E4FF-481B-9B9C-6C3B31A2C2D2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24" creationId="{7979980C-3DFB-4523-87EE-4B9D861DF629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26" creationId="{0BEFE4E9-9396-4ED9-A060-F7F59696FFD7}"/>
          </ac:spMkLst>
        </pc:spChg>
        <pc:spChg chg="add 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28" creationId="{D05593B0-BBBD-4943-BBA3-01FCAAD3DFC4}"/>
          </ac:spMkLst>
        </pc:spChg>
        <pc:spChg chg="add mod">
          <ac:chgData name="김 승현" userId="11a90075256c3698" providerId="LiveId" clId="{0AFCDE2E-9D41-471E-9DA5-FC0C2752C37F}" dt="2021-07-18T07:39:36.562" v="1879" actId="571"/>
          <ac:spMkLst>
            <pc:docMk/>
            <pc:sldMk cId="853686080" sldId="272"/>
            <ac:spMk id="229" creationId="{EC1D5C23-B869-473A-B7E6-8AC8C124CAAC}"/>
          </ac:spMkLst>
        </pc:spChg>
        <pc:spChg chg="del mod">
          <ac:chgData name="김 승현" userId="11a90075256c3698" providerId="LiveId" clId="{0AFCDE2E-9D41-471E-9DA5-FC0C2752C37F}" dt="2021-07-18T07:40:34.282" v="1896" actId="478"/>
          <ac:spMkLst>
            <pc:docMk/>
            <pc:sldMk cId="853686080" sldId="272"/>
            <ac:spMk id="231" creationId="{3CA6D75E-F1A6-4D5E-B64C-CFE079AD7004}"/>
          </ac:spMkLst>
        </pc:spChg>
        <pc:spChg chg="del mod">
          <ac:chgData name="김 승현" userId="11a90075256c3698" providerId="LiveId" clId="{0AFCDE2E-9D41-471E-9DA5-FC0C2752C37F}" dt="2021-07-18T07:40:35.587" v="1897" actId="478"/>
          <ac:spMkLst>
            <pc:docMk/>
            <pc:sldMk cId="853686080" sldId="272"/>
            <ac:spMk id="232" creationId="{5619BF4A-EAAF-4598-A2A2-BE9BA6B89583}"/>
          </ac:spMkLst>
        </pc:spChg>
        <pc:spChg chg="mod">
          <ac:chgData name="김 승현" userId="11a90075256c3698" providerId="LiveId" clId="{0AFCDE2E-9D41-471E-9DA5-FC0C2752C37F}" dt="2021-07-18T07:40:05.871" v="1887" actId="1076"/>
          <ac:spMkLst>
            <pc:docMk/>
            <pc:sldMk cId="853686080" sldId="272"/>
            <ac:spMk id="233" creationId="{43204364-8B1C-4EA3-B328-6C7DC1D1C864}"/>
          </ac:spMkLst>
        </pc:spChg>
        <pc:spChg chg="mod">
          <ac:chgData name="김 승현" userId="11a90075256c3698" providerId="LiveId" clId="{0AFCDE2E-9D41-471E-9DA5-FC0C2752C37F}" dt="2021-07-18T07:39:55.077" v="1884" actId="1076"/>
          <ac:spMkLst>
            <pc:docMk/>
            <pc:sldMk cId="853686080" sldId="272"/>
            <ac:spMk id="235" creationId="{0CBB55D9-4574-4290-91A1-FB0240FD2522}"/>
          </ac:spMkLst>
        </pc:spChg>
        <pc:spChg chg="mod">
          <ac:chgData name="김 승현" userId="11a90075256c3698" providerId="LiveId" clId="{0AFCDE2E-9D41-471E-9DA5-FC0C2752C37F}" dt="2021-07-18T07:39:41.085" v="1880"/>
          <ac:spMkLst>
            <pc:docMk/>
            <pc:sldMk cId="853686080" sldId="272"/>
            <ac:spMk id="237" creationId="{00925877-AF78-42F6-8AC4-4EADE07B283F}"/>
          </ac:spMkLst>
        </pc:spChg>
        <pc:spChg chg="mod">
          <ac:chgData name="김 승현" userId="11a90075256c3698" providerId="LiveId" clId="{0AFCDE2E-9D41-471E-9DA5-FC0C2752C37F}" dt="2021-07-18T07:39:57.437" v="1885" actId="1076"/>
          <ac:spMkLst>
            <pc:docMk/>
            <pc:sldMk cId="853686080" sldId="272"/>
            <ac:spMk id="239" creationId="{C07825D8-3BCD-499B-91D6-44C5B8ECB18D}"/>
          </ac:spMkLst>
        </pc:spChg>
        <pc:spChg chg="mod">
          <ac:chgData name="김 승현" userId="11a90075256c3698" providerId="LiveId" clId="{0AFCDE2E-9D41-471E-9DA5-FC0C2752C37F}" dt="2021-07-18T07:40:31.161" v="1895" actId="1076"/>
          <ac:spMkLst>
            <pc:docMk/>
            <pc:sldMk cId="853686080" sldId="272"/>
            <ac:spMk id="240" creationId="{8258727F-CF4F-4BB9-AAAE-20FD41FE54CF}"/>
          </ac:spMkLst>
        </pc:spChg>
        <pc:spChg chg="mod">
          <ac:chgData name="김 승현" userId="11a90075256c3698" providerId="LiveId" clId="{0AFCDE2E-9D41-471E-9DA5-FC0C2752C37F}" dt="2021-07-18T07:40:37.995" v="1898" actId="1076"/>
          <ac:spMkLst>
            <pc:docMk/>
            <pc:sldMk cId="853686080" sldId="272"/>
            <ac:spMk id="242" creationId="{070A2C57-6F29-4826-B50D-B471FA92E7A3}"/>
          </ac:spMkLst>
        </pc:spChg>
        <pc:spChg chg="del mod">
          <ac:chgData name="김 승현" userId="11a90075256c3698" providerId="LiveId" clId="{0AFCDE2E-9D41-471E-9DA5-FC0C2752C37F}" dt="2021-07-18T07:39:45.250" v="1881" actId="478"/>
          <ac:spMkLst>
            <pc:docMk/>
            <pc:sldMk cId="853686080" sldId="272"/>
            <ac:spMk id="245" creationId="{1FDC1432-0CD1-4A9E-B654-6186E0F0CD1E}"/>
          </ac:spMkLst>
        </pc:spChg>
        <pc:spChg chg="add mod">
          <ac:chgData name="김 승현" userId="11a90075256c3698" providerId="LiveId" clId="{0AFCDE2E-9D41-471E-9DA5-FC0C2752C37F}" dt="2021-07-18T07:41:21.137" v="1925" actId="1076"/>
          <ac:spMkLst>
            <pc:docMk/>
            <pc:sldMk cId="853686080" sldId="272"/>
            <ac:spMk id="264" creationId="{5993AA57-117F-48FD-BE14-3330420B2E88}"/>
          </ac:spMkLst>
        </pc:spChg>
        <pc:spChg chg="add mod">
          <ac:chgData name="김 승현" userId="11a90075256c3698" providerId="LiveId" clId="{0AFCDE2E-9D41-471E-9DA5-FC0C2752C37F}" dt="2021-07-18T07:41:16.817" v="1924" actId="1076"/>
          <ac:spMkLst>
            <pc:docMk/>
            <pc:sldMk cId="853686080" sldId="272"/>
            <ac:spMk id="265" creationId="{7F453945-5807-4D2C-8913-360F5A962C7F}"/>
          </ac:spMkLst>
        </pc:spChg>
        <pc:spChg chg="add mod">
          <ac:chgData name="김 승현" userId="11a90075256c3698" providerId="LiveId" clId="{0AFCDE2E-9D41-471E-9DA5-FC0C2752C37F}" dt="2021-07-18T07:42:02.555" v="1943" actId="1076"/>
          <ac:spMkLst>
            <pc:docMk/>
            <pc:sldMk cId="853686080" sldId="272"/>
            <ac:spMk id="266" creationId="{179C957A-4EE6-46C3-A525-38263EA8DC15}"/>
          </ac:spMkLst>
        </pc:spChg>
        <pc:grpChg chg="del mod">
          <ac:chgData name="김 승현" userId="11a90075256c3698" providerId="LiveId" clId="{0AFCDE2E-9D41-471E-9DA5-FC0C2752C37F}" dt="2021-07-18T07:14:24.653" v="1515" actId="478"/>
          <ac:grpSpMkLst>
            <pc:docMk/>
            <pc:sldMk cId="853686080" sldId="272"/>
            <ac:grpSpMk id="9" creationId="{17FE109A-B923-456F-B033-334E89E235E7}"/>
          </ac:grpSpMkLst>
        </pc:grpChg>
        <pc:grpChg chg="add del mod">
          <ac:chgData name="김 승현" userId="11a90075256c3698" providerId="LiveId" clId="{0AFCDE2E-9D41-471E-9DA5-FC0C2752C37F}" dt="2021-07-18T07:16:46.557" v="1530" actId="478"/>
          <ac:grpSpMkLst>
            <pc:docMk/>
            <pc:sldMk cId="853686080" sldId="272"/>
            <ac:grpSpMk id="41" creationId="{3CD0A95E-B1AB-47E9-878F-A18675F6500C}"/>
          </ac:grpSpMkLst>
        </pc:grpChg>
        <pc:grpChg chg="add del mod">
          <ac:chgData name="김 승현" userId="11a90075256c3698" providerId="LiveId" clId="{0AFCDE2E-9D41-471E-9DA5-FC0C2752C37F}" dt="2021-07-18T07:03:46.298" v="1352" actId="165"/>
          <ac:grpSpMkLst>
            <pc:docMk/>
            <pc:sldMk cId="853686080" sldId="272"/>
            <ac:grpSpMk id="62" creationId="{8024148C-7893-4ADC-8CA0-750963BA0912}"/>
          </ac:grpSpMkLst>
        </pc:grpChg>
        <pc:grpChg chg="del mod">
          <ac:chgData name="김 승현" userId="11a90075256c3698" providerId="LiveId" clId="{0AFCDE2E-9D41-471E-9DA5-FC0C2752C37F}" dt="2021-07-18T07:00:04.431" v="1231" actId="478"/>
          <ac:grpSpMkLst>
            <pc:docMk/>
            <pc:sldMk cId="853686080" sldId="272"/>
            <ac:grpSpMk id="98" creationId="{C8B39AE8-DBD2-405B-BE7C-8B92642452D4}"/>
          </ac:grpSpMkLst>
        </pc:grpChg>
        <pc:grpChg chg="add mod">
          <ac:chgData name="김 승현" userId="11a90075256c3698" providerId="LiveId" clId="{0AFCDE2E-9D41-471E-9DA5-FC0C2752C37F}" dt="2021-07-18T07:38:16.047" v="1832" actId="1076"/>
          <ac:grpSpMkLst>
            <pc:docMk/>
            <pc:sldMk cId="853686080" sldId="272"/>
            <ac:grpSpMk id="120" creationId="{43E87706-DB46-42AA-8867-9FFE2BA2F3D8}"/>
          </ac:grpSpMkLst>
        </pc:grpChg>
        <pc:grpChg chg="del">
          <ac:chgData name="김 승현" userId="11a90075256c3698" providerId="LiveId" clId="{0AFCDE2E-9D41-471E-9DA5-FC0C2752C37F}" dt="2021-07-18T07:00:05.310" v="1232" actId="478"/>
          <ac:grpSpMkLst>
            <pc:docMk/>
            <pc:sldMk cId="853686080" sldId="272"/>
            <ac:grpSpMk id="125" creationId="{C78AF984-5397-44B4-9165-B7BBBAAD2AC1}"/>
          </ac:grpSpMkLst>
        </pc:grpChg>
        <pc:grpChg chg="add mod">
          <ac:chgData name="김 승현" userId="11a90075256c3698" providerId="LiveId" clId="{0AFCDE2E-9D41-471E-9DA5-FC0C2752C37F}" dt="2021-07-18T07:41:16.122" v="1923" actId="1076"/>
          <ac:grpSpMkLst>
            <pc:docMk/>
            <pc:sldMk cId="853686080" sldId="272"/>
            <ac:grpSpMk id="210" creationId="{7A0190D3-F9F0-4E8C-A50F-F1F9C6C881FE}"/>
          </ac:grpSpMkLst>
        </pc:grpChg>
        <pc:grpChg chg="mod">
          <ac:chgData name="김 승현" userId="11a90075256c3698" providerId="LiveId" clId="{0AFCDE2E-9D41-471E-9DA5-FC0C2752C37F}" dt="2021-07-18T07:40:59.451" v="1911" actId="571"/>
          <ac:grpSpMkLst>
            <pc:docMk/>
            <pc:sldMk cId="853686080" sldId="272"/>
            <ac:grpSpMk id="212" creationId="{3F1D03C5-63DA-424A-A551-B4C64F232FCA}"/>
          </ac:grpSpMkLst>
        </pc:grpChg>
        <pc:grpChg chg="add mod">
          <ac:chgData name="김 승현" userId="11a90075256c3698" providerId="LiveId" clId="{0AFCDE2E-9D41-471E-9DA5-FC0C2752C37F}" dt="2021-07-18T07:40:00.768" v="1886" actId="1076"/>
          <ac:grpSpMkLst>
            <pc:docMk/>
            <pc:sldMk cId="853686080" sldId="272"/>
            <ac:grpSpMk id="230" creationId="{4F1920B4-7C3A-4633-A741-96EFE4013CE9}"/>
          </ac:grpSpMkLst>
        </pc:grpChg>
        <pc:cxnChg chg="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43" creationId="{6CEB557F-23A5-4C65-B490-87E6ABF5DDC9}"/>
          </ac:cxnSpMkLst>
        </pc:cxnChg>
        <pc:cxnChg chg="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47" creationId="{D093B0DE-A9AF-490F-A408-D1F6BB2A49EF}"/>
          </ac:cxnSpMkLst>
        </pc:cxnChg>
        <pc:cxnChg chg="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49" creationId="{7F39BB17-FB22-4899-8040-AB18E066989C}"/>
          </ac:cxnSpMkLst>
        </pc:cxnChg>
        <pc:cxnChg chg="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55" creationId="{50CCF7E3-2A1E-406F-B57A-8A1F2A881DAF}"/>
          </ac:cxnSpMkLst>
        </pc:cxnChg>
        <pc:cxnChg chg="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60" creationId="{22C8DD4A-3E02-4DAC-A56F-1B9081B3CBB5}"/>
          </ac:cxnSpMkLst>
        </pc:cxnChg>
        <pc:cxnChg chg="mod topLvl">
          <ac:chgData name="김 승현" userId="11a90075256c3698" providerId="LiveId" clId="{0AFCDE2E-9D41-471E-9DA5-FC0C2752C37F}" dt="2021-07-18T07:16:46.557" v="1530" actId="478"/>
          <ac:cxnSpMkLst>
            <pc:docMk/>
            <pc:sldMk cId="853686080" sldId="272"/>
            <ac:cxnSpMk id="64" creationId="{EC571C06-98F0-4F53-A1B2-96051BC27A9F}"/>
          </ac:cxnSpMkLst>
        </pc:cxnChg>
        <pc:cxnChg chg="mod topLvl">
          <ac:chgData name="김 승현" userId="11a90075256c3698" providerId="LiveId" clId="{0AFCDE2E-9D41-471E-9DA5-FC0C2752C37F}" dt="2021-07-18T07:16:46.557" v="1530" actId="478"/>
          <ac:cxnSpMkLst>
            <pc:docMk/>
            <pc:sldMk cId="853686080" sldId="272"/>
            <ac:cxnSpMk id="66" creationId="{52134C41-5783-45D8-BDBB-11826610CFF3}"/>
          </ac:cxnSpMkLst>
        </pc:cxnChg>
        <pc:cxnChg chg="mod topLvl">
          <ac:chgData name="김 승현" userId="11a90075256c3698" providerId="LiveId" clId="{0AFCDE2E-9D41-471E-9DA5-FC0C2752C37F}" dt="2021-07-18T07:16:46.557" v="1530" actId="478"/>
          <ac:cxnSpMkLst>
            <pc:docMk/>
            <pc:sldMk cId="853686080" sldId="272"/>
            <ac:cxnSpMk id="68" creationId="{73148944-FBC0-460D-AF8B-47A0A76F42D8}"/>
          </ac:cxnSpMkLst>
        </pc:cxnChg>
        <pc:cxnChg chg="mod topLvl">
          <ac:chgData name="김 승현" userId="11a90075256c3698" providerId="LiveId" clId="{0AFCDE2E-9D41-471E-9DA5-FC0C2752C37F}" dt="2021-07-18T07:16:46.557" v="1530" actId="478"/>
          <ac:cxnSpMkLst>
            <pc:docMk/>
            <pc:sldMk cId="853686080" sldId="272"/>
            <ac:cxnSpMk id="71" creationId="{BE63B51A-A460-4709-B494-985D5C5CE1F1}"/>
          </ac:cxnSpMkLst>
        </pc:cxnChg>
        <pc:cxnChg chg="mod topLvl">
          <ac:chgData name="김 승현" userId="11a90075256c3698" providerId="LiveId" clId="{0AFCDE2E-9D41-471E-9DA5-FC0C2752C37F}" dt="2021-07-18T07:16:46.557" v="1530" actId="478"/>
          <ac:cxnSpMkLst>
            <pc:docMk/>
            <pc:sldMk cId="853686080" sldId="272"/>
            <ac:cxnSpMk id="73" creationId="{A43F2BF8-06B1-42DD-901E-385739C93C43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78" creationId="{8E848ED5-B01A-4101-AA40-46508234FF96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82" creationId="{64D1C606-F83F-4420-A592-246B94921BB2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84" creationId="{FE7D629F-BAB7-48BC-B379-4839586B4765}"/>
          </ac:cxnSpMkLst>
        </pc:cxnChg>
        <pc:cxnChg chg="add 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95" creationId="{47E301D1-2BE5-481D-BF9B-45547608CE7D}"/>
          </ac:cxnSpMkLst>
        </pc:cxnChg>
        <pc:cxnChg chg="mod">
          <ac:chgData name="김 승현" userId="11a90075256c3698" providerId="LiveId" clId="{0AFCDE2E-9D41-471E-9DA5-FC0C2752C37F}" dt="2021-07-18T07:00:04.431" v="1231" actId="478"/>
          <ac:cxnSpMkLst>
            <pc:docMk/>
            <pc:sldMk cId="853686080" sldId="272"/>
            <ac:cxnSpMk id="100" creationId="{6EE9451D-B0A8-4F26-85AF-C44AAD215B2E}"/>
          </ac:cxnSpMkLst>
        </pc:cxnChg>
        <pc:cxnChg chg="mod">
          <ac:chgData name="김 승현" userId="11a90075256c3698" providerId="LiveId" clId="{0AFCDE2E-9D41-471E-9DA5-FC0C2752C37F}" dt="2021-07-18T07:00:04.431" v="1231" actId="478"/>
          <ac:cxnSpMkLst>
            <pc:docMk/>
            <pc:sldMk cId="853686080" sldId="272"/>
            <ac:cxnSpMk id="102" creationId="{1E30AEF5-D559-4D4B-872D-2DBBFF70BDF4}"/>
          </ac:cxnSpMkLst>
        </pc:cxnChg>
        <pc:cxnChg chg="mod">
          <ac:chgData name="김 승현" userId="11a90075256c3698" providerId="LiveId" clId="{0AFCDE2E-9D41-471E-9DA5-FC0C2752C37F}" dt="2021-07-18T07:00:04.431" v="1231" actId="478"/>
          <ac:cxnSpMkLst>
            <pc:docMk/>
            <pc:sldMk cId="853686080" sldId="272"/>
            <ac:cxnSpMk id="104" creationId="{4E187BA2-DDE0-48DC-87BB-49F5263DAEF9}"/>
          </ac:cxnSpMkLst>
        </pc:cxnChg>
        <pc:cxnChg chg="mod">
          <ac:chgData name="김 승현" userId="11a90075256c3698" providerId="LiveId" clId="{0AFCDE2E-9D41-471E-9DA5-FC0C2752C37F}" dt="2021-07-18T07:00:04.431" v="1231" actId="478"/>
          <ac:cxnSpMkLst>
            <pc:docMk/>
            <pc:sldMk cId="853686080" sldId="272"/>
            <ac:cxnSpMk id="107" creationId="{22E3747E-7A0B-489A-BEC6-A956ED87E48C}"/>
          </ac:cxnSpMkLst>
        </pc:cxnChg>
        <pc:cxnChg chg="mod">
          <ac:chgData name="김 승현" userId="11a90075256c3698" providerId="LiveId" clId="{0AFCDE2E-9D41-471E-9DA5-FC0C2752C37F}" dt="2021-07-18T07:00:04.431" v="1231" actId="478"/>
          <ac:cxnSpMkLst>
            <pc:docMk/>
            <pc:sldMk cId="853686080" sldId="272"/>
            <ac:cxnSpMk id="109" creationId="{A70E35DD-2A2E-420E-A9F9-C24A18F675AB}"/>
          </ac:cxnSpMkLst>
        </pc:cxnChg>
        <pc:cxnChg chg="add 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110" creationId="{715180EC-B419-49AD-B2EE-78BA63FA3B48}"/>
          </ac:cxnSpMkLst>
        </pc:cxnChg>
        <pc:cxnChg chg="add 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115" creationId="{F46A95D0-D9DB-457F-BDEA-218836FBC4D0}"/>
          </ac:cxnSpMkLst>
        </pc:cxnChg>
        <pc:cxnChg chg="add 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117" creationId="{EDF2B0AA-8830-4941-B188-36447FBA29E9}"/>
          </ac:cxnSpMkLst>
        </pc:cxnChg>
        <pc:cxnChg chg="mod">
          <ac:chgData name="김 승현" userId="11a90075256c3698" providerId="LiveId" clId="{0AFCDE2E-9D41-471E-9DA5-FC0C2752C37F}" dt="2021-07-18T07:00:05.310" v="1232" actId="478"/>
          <ac:cxnSpMkLst>
            <pc:docMk/>
            <pc:sldMk cId="853686080" sldId="272"/>
            <ac:cxnSpMk id="127" creationId="{1CD169F5-17F0-4975-9044-95CA724561D2}"/>
          </ac:cxnSpMkLst>
        </pc:cxnChg>
        <pc:cxnChg chg="mod">
          <ac:chgData name="김 승현" userId="11a90075256c3698" providerId="LiveId" clId="{0AFCDE2E-9D41-471E-9DA5-FC0C2752C37F}" dt="2021-07-18T07:00:05.310" v="1232" actId="478"/>
          <ac:cxnSpMkLst>
            <pc:docMk/>
            <pc:sldMk cId="853686080" sldId="272"/>
            <ac:cxnSpMk id="129" creationId="{D82451C8-A16B-4325-8527-1A638C3CB662}"/>
          </ac:cxnSpMkLst>
        </pc:cxnChg>
        <pc:cxnChg chg="mod">
          <ac:chgData name="김 승현" userId="11a90075256c3698" providerId="LiveId" clId="{0AFCDE2E-9D41-471E-9DA5-FC0C2752C37F}" dt="2021-07-18T07:00:05.310" v="1232" actId="478"/>
          <ac:cxnSpMkLst>
            <pc:docMk/>
            <pc:sldMk cId="853686080" sldId="272"/>
            <ac:cxnSpMk id="131" creationId="{789C12DF-7DCB-4EE7-ACC8-E2B8B9898421}"/>
          </ac:cxnSpMkLst>
        </pc:cxnChg>
        <pc:cxnChg chg="mod">
          <ac:chgData name="김 승현" userId="11a90075256c3698" providerId="LiveId" clId="{0AFCDE2E-9D41-471E-9DA5-FC0C2752C37F}" dt="2021-07-18T07:00:05.310" v="1232" actId="478"/>
          <ac:cxnSpMkLst>
            <pc:docMk/>
            <pc:sldMk cId="853686080" sldId="272"/>
            <ac:cxnSpMk id="134" creationId="{30B221C1-D7CE-4A89-B61B-8B1CAAA60DE7}"/>
          </ac:cxnSpMkLst>
        </pc:cxnChg>
        <pc:cxnChg chg="mod">
          <ac:chgData name="김 승현" userId="11a90075256c3698" providerId="LiveId" clId="{0AFCDE2E-9D41-471E-9DA5-FC0C2752C37F}" dt="2021-07-18T07:00:05.310" v="1232" actId="478"/>
          <ac:cxnSpMkLst>
            <pc:docMk/>
            <pc:sldMk cId="853686080" sldId="272"/>
            <ac:cxnSpMk id="136" creationId="{0CDF20BF-B879-4A50-AAFD-3AD78413CDCC}"/>
          </ac:cxnSpMkLst>
        </pc:cxnChg>
        <pc:cxnChg chg="mod">
          <ac:chgData name="김 승현" userId="11a90075256c3698" providerId="LiveId" clId="{0AFCDE2E-9D41-471E-9DA5-FC0C2752C37F}" dt="2021-07-18T07:14:32.753" v="1517" actId="571"/>
          <ac:cxnSpMkLst>
            <pc:docMk/>
            <pc:sldMk cId="853686080" sldId="272"/>
            <ac:cxnSpMk id="139" creationId="{5AADEF11-303F-4B8A-BF99-FC318A1AF86B}"/>
          </ac:cxnSpMkLst>
        </pc:cxnChg>
        <pc:cxnChg chg="mod">
          <ac:chgData name="김 승현" userId="11a90075256c3698" providerId="LiveId" clId="{0AFCDE2E-9D41-471E-9DA5-FC0C2752C37F}" dt="2021-07-18T07:14:32.753" v="1517" actId="571"/>
          <ac:cxnSpMkLst>
            <pc:docMk/>
            <pc:sldMk cId="853686080" sldId="272"/>
            <ac:cxnSpMk id="141" creationId="{B3D597D5-96A2-4B7B-BD21-B7ABA10710F0}"/>
          </ac:cxnSpMkLst>
        </pc:cxnChg>
        <pc:cxnChg chg="mod">
          <ac:chgData name="김 승현" userId="11a90075256c3698" providerId="LiveId" clId="{0AFCDE2E-9D41-471E-9DA5-FC0C2752C37F}" dt="2021-07-18T07:14:32.753" v="1517" actId="571"/>
          <ac:cxnSpMkLst>
            <pc:docMk/>
            <pc:sldMk cId="853686080" sldId="272"/>
            <ac:cxnSpMk id="143" creationId="{D1F61A70-B3B1-4037-85AD-EABDC8F71FAB}"/>
          </ac:cxnSpMkLst>
        </pc:cxnChg>
        <pc:cxnChg chg="mod">
          <ac:chgData name="김 승현" userId="11a90075256c3698" providerId="LiveId" clId="{0AFCDE2E-9D41-471E-9DA5-FC0C2752C37F}" dt="2021-07-18T07:14:32.753" v="1517" actId="571"/>
          <ac:cxnSpMkLst>
            <pc:docMk/>
            <pc:sldMk cId="853686080" sldId="272"/>
            <ac:cxnSpMk id="146" creationId="{84FC9FFA-479D-466F-A8AD-857C8C0BF823}"/>
          </ac:cxnSpMkLst>
        </pc:cxnChg>
        <pc:cxnChg chg="mod">
          <ac:chgData name="김 승현" userId="11a90075256c3698" providerId="LiveId" clId="{0AFCDE2E-9D41-471E-9DA5-FC0C2752C37F}" dt="2021-07-18T07:14:32.753" v="1517" actId="571"/>
          <ac:cxnSpMkLst>
            <pc:docMk/>
            <pc:sldMk cId="853686080" sldId="272"/>
            <ac:cxnSpMk id="148" creationId="{6E4C4BB6-74C2-4E13-837D-C1161442EAD0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53" creationId="{30558FBD-B224-4586-8903-C4BFA5C161BB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57" creationId="{43C7F2F4-6F4A-4364-A7E7-1C4AB14F5571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59" creationId="{7B98D478-151C-4B89-B006-E6B68A380256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72" creationId="{B6814B83-239B-4B1D-941F-1AC170283E0C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76" creationId="{4AA8DC5B-A1F9-4459-A527-1273B8E89F2A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78" creationId="{574B6C55-0209-42A5-A30C-EBDBC02C2986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98" creationId="{63775FC9-4BEF-473E-BFEA-FE14358FFF64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203" creationId="{CF879122-C83C-4291-B4A1-14E043FDCCDA}"/>
          </ac:cxnSpMkLst>
        </pc:cxnChg>
        <pc:cxnChg chg="mod">
          <ac:chgData name="김 승현" userId="11a90075256c3698" providerId="LiveId" clId="{0AFCDE2E-9D41-471E-9DA5-FC0C2752C37F}" dt="2021-07-18T07:40:59.451" v="1911" actId="571"/>
          <ac:cxnSpMkLst>
            <pc:docMk/>
            <pc:sldMk cId="853686080" sldId="272"/>
            <ac:cxnSpMk id="218" creationId="{6BE4715E-D77B-49A3-994A-CDADF565C17D}"/>
          </ac:cxnSpMkLst>
        </pc:cxnChg>
        <pc:cxnChg chg="mod">
          <ac:chgData name="김 승현" userId="11a90075256c3698" providerId="LiveId" clId="{0AFCDE2E-9D41-471E-9DA5-FC0C2752C37F}" dt="2021-07-18T07:40:59.451" v="1911" actId="571"/>
          <ac:cxnSpMkLst>
            <pc:docMk/>
            <pc:sldMk cId="853686080" sldId="272"/>
            <ac:cxnSpMk id="220" creationId="{3CC539FF-672D-49E9-9A42-0EEEEDD5B696}"/>
          </ac:cxnSpMkLst>
        </pc:cxnChg>
        <pc:cxnChg chg="mod">
          <ac:chgData name="김 승현" userId="11a90075256c3698" providerId="LiveId" clId="{0AFCDE2E-9D41-471E-9DA5-FC0C2752C37F}" dt="2021-07-18T07:40:59.451" v="1911" actId="571"/>
          <ac:cxnSpMkLst>
            <pc:docMk/>
            <pc:sldMk cId="853686080" sldId="272"/>
            <ac:cxnSpMk id="222" creationId="{57718A0D-A6BA-4242-8D53-0D134C09A362}"/>
          </ac:cxnSpMkLst>
        </pc:cxnChg>
        <pc:cxnChg chg="mod">
          <ac:chgData name="김 승현" userId="11a90075256c3698" providerId="LiveId" clId="{0AFCDE2E-9D41-471E-9DA5-FC0C2752C37F}" dt="2021-07-18T07:40:59.451" v="1911" actId="571"/>
          <ac:cxnSpMkLst>
            <pc:docMk/>
            <pc:sldMk cId="853686080" sldId="272"/>
            <ac:cxnSpMk id="225" creationId="{0C837301-D7D8-424F-80CD-91BA5FD914D5}"/>
          </ac:cxnSpMkLst>
        </pc:cxnChg>
        <pc:cxnChg chg="mod">
          <ac:chgData name="김 승현" userId="11a90075256c3698" providerId="LiveId" clId="{0AFCDE2E-9D41-471E-9DA5-FC0C2752C37F}" dt="2021-07-18T07:40:59.451" v="1911" actId="571"/>
          <ac:cxnSpMkLst>
            <pc:docMk/>
            <pc:sldMk cId="853686080" sldId="272"/>
            <ac:cxnSpMk id="227" creationId="{1861E703-2445-43E3-9A0B-58F5A85F27F9}"/>
          </ac:cxnSpMkLst>
        </pc:cxnChg>
        <pc:cxnChg chg="mod">
          <ac:chgData name="김 승현" userId="11a90075256c3698" providerId="LiveId" clId="{0AFCDE2E-9D41-471E-9DA5-FC0C2752C37F}" dt="2021-07-18T07:40:18.303" v="1892" actId="14100"/>
          <ac:cxnSpMkLst>
            <pc:docMk/>
            <pc:sldMk cId="853686080" sldId="272"/>
            <ac:cxnSpMk id="234" creationId="{07A44ECE-CC15-4C66-AC3D-6025C973C6DC}"/>
          </ac:cxnSpMkLst>
        </pc:cxnChg>
        <pc:cxnChg chg="del mod">
          <ac:chgData name="김 승현" userId="11a90075256c3698" providerId="LiveId" clId="{0AFCDE2E-9D41-471E-9DA5-FC0C2752C37F}" dt="2021-07-18T07:39:46.390" v="1882" actId="478"/>
          <ac:cxnSpMkLst>
            <pc:docMk/>
            <pc:sldMk cId="853686080" sldId="272"/>
            <ac:cxnSpMk id="236" creationId="{2E367BCE-CED2-4796-9D08-290BEAFF92AD}"/>
          </ac:cxnSpMkLst>
        </pc:cxnChg>
        <pc:cxnChg chg="mod">
          <ac:chgData name="김 승현" userId="11a90075256c3698" providerId="LiveId" clId="{0AFCDE2E-9D41-471E-9DA5-FC0C2752C37F}" dt="2021-07-18T07:40:05.871" v="1887" actId="1076"/>
          <ac:cxnSpMkLst>
            <pc:docMk/>
            <pc:sldMk cId="853686080" sldId="272"/>
            <ac:cxnSpMk id="238" creationId="{D29EEC48-2D5A-4D0C-A7E0-2EBE47B459D2}"/>
          </ac:cxnSpMkLst>
        </pc:cxnChg>
        <pc:cxnChg chg="mod">
          <ac:chgData name="김 승현" userId="11a90075256c3698" providerId="LiveId" clId="{0AFCDE2E-9D41-471E-9DA5-FC0C2752C37F}" dt="2021-07-18T07:40:31.161" v="1895" actId="1076"/>
          <ac:cxnSpMkLst>
            <pc:docMk/>
            <pc:sldMk cId="853686080" sldId="272"/>
            <ac:cxnSpMk id="241" creationId="{A642EB8E-866C-4CB8-8DE7-464EECE112A3}"/>
          </ac:cxnSpMkLst>
        </pc:cxnChg>
        <pc:cxnChg chg="mod">
          <ac:chgData name="김 승현" userId="11a90075256c3698" providerId="LiveId" clId="{0AFCDE2E-9D41-471E-9DA5-FC0C2752C37F}" dt="2021-07-18T07:40:37.995" v="1898" actId="1076"/>
          <ac:cxnSpMkLst>
            <pc:docMk/>
            <pc:sldMk cId="853686080" sldId="272"/>
            <ac:cxnSpMk id="243" creationId="{874A7992-9591-4D2C-A6B5-C10837A1201F}"/>
          </ac:cxnSpMkLst>
        </pc:cxnChg>
        <pc:cxnChg chg="mod">
          <ac:chgData name="김 승현" userId="11a90075256c3698" providerId="LiveId" clId="{0AFCDE2E-9D41-471E-9DA5-FC0C2752C37F}" dt="2021-07-18T07:40:11.841" v="1889" actId="14100"/>
          <ac:cxnSpMkLst>
            <pc:docMk/>
            <pc:sldMk cId="853686080" sldId="272"/>
            <ac:cxnSpMk id="244" creationId="{927BCEE3-ABAD-4983-8CAD-19060206B776}"/>
          </ac:cxnSpMkLst>
        </pc:cxnChg>
      </pc:sldChg>
      <pc:sldChg chg="addSp delSp modSp add mod">
        <pc:chgData name="김 승현" userId="11a90075256c3698" providerId="LiveId" clId="{0AFCDE2E-9D41-471E-9DA5-FC0C2752C37F}" dt="2021-07-18T09:38:21.252" v="4226" actId="20577"/>
        <pc:sldMkLst>
          <pc:docMk/>
          <pc:sldMk cId="3509415619" sldId="273"/>
        </pc:sldMkLst>
        <pc:spChg chg="del">
          <ac:chgData name="김 승현" userId="11a90075256c3698" providerId="LiveId" clId="{0AFCDE2E-9D41-471E-9DA5-FC0C2752C37F}" dt="2021-07-18T07:23:08.175" v="1613" actId="478"/>
          <ac:spMkLst>
            <pc:docMk/>
            <pc:sldMk cId="3509415619" sldId="273"/>
            <ac:spMk id="5" creationId="{A1BEA5CC-C9EC-4DC9-9693-09279B5B2F39}"/>
          </ac:spMkLst>
        </pc:spChg>
        <pc:spChg chg="del">
          <ac:chgData name="김 승현" userId="11a90075256c3698" providerId="LiveId" clId="{0AFCDE2E-9D41-471E-9DA5-FC0C2752C37F}" dt="2021-07-18T07:22:27.637" v="1598" actId="478"/>
          <ac:spMkLst>
            <pc:docMk/>
            <pc:sldMk cId="3509415619" sldId="273"/>
            <ac:spMk id="17" creationId="{70F3B858-8CAB-4447-A64C-F29F12912E3B}"/>
          </ac:spMkLst>
        </pc:spChg>
        <pc:spChg chg="mod">
          <ac:chgData name="김 승현" userId="11a90075256c3698" providerId="LiveId" clId="{0AFCDE2E-9D41-471E-9DA5-FC0C2752C37F}" dt="2021-07-18T09:38:21.252" v="4226" actId="20577"/>
          <ac:spMkLst>
            <pc:docMk/>
            <pc:sldMk cId="3509415619" sldId="273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7:31:53.151" v="1801" actId="1076"/>
          <ac:spMkLst>
            <pc:docMk/>
            <pc:sldMk cId="3509415619" sldId="273"/>
            <ac:spMk id="56" creationId="{CB537692-1340-4754-98EE-35F446FC5614}"/>
          </ac:spMkLst>
        </pc:spChg>
        <pc:spChg chg="add mod">
          <ac:chgData name="김 승현" userId="11a90075256c3698" providerId="LiveId" clId="{0AFCDE2E-9D41-471E-9DA5-FC0C2752C37F}" dt="2021-07-18T07:26:20.710" v="1677" actId="164"/>
          <ac:spMkLst>
            <pc:docMk/>
            <pc:sldMk cId="3509415619" sldId="273"/>
            <ac:spMk id="59" creationId="{A970F25A-F863-4A07-A6EC-AA011D769579}"/>
          </ac:spMkLst>
        </pc:spChg>
        <pc:spChg chg="add mod">
          <ac:chgData name="김 승현" userId="11a90075256c3698" providerId="LiveId" clId="{0AFCDE2E-9D41-471E-9DA5-FC0C2752C37F}" dt="2021-07-18T07:26:20.710" v="1677" actId="164"/>
          <ac:spMkLst>
            <pc:docMk/>
            <pc:sldMk cId="3509415619" sldId="273"/>
            <ac:spMk id="60" creationId="{495DC83A-3ABF-4D15-9136-B57E641FF0C7}"/>
          </ac:spMkLst>
        </pc:spChg>
        <pc:spChg chg="del mod">
          <ac:chgData name="김 승현" userId="11a90075256c3698" providerId="LiveId" clId="{0AFCDE2E-9D41-471E-9DA5-FC0C2752C37F}" dt="2021-07-18T07:26:25.315" v="1679" actId="478"/>
          <ac:spMkLst>
            <pc:docMk/>
            <pc:sldMk cId="3509415619" sldId="273"/>
            <ac:spMk id="63" creationId="{C43AF608-5F82-4682-9BB1-68C4D92C1AE6}"/>
          </ac:spMkLst>
        </pc:spChg>
        <pc:spChg chg="del mod topLvl">
          <ac:chgData name="김 승현" userId="11a90075256c3698" providerId="LiveId" clId="{0AFCDE2E-9D41-471E-9DA5-FC0C2752C37F}" dt="2021-07-18T07:26:44.829" v="1684" actId="478"/>
          <ac:spMkLst>
            <pc:docMk/>
            <pc:sldMk cId="3509415619" sldId="273"/>
            <ac:spMk id="65" creationId="{A01E04E2-D0D1-4F5E-88DC-92D1DCC3E415}"/>
          </ac:spMkLst>
        </pc:spChg>
        <pc:spChg chg="del mod">
          <ac:chgData name="김 승현" userId="11a90075256c3698" providerId="LiveId" clId="{0AFCDE2E-9D41-471E-9DA5-FC0C2752C37F}" dt="2021-07-18T07:26:40.023" v="1683" actId="478"/>
          <ac:spMkLst>
            <pc:docMk/>
            <pc:sldMk cId="3509415619" sldId="273"/>
            <ac:spMk id="66" creationId="{5426F223-6FFF-45E0-998F-7D6850B4C8D6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67" creationId="{53094EEA-D8B0-43F5-BC11-C61053502681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68" creationId="{4E2AAD50-2F23-4E0A-8E4A-6ECAC8652121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69" creationId="{D507A93C-879B-4F41-B7A3-475F47FB0D0F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71" creationId="{D3543D97-C598-4030-8297-9B95AD5D33D0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73" creationId="{25996D7C-61DF-426A-846D-FC6BFDD9B6D1}"/>
          </ac:spMkLst>
        </pc:spChg>
        <pc:spChg chg="mod">
          <ac:chgData name="김 승현" userId="11a90075256c3698" providerId="LiveId" clId="{0AFCDE2E-9D41-471E-9DA5-FC0C2752C37F}" dt="2021-07-18T07:28:45.216" v="1734" actId="1076"/>
          <ac:spMkLst>
            <pc:docMk/>
            <pc:sldMk cId="3509415619" sldId="273"/>
            <ac:spMk id="75" creationId="{0D529BCA-A337-4F52-8A04-ED20FE2309B2}"/>
          </ac:spMkLst>
        </pc:spChg>
        <pc:spChg chg="del">
          <ac:chgData name="김 승현" userId="11a90075256c3698" providerId="LiveId" clId="{0AFCDE2E-9D41-471E-9DA5-FC0C2752C37F}" dt="2021-07-18T07:26:13.880" v="1675" actId="478"/>
          <ac:spMkLst>
            <pc:docMk/>
            <pc:sldMk cId="3509415619" sldId="273"/>
            <ac:spMk id="76" creationId="{AAB01142-B00B-4DDC-9068-6E9A6B989971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77" creationId="{18D5FB67-7326-47F1-AE59-2771921199B4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79" creationId="{6C62BCC9-4624-4738-A1BB-EBC9CDF7B9FD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80" creationId="{260D518F-F9F6-4A0B-98A3-23321460B6E5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81" creationId="{CA1E3044-6453-400C-891C-5EC932B9016D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83" creationId="{E9467DA0-B2F6-444B-8665-A87752FDE972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85" creationId="{3DAFA320-70F4-459B-8907-C21051793184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87" creationId="{8CA146DA-AFDA-4DEC-91F5-41643985ED77}"/>
          </ac:spMkLst>
        </pc:spChg>
        <pc:spChg chg="add 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90" creationId="{7B569A47-1676-4418-8E87-103468039019}"/>
          </ac:spMkLst>
        </pc:spChg>
        <pc:spChg chg="add mod">
          <ac:chgData name="김 승현" userId="11a90075256c3698" providerId="LiveId" clId="{0AFCDE2E-9D41-471E-9DA5-FC0C2752C37F}" dt="2021-07-18T07:28:48.269" v="1735" actId="1076"/>
          <ac:spMkLst>
            <pc:docMk/>
            <pc:sldMk cId="3509415619" sldId="273"/>
            <ac:spMk id="91" creationId="{235E1BE5-68EE-46E7-ABA2-BE44495647FB}"/>
          </ac:spMkLst>
        </pc:spChg>
        <pc:spChg chg="mod">
          <ac:chgData name="김 승현" userId="11a90075256c3698" providerId="LiveId" clId="{0AFCDE2E-9D41-471E-9DA5-FC0C2752C37F}" dt="2021-07-18T07:26:20.710" v="1677" actId="164"/>
          <ac:spMkLst>
            <pc:docMk/>
            <pc:sldMk cId="3509415619" sldId="273"/>
            <ac:spMk id="92" creationId="{E5F65D1A-1AB9-4E23-A307-D33C1EA64ACD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94" creationId="{28348743-C4E6-4098-BA0C-937E9D7FCB06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97" creationId="{58C027E7-365E-4A9E-BB87-05BB96076D75}"/>
          </ac:spMkLst>
        </pc:spChg>
        <pc:spChg chg="mod">
          <ac:chgData name="김 승현" userId="11a90075256c3698" providerId="LiveId" clId="{0AFCDE2E-9D41-471E-9DA5-FC0C2752C37F}" dt="2021-07-18T07:32:41.425" v="1810" actId="1076"/>
          <ac:spMkLst>
            <pc:docMk/>
            <pc:sldMk cId="3509415619" sldId="273"/>
            <ac:spMk id="98" creationId="{0779A56F-E1DB-41DB-90E3-1154DB84EFF5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99" creationId="{4F6827D8-0C9C-4247-AC64-D4087EBB78BF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101" creationId="{7A552289-5F23-4CB8-8A12-EA1F3020400F}"/>
          </ac:spMkLst>
        </pc:spChg>
        <pc:spChg chg="mod">
          <ac:chgData name="김 승현" userId="11a90075256c3698" providerId="LiveId" clId="{0AFCDE2E-9D41-471E-9DA5-FC0C2752C37F}" dt="2021-07-18T07:32:28.268" v="1807" actId="1076"/>
          <ac:spMkLst>
            <pc:docMk/>
            <pc:sldMk cId="3509415619" sldId="273"/>
            <ac:spMk id="103" creationId="{3794854F-CD4E-4442-80D7-FE70A283903F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105" creationId="{D0E25D25-349F-4E1F-8E48-00971C15F9CC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106" creationId="{412A66B6-ABE6-4B34-968D-C6F2006ACEFF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108" creationId="{AC4C530E-80FA-470D-9F95-5A3F258A3C7C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111" creationId="{15DC8AC4-9628-4CEB-B6E7-C44EF3D8CC70}"/>
          </ac:spMkLst>
        </pc:spChg>
        <pc:spChg chg="del mod">
          <ac:chgData name="김 승현" userId="11a90075256c3698" providerId="LiveId" clId="{0AFCDE2E-9D41-471E-9DA5-FC0C2752C37F}" dt="2021-07-18T07:32:36.235" v="1809" actId="478"/>
          <ac:spMkLst>
            <pc:docMk/>
            <pc:sldMk cId="3509415619" sldId="273"/>
            <ac:spMk id="112" creationId="{D0BDD944-BBC5-4067-8A7F-4D2FCF65C28E}"/>
          </ac:spMkLst>
        </pc:spChg>
        <pc:spChg chg="add mod">
          <ac:chgData name="김 승현" userId="11a90075256c3698" providerId="LiveId" clId="{0AFCDE2E-9D41-471E-9DA5-FC0C2752C37F}" dt="2021-07-18T07:35:09.273" v="1815" actId="1076"/>
          <ac:spMkLst>
            <pc:docMk/>
            <pc:sldMk cId="3509415619" sldId="273"/>
            <ac:spMk id="113" creationId="{EABA3DBB-29F9-4C23-88FB-D447EBFF78C2}"/>
          </ac:spMkLst>
        </pc:spChg>
        <pc:spChg chg="add mod">
          <ac:chgData name="김 승현" userId="11a90075256c3698" providerId="LiveId" clId="{0AFCDE2E-9D41-471E-9DA5-FC0C2752C37F}" dt="2021-07-18T07:35:16.395" v="1816" actId="1076"/>
          <ac:spMkLst>
            <pc:docMk/>
            <pc:sldMk cId="3509415619" sldId="273"/>
            <ac:spMk id="114" creationId="{D9A1B524-C450-446C-A824-1AD2F7E16ABF}"/>
          </ac:spMkLst>
        </pc:spChg>
        <pc:spChg chg="add mod">
          <ac:chgData name="김 승현" userId="11a90075256c3698" providerId="LiveId" clId="{0AFCDE2E-9D41-471E-9DA5-FC0C2752C37F}" dt="2021-07-18T07:35:07.386" v="1814" actId="14100"/>
          <ac:spMkLst>
            <pc:docMk/>
            <pc:sldMk cId="3509415619" sldId="273"/>
            <ac:spMk id="118" creationId="{F0868D09-193A-449A-8B37-754DDE8EC404}"/>
          </ac:spMkLst>
        </pc:spChg>
        <pc:spChg chg="mod">
          <ac:chgData name="김 승현" userId="11a90075256c3698" providerId="LiveId" clId="{0AFCDE2E-9D41-471E-9DA5-FC0C2752C37F}" dt="2021-07-18T07:22:37.626" v="1603" actId="20577"/>
          <ac:spMkLst>
            <pc:docMk/>
            <pc:sldMk cId="3509415619" sldId="273"/>
            <ac:spMk id="142" creationId="{C848C997-0C48-481F-9808-AA0883650965}"/>
          </ac:spMkLst>
        </pc:spChg>
        <pc:spChg chg="mod">
          <ac:chgData name="김 승현" userId="11a90075256c3698" providerId="LiveId" clId="{0AFCDE2E-9D41-471E-9DA5-FC0C2752C37F}" dt="2021-07-18T07:23:00.294" v="1610" actId="20577"/>
          <ac:spMkLst>
            <pc:docMk/>
            <pc:sldMk cId="3509415619" sldId="273"/>
            <ac:spMk id="144" creationId="{DE662C8C-6F96-4EB9-BD49-7CF7CF736235}"/>
          </ac:spMkLst>
        </pc:spChg>
        <pc:spChg chg="add del mod">
          <ac:chgData name="김 승현" userId="11a90075256c3698" providerId="LiveId" clId="{0AFCDE2E-9D41-471E-9DA5-FC0C2752C37F}" dt="2021-07-18T07:23:01.751" v="1612" actId="20577"/>
          <ac:spMkLst>
            <pc:docMk/>
            <pc:sldMk cId="3509415619" sldId="273"/>
            <ac:spMk id="147" creationId="{3BFD7827-FFEC-41F4-99EB-D85E9BC5FA29}"/>
          </ac:spMkLst>
        </pc:spChg>
        <pc:spChg chg="del">
          <ac:chgData name="김 승현" userId="11a90075256c3698" providerId="LiveId" clId="{0AFCDE2E-9D41-471E-9DA5-FC0C2752C37F}" dt="2021-07-18T07:26:12.878" v="1674" actId="478"/>
          <ac:spMkLst>
            <pc:docMk/>
            <pc:sldMk cId="3509415619" sldId="273"/>
            <ac:spMk id="152" creationId="{38A38833-4BAF-4100-AD8B-F0E7A8277571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54" creationId="{DACBDB9A-6850-4E63-9CA5-E047481490E1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55" creationId="{42254FFF-7860-4F0A-9565-05CA7A55205B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56" creationId="{D81A344D-CEC7-4722-9C19-1F4C66CE52C7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58" creationId="{FAA2B27F-5A25-4A28-8A7A-FF72A515596F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60" creationId="{BAF3F34E-93D4-45E8-AC42-DBD67EB3DAFE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61" creationId="{7C611051-BF84-408C-A3F7-D7433D2DD1D3}"/>
          </ac:spMkLst>
        </pc:spChg>
        <pc:spChg chg="del">
          <ac:chgData name="김 승현" userId="11a90075256c3698" providerId="LiveId" clId="{0AFCDE2E-9D41-471E-9DA5-FC0C2752C37F}" dt="2021-07-18T07:26:11.892" v="1673" actId="478"/>
          <ac:spMkLst>
            <pc:docMk/>
            <pc:sldMk cId="3509415619" sldId="273"/>
            <ac:spMk id="162" creationId="{69D35059-C278-4E92-B1FE-886C7B603A6C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73" creationId="{E8313418-707D-47EC-8B63-94044D1A5564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74" creationId="{4E57D298-C03C-47CB-9FCD-8FF566735C2B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75" creationId="{0C379119-9998-4F7C-A9A8-C4BD162C0BC9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77" creationId="{7470E7EC-BFF2-4006-92D1-46384DEABD51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79" creationId="{F76BF7DF-4701-46BE-ABA8-11ACA65955F1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80" creationId="{CA5AB533-A259-41AC-923F-1EEB43D84441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92" creationId="{4E91740B-D4C9-442F-9AF9-BB3D91499D11}"/>
          </ac:spMkLst>
        </pc:spChg>
        <pc:spChg chg="del">
          <ac:chgData name="김 승현" userId="11a90075256c3698" providerId="LiveId" clId="{0AFCDE2E-9D41-471E-9DA5-FC0C2752C37F}" dt="2021-07-18T07:31:17.866" v="1796" actId="478"/>
          <ac:spMkLst>
            <pc:docMk/>
            <pc:sldMk cId="3509415619" sldId="273"/>
            <ac:spMk id="193" creationId="{13B447D0-3C08-43F7-9D31-2F1F299A2F60}"/>
          </ac:spMkLst>
        </pc:spChg>
        <pc:grpChg chg="add mod">
          <ac:chgData name="김 승현" userId="11a90075256c3698" providerId="LiveId" clId="{0AFCDE2E-9D41-471E-9DA5-FC0C2752C37F}" dt="2021-07-18T07:37:59.971" v="1826" actId="1076"/>
          <ac:grpSpMkLst>
            <pc:docMk/>
            <pc:sldMk cId="3509415619" sldId="273"/>
            <ac:grpSpMk id="9" creationId="{D5C639E3-618A-4BC7-A312-F643D75F4873}"/>
          </ac:grpSpMkLst>
        </pc:grpChg>
        <pc:grpChg chg="add del mod">
          <ac:chgData name="김 승현" userId="11a90075256c3698" providerId="LiveId" clId="{0AFCDE2E-9D41-471E-9DA5-FC0C2752C37F}" dt="2021-07-18T07:26:44.829" v="1684" actId="478"/>
          <ac:grpSpMkLst>
            <pc:docMk/>
            <pc:sldMk cId="3509415619" sldId="273"/>
            <ac:grpSpMk id="62" creationId="{56D544CF-4B7C-4EBE-ADB6-B80D2846213F}"/>
          </ac:grpSpMkLst>
        </pc:grpChg>
        <pc:grpChg chg="mod topLvl">
          <ac:chgData name="김 승현" userId="11a90075256c3698" providerId="LiveId" clId="{0AFCDE2E-9D41-471E-9DA5-FC0C2752C37F}" dt="2021-07-18T07:31:27.443" v="1798" actId="1076"/>
          <ac:grpSpMkLst>
            <pc:docMk/>
            <pc:sldMk cId="3509415619" sldId="273"/>
            <ac:grpSpMk id="64" creationId="{7F8F59A3-C8CB-4435-BE07-DF7ED14F97EF}"/>
          </ac:grpSpMkLst>
        </pc:grpChg>
        <pc:grpChg chg="add mod">
          <ac:chgData name="김 승현" userId="11a90075256c3698" providerId="LiveId" clId="{0AFCDE2E-9D41-471E-9DA5-FC0C2752C37F}" dt="2021-07-18T07:35:19.849" v="1817" actId="1076"/>
          <ac:grpSpMkLst>
            <pc:docMk/>
            <pc:sldMk cId="3509415619" sldId="273"/>
            <ac:grpSpMk id="96" creationId="{7D181A23-F4DC-479A-98AA-42C8FFE082B1}"/>
          </ac:grpSpMkLst>
        </pc:grpChg>
        <pc:grpChg chg="add del mod">
          <ac:chgData name="김 승현" userId="11a90075256c3698" providerId="LiveId" clId="{0AFCDE2E-9D41-471E-9DA5-FC0C2752C37F}" dt="2021-07-18T07:26:20.710" v="1677" actId="164"/>
          <ac:grpSpMkLst>
            <pc:docMk/>
            <pc:sldMk cId="3509415619" sldId="273"/>
            <ac:grpSpMk id="120" creationId="{43E87706-DB46-42AA-8867-9FFE2BA2F3D8}"/>
          </ac:grpSpMkLst>
        </pc:grpChg>
        <pc:cxnChg chg="mod">
          <ac:chgData name="김 승현" userId="11a90075256c3698" providerId="LiveId" clId="{0AFCDE2E-9D41-471E-9DA5-FC0C2752C37F}" dt="2021-07-18T07:28:45.216" v="1734" actId="1076"/>
          <ac:cxnSpMkLst>
            <pc:docMk/>
            <pc:sldMk cId="3509415619" sldId="273"/>
            <ac:cxnSpMk id="70" creationId="{C3821A4F-987A-42DC-924A-4F34D9981762}"/>
          </ac:cxnSpMkLst>
        </pc:cxnChg>
        <pc:cxnChg chg="mod">
          <ac:chgData name="김 승현" userId="11a90075256c3698" providerId="LiveId" clId="{0AFCDE2E-9D41-471E-9DA5-FC0C2752C37F}" dt="2021-07-18T07:29:18.222" v="1738" actId="14100"/>
          <ac:cxnSpMkLst>
            <pc:docMk/>
            <pc:sldMk cId="3509415619" sldId="273"/>
            <ac:cxnSpMk id="72" creationId="{B6A7C5BE-6A10-466F-8F50-FCE541E03C7F}"/>
          </ac:cxnSpMkLst>
        </pc:cxnChg>
        <pc:cxnChg chg="mod">
          <ac:chgData name="김 승현" userId="11a90075256c3698" providerId="LiveId" clId="{0AFCDE2E-9D41-471E-9DA5-FC0C2752C37F}" dt="2021-07-18T07:28:37.308" v="1713" actId="571"/>
          <ac:cxnSpMkLst>
            <pc:docMk/>
            <pc:sldMk cId="3509415619" sldId="273"/>
            <ac:cxnSpMk id="74" creationId="{6D91707F-4D82-461A-AC46-99D44D9FF80D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78" creationId="{8E848ED5-B01A-4101-AA40-46508234FF96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82" creationId="{64D1C606-F83F-4420-A592-246B94921BB2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84" creationId="{FE7D629F-BAB7-48BC-B379-4839586B4765}"/>
          </ac:cxnSpMkLst>
        </pc:cxnChg>
        <pc:cxnChg chg="mod">
          <ac:chgData name="김 승현" userId="11a90075256c3698" providerId="LiveId" clId="{0AFCDE2E-9D41-471E-9DA5-FC0C2752C37F}" dt="2021-07-18T07:28:45.216" v="1734" actId="1076"/>
          <ac:cxnSpMkLst>
            <pc:docMk/>
            <pc:sldMk cId="3509415619" sldId="273"/>
            <ac:cxnSpMk id="86" creationId="{BA1580A3-F8ED-4E1D-95DB-E214FD610870}"/>
          </ac:cxnSpMkLst>
        </pc:cxnChg>
        <pc:cxnChg chg="mod">
          <ac:chgData name="김 승현" userId="11a90075256c3698" providerId="LiveId" clId="{0AFCDE2E-9D41-471E-9DA5-FC0C2752C37F}" dt="2021-07-18T07:28:45.216" v="1734" actId="1076"/>
          <ac:cxnSpMkLst>
            <pc:docMk/>
            <pc:sldMk cId="3509415619" sldId="273"/>
            <ac:cxnSpMk id="88" creationId="{9F8792C4-1171-4C5A-8D91-3ACF66582117}"/>
          </ac:cxnSpMkLst>
        </pc:cxnChg>
        <pc:cxnChg chg="add mod">
          <ac:chgData name="김 승현" userId="11a90075256c3698" providerId="LiveId" clId="{0AFCDE2E-9D41-471E-9DA5-FC0C2752C37F}" dt="2021-07-18T07:28:37.308" v="1713" actId="571"/>
          <ac:cxnSpMkLst>
            <pc:docMk/>
            <pc:sldMk cId="3509415619" sldId="273"/>
            <ac:cxnSpMk id="89" creationId="{F3540F53-BF0D-4AE7-83F2-605E8671FA78}"/>
          </ac:cxnSpMkLst>
        </pc:cxnChg>
        <pc:cxnChg chg="mod">
          <ac:chgData name="김 승현" userId="11a90075256c3698" providerId="LiveId" clId="{0AFCDE2E-9D41-471E-9DA5-FC0C2752C37F}" dt="2021-07-18T07:32:28.268" v="1807" actId="1076"/>
          <ac:cxnSpMkLst>
            <pc:docMk/>
            <pc:sldMk cId="3509415619" sldId="273"/>
            <ac:cxnSpMk id="100" creationId="{5B3DEF3D-FA95-4355-88DE-526F4C93EC77}"/>
          </ac:cxnSpMkLst>
        </pc:cxnChg>
        <pc:cxnChg chg="mod">
          <ac:chgData name="김 승현" userId="11a90075256c3698" providerId="LiveId" clId="{0AFCDE2E-9D41-471E-9DA5-FC0C2752C37F}" dt="2021-07-18T07:31:38.650" v="1799" actId="571"/>
          <ac:cxnSpMkLst>
            <pc:docMk/>
            <pc:sldMk cId="3509415619" sldId="273"/>
            <ac:cxnSpMk id="102" creationId="{A6370A2E-CDC4-436C-96AA-AA20D371E665}"/>
          </ac:cxnSpMkLst>
        </pc:cxnChg>
        <pc:cxnChg chg="mod">
          <ac:chgData name="김 승현" userId="11a90075256c3698" providerId="LiveId" clId="{0AFCDE2E-9D41-471E-9DA5-FC0C2752C37F}" dt="2021-07-18T07:31:38.650" v="1799" actId="571"/>
          <ac:cxnSpMkLst>
            <pc:docMk/>
            <pc:sldMk cId="3509415619" sldId="273"/>
            <ac:cxnSpMk id="104" creationId="{387BDDD8-191D-4065-B7C9-A8364F29DE3D}"/>
          </ac:cxnSpMkLst>
        </pc:cxnChg>
        <pc:cxnChg chg="mod">
          <ac:chgData name="김 승현" userId="11a90075256c3698" providerId="LiveId" clId="{0AFCDE2E-9D41-471E-9DA5-FC0C2752C37F}" dt="2021-07-18T07:31:38.650" v="1799" actId="571"/>
          <ac:cxnSpMkLst>
            <pc:docMk/>
            <pc:sldMk cId="3509415619" sldId="273"/>
            <ac:cxnSpMk id="107" creationId="{307B526D-196E-48E4-9914-C116FE117E42}"/>
          </ac:cxnSpMkLst>
        </pc:cxnChg>
        <pc:cxnChg chg="mod">
          <ac:chgData name="김 승현" userId="11a90075256c3698" providerId="LiveId" clId="{0AFCDE2E-9D41-471E-9DA5-FC0C2752C37F}" dt="2021-07-18T07:31:38.650" v="1799" actId="571"/>
          <ac:cxnSpMkLst>
            <pc:docMk/>
            <pc:sldMk cId="3509415619" sldId="273"/>
            <ac:cxnSpMk id="109" creationId="{A8ED324F-2EC3-4608-B354-28299A48D463}"/>
          </ac:cxnSpMkLst>
        </pc:cxnChg>
        <pc:cxnChg chg="mod">
          <ac:chgData name="김 승현" userId="11a90075256c3698" providerId="LiveId" clId="{0AFCDE2E-9D41-471E-9DA5-FC0C2752C37F}" dt="2021-07-18T07:32:30.950" v="1808" actId="14100"/>
          <ac:cxnSpMkLst>
            <pc:docMk/>
            <pc:sldMk cId="3509415619" sldId="273"/>
            <ac:cxnSpMk id="110" creationId="{9859304D-32C0-42B0-A66E-CFB3B7A92780}"/>
          </ac:cxnSpMkLst>
        </pc:cxnChg>
        <pc:cxnChg chg="mod">
          <ac:chgData name="김 승현" userId="11a90075256c3698" providerId="LiveId" clId="{0AFCDE2E-9D41-471E-9DA5-FC0C2752C37F}" dt="2021-07-18T07:22:29.486" v="1600" actId="478"/>
          <ac:cxnSpMkLst>
            <pc:docMk/>
            <pc:sldMk cId="3509415619" sldId="273"/>
            <ac:cxnSpMk id="139" creationId="{5AADEF11-303F-4B8A-BF99-FC318A1AF86B}"/>
          </ac:cxnSpMkLst>
        </pc:cxnChg>
        <pc:cxnChg chg="mod">
          <ac:chgData name="김 승현" userId="11a90075256c3698" providerId="LiveId" clId="{0AFCDE2E-9D41-471E-9DA5-FC0C2752C37F}" dt="2021-07-18T07:22:29.486" v="1600" actId="478"/>
          <ac:cxnSpMkLst>
            <pc:docMk/>
            <pc:sldMk cId="3509415619" sldId="273"/>
            <ac:cxnSpMk id="141" creationId="{B3D597D5-96A2-4B7B-BD21-B7ABA10710F0}"/>
          </ac:cxnSpMkLst>
        </pc:cxnChg>
        <pc:cxnChg chg="mod">
          <ac:chgData name="김 승현" userId="11a90075256c3698" providerId="LiveId" clId="{0AFCDE2E-9D41-471E-9DA5-FC0C2752C37F}" dt="2021-07-18T07:22:29.486" v="1600" actId="478"/>
          <ac:cxnSpMkLst>
            <pc:docMk/>
            <pc:sldMk cId="3509415619" sldId="273"/>
            <ac:cxnSpMk id="143" creationId="{D1F61A70-B3B1-4037-85AD-EABDC8F71FAB}"/>
          </ac:cxnSpMkLst>
        </pc:cxnChg>
        <pc:cxnChg chg="mod">
          <ac:chgData name="김 승현" userId="11a90075256c3698" providerId="LiveId" clId="{0AFCDE2E-9D41-471E-9DA5-FC0C2752C37F}" dt="2021-07-18T07:22:53.640" v="1609" actId="14100"/>
          <ac:cxnSpMkLst>
            <pc:docMk/>
            <pc:sldMk cId="3509415619" sldId="273"/>
            <ac:cxnSpMk id="146" creationId="{84FC9FFA-479D-466F-A8AD-857C8C0BF823}"/>
          </ac:cxnSpMkLst>
        </pc:cxnChg>
        <pc:cxnChg chg="mod">
          <ac:chgData name="김 승현" userId="11a90075256c3698" providerId="LiveId" clId="{0AFCDE2E-9D41-471E-9DA5-FC0C2752C37F}" dt="2021-07-18T07:22:50.451" v="1607" actId="14100"/>
          <ac:cxnSpMkLst>
            <pc:docMk/>
            <pc:sldMk cId="3509415619" sldId="273"/>
            <ac:cxnSpMk id="148" creationId="{6E4C4BB6-74C2-4E13-837D-C1161442EAD0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153" creationId="{30558FBD-B224-4586-8903-C4BFA5C161BB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157" creationId="{43C7F2F4-6F4A-4364-A7E7-1C4AB14F5571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159" creationId="{7B98D478-151C-4B89-B006-E6B68A380256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172" creationId="{B6814B83-239B-4B1D-941F-1AC170283E0C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176" creationId="{4AA8DC5B-A1F9-4459-A527-1273B8E89F2A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178" creationId="{574B6C55-0209-42A5-A30C-EBDBC02C2986}"/>
          </ac:cxnSpMkLst>
        </pc:cxnChg>
      </pc:sldChg>
      <pc:sldChg chg="modSp add mod">
        <pc:chgData name="김 승현" userId="11a90075256c3698" providerId="LiveId" clId="{0AFCDE2E-9D41-471E-9DA5-FC0C2752C37F}" dt="2021-07-18T09:38:19.435" v="4225" actId="20577"/>
        <pc:sldMkLst>
          <pc:docMk/>
          <pc:sldMk cId="462877891" sldId="274"/>
        </pc:sldMkLst>
        <pc:spChg chg="mod">
          <ac:chgData name="김 승현" userId="11a90075256c3698" providerId="LiveId" clId="{0AFCDE2E-9D41-471E-9DA5-FC0C2752C37F}" dt="2021-07-18T09:38:19.435" v="4225" actId="20577"/>
          <ac:spMkLst>
            <pc:docMk/>
            <pc:sldMk cId="462877891" sldId="274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7:56:48.699" v="2178" actId="1076"/>
          <ac:spMkLst>
            <pc:docMk/>
            <pc:sldMk cId="462877891" sldId="274"/>
            <ac:spMk id="161" creationId="{7C611051-BF84-408C-A3F7-D7433D2DD1D3}"/>
          </ac:spMkLst>
        </pc:spChg>
      </pc:sldChg>
      <pc:sldChg chg="addSp delSp modSp add mod ord">
        <pc:chgData name="김 승현" userId="11a90075256c3698" providerId="LiveId" clId="{0AFCDE2E-9D41-471E-9DA5-FC0C2752C37F}" dt="2021-07-18T09:38:23.564" v="4227" actId="20577"/>
        <pc:sldMkLst>
          <pc:docMk/>
          <pc:sldMk cId="4256159379" sldId="275"/>
        </pc:sldMkLst>
        <pc:spChg chg="add del mod">
          <ac:chgData name="김 승현" userId="11a90075256c3698" providerId="LiveId" clId="{0AFCDE2E-9D41-471E-9DA5-FC0C2752C37F}" dt="2021-07-18T07:45:53.027" v="2038"/>
          <ac:spMkLst>
            <pc:docMk/>
            <pc:sldMk cId="4256159379" sldId="275"/>
            <ac:spMk id="20" creationId="{E4888E42-F8FF-4424-8B75-422BD331750D}"/>
          </ac:spMkLst>
        </pc:spChg>
        <pc:spChg chg="add mod">
          <ac:chgData name="김 승현" userId="11a90075256c3698" providerId="LiveId" clId="{0AFCDE2E-9D41-471E-9DA5-FC0C2752C37F}" dt="2021-07-18T07:46:33.752" v="2042" actId="1076"/>
          <ac:spMkLst>
            <pc:docMk/>
            <pc:sldMk cId="4256159379" sldId="275"/>
            <ac:spMk id="21" creationId="{7CB4ADDA-042D-431A-BA05-4BAEB0AD3E85}"/>
          </ac:spMkLst>
        </pc:spChg>
        <pc:spChg chg="mod">
          <ac:chgData name="김 승현" userId="11a90075256c3698" providerId="LiveId" clId="{0AFCDE2E-9D41-471E-9DA5-FC0C2752C37F}" dt="2021-07-18T09:38:23.564" v="4227" actId="20577"/>
          <ac:spMkLst>
            <pc:docMk/>
            <pc:sldMk cId="4256159379" sldId="275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7:44:44.314" v="2022" actId="20577"/>
          <ac:spMkLst>
            <pc:docMk/>
            <pc:sldMk cId="4256159379" sldId="275"/>
            <ac:spMk id="59" creationId="{A1786AC1-DBF1-4403-8B6C-B193458E2197}"/>
          </ac:spMkLst>
        </pc:spChg>
        <pc:spChg chg="mod">
          <ac:chgData name="김 승현" userId="11a90075256c3698" providerId="LiveId" clId="{0AFCDE2E-9D41-471E-9DA5-FC0C2752C37F}" dt="2021-07-18T07:44:17.631" v="2019" actId="571"/>
          <ac:spMkLst>
            <pc:docMk/>
            <pc:sldMk cId="4256159379" sldId="275"/>
            <ac:spMk id="61" creationId="{4C4AA378-B2AD-41EF-BCFE-8234C7309C54}"/>
          </ac:spMkLst>
        </pc:spChg>
        <pc:spChg chg="mod">
          <ac:chgData name="김 승현" userId="11a90075256c3698" providerId="LiveId" clId="{0AFCDE2E-9D41-471E-9DA5-FC0C2752C37F}" dt="2021-07-18T07:44:17.631" v="2019" actId="571"/>
          <ac:spMkLst>
            <pc:docMk/>
            <pc:sldMk cId="4256159379" sldId="275"/>
            <ac:spMk id="63" creationId="{249ACA27-95B4-4BC1-8F08-2402BA04BC7F}"/>
          </ac:spMkLst>
        </pc:spChg>
        <pc:spChg chg="mod">
          <ac:chgData name="김 승현" userId="11a90075256c3698" providerId="LiveId" clId="{0AFCDE2E-9D41-471E-9DA5-FC0C2752C37F}" dt="2021-07-18T07:45:15.925" v="2030" actId="1076"/>
          <ac:spMkLst>
            <pc:docMk/>
            <pc:sldMk cId="4256159379" sldId="275"/>
            <ac:spMk id="65" creationId="{2682755F-D8E4-4FBD-90B4-471FDF43DBBE}"/>
          </ac:spMkLst>
        </pc:spChg>
        <pc:spChg chg="mod">
          <ac:chgData name="김 승현" userId="11a90075256c3698" providerId="LiveId" clId="{0AFCDE2E-9D41-471E-9DA5-FC0C2752C37F}" dt="2021-07-18T07:45:20.656" v="2032" actId="1076"/>
          <ac:spMkLst>
            <pc:docMk/>
            <pc:sldMk cId="4256159379" sldId="275"/>
            <ac:spMk id="66" creationId="{E1C82F3C-7A9F-4882-8298-E7B38D1C825E}"/>
          </ac:spMkLst>
        </pc:spChg>
        <pc:spChg chg="mod">
          <ac:chgData name="김 승현" userId="11a90075256c3698" providerId="LiveId" clId="{0AFCDE2E-9D41-471E-9DA5-FC0C2752C37F}" dt="2021-07-18T07:44:46.033" v="2023" actId="20577"/>
          <ac:spMkLst>
            <pc:docMk/>
            <pc:sldMk cId="4256159379" sldId="275"/>
            <ac:spMk id="68" creationId="{CD52325C-6D54-4FED-A46C-86474C9B7093}"/>
          </ac:spMkLst>
        </pc:spChg>
        <pc:spChg chg="mod">
          <ac:chgData name="김 승현" userId="11a90075256c3698" providerId="LiveId" clId="{0AFCDE2E-9D41-471E-9DA5-FC0C2752C37F}" dt="2021-07-18T07:44:25.948" v="2020" actId="1076"/>
          <ac:spMkLst>
            <pc:docMk/>
            <pc:sldMk cId="4256159379" sldId="275"/>
            <ac:spMk id="92" creationId="{E5F65D1A-1AB9-4E23-A307-D33C1EA64ACD}"/>
          </ac:spMkLst>
        </pc:spChg>
        <pc:spChg chg="mod">
          <ac:chgData name="김 승현" userId="11a90075256c3698" providerId="LiveId" clId="{0AFCDE2E-9D41-471E-9DA5-FC0C2752C37F}" dt="2021-07-18T07:42:39.501" v="1979" actId="20577"/>
          <ac:spMkLst>
            <pc:docMk/>
            <pc:sldMk cId="4256159379" sldId="275"/>
            <ac:spMk id="140" creationId="{F3CF955C-FC02-4FF3-AD8B-9F6C9B93B490}"/>
          </ac:spMkLst>
        </pc:spChg>
        <pc:spChg chg="add del mod">
          <ac:chgData name="김 승현" userId="11a90075256c3698" providerId="LiveId" clId="{0AFCDE2E-9D41-471E-9DA5-FC0C2752C37F}" dt="2021-07-18T07:43:27.734" v="1989" actId="20577"/>
          <ac:spMkLst>
            <pc:docMk/>
            <pc:sldMk cId="4256159379" sldId="275"/>
            <ac:spMk id="144" creationId="{DE662C8C-6F96-4EB9-BD49-7CF7CF736235}"/>
          </ac:spMkLst>
        </pc:spChg>
        <pc:spChg chg="mod">
          <ac:chgData name="김 승현" userId="11a90075256c3698" providerId="LiveId" clId="{0AFCDE2E-9D41-471E-9DA5-FC0C2752C37F}" dt="2021-07-18T07:43:30.372" v="1990" actId="20577"/>
          <ac:spMkLst>
            <pc:docMk/>
            <pc:sldMk cId="4256159379" sldId="275"/>
            <ac:spMk id="145" creationId="{73305AB2-6E34-406E-89E2-53C4BA8C39AE}"/>
          </ac:spMkLst>
        </pc:spChg>
        <pc:spChg chg="mod">
          <ac:chgData name="김 승현" userId="11a90075256c3698" providerId="LiveId" clId="{0AFCDE2E-9D41-471E-9DA5-FC0C2752C37F}" dt="2021-07-18T07:43:26.318" v="1988" actId="20577"/>
          <ac:spMkLst>
            <pc:docMk/>
            <pc:sldMk cId="4256159379" sldId="275"/>
            <ac:spMk id="147" creationId="{3BFD7827-FFEC-41F4-99EB-D85E9BC5FA29}"/>
          </ac:spMkLst>
        </pc:spChg>
        <pc:spChg chg="del mod topLvl">
          <ac:chgData name="김 승현" userId="11a90075256c3698" providerId="LiveId" clId="{0AFCDE2E-9D41-471E-9DA5-FC0C2752C37F}" dt="2021-07-18T07:44:14.469" v="2018" actId="478"/>
          <ac:spMkLst>
            <pc:docMk/>
            <pc:sldMk cId="4256159379" sldId="275"/>
            <ac:spMk id="213" creationId="{4C126FC4-C387-4CF1-BFED-EF17D09D05DC}"/>
          </ac:spMkLst>
        </pc:spChg>
        <pc:spChg chg="mod topLvl">
          <ac:chgData name="김 승현" userId="11a90075256c3698" providerId="LiveId" clId="{0AFCDE2E-9D41-471E-9DA5-FC0C2752C37F}" dt="2021-07-18T07:44:25.948" v="2020" actId="1076"/>
          <ac:spMkLst>
            <pc:docMk/>
            <pc:sldMk cId="4256159379" sldId="275"/>
            <ac:spMk id="214" creationId="{11556BC9-627F-4CEF-9A8E-C7B52DEC406B}"/>
          </ac:spMkLst>
        </pc:spChg>
        <pc:spChg chg="mod">
          <ac:chgData name="김 승현" userId="11a90075256c3698" providerId="LiveId" clId="{0AFCDE2E-9D41-471E-9DA5-FC0C2752C37F}" dt="2021-07-18T07:44:12.316" v="2017" actId="165"/>
          <ac:spMkLst>
            <pc:docMk/>
            <pc:sldMk cId="4256159379" sldId="275"/>
            <ac:spMk id="217" creationId="{828C157B-0CF7-4866-8C1E-EDC59558FC9F}"/>
          </ac:spMkLst>
        </pc:spChg>
        <pc:spChg chg="mod">
          <ac:chgData name="김 승현" userId="11a90075256c3698" providerId="LiveId" clId="{0AFCDE2E-9D41-471E-9DA5-FC0C2752C37F}" dt="2021-07-18T07:44:12.316" v="2017" actId="165"/>
          <ac:spMkLst>
            <pc:docMk/>
            <pc:sldMk cId="4256159379" sldId="275"/>
            <ac:spMk id="219" creationId="{347CE979-6BDA-4DA2-A043-2C3D02232C9F}"/>
          </ac:spMkLst>
        </pc:spChg>
        <pc:spChg chg="mod">
          <ac:chgData name="김 승현" userId="11a90075256c3698" providerId="LiveId" clId="{0AFCDE2E-9D41-471E-9DA5-FC0C2752C37F}" dt="2021-07-18T07:44:12.316" v="2017" actId="165"/>
          <ac:spMkLst>
            <pc:docMk/>
            <pc:sldMk cId="4256159379" sldId="275"/>
            <ac:spMk id="221" creationId="{C1396BE0-8C4C-4BBC-990A-8B60D407AE46}"/>
          </ac:spMkLst>
        </pc:spChg>
        <pc:spChg chg="mod">
          <ac:chgData name="김 승현" userId="11a90075256c3698" providerId="LiveId" clId="{0AFCDE2E-9D41-471E-9DA5-FC0C2752C37F}" dt="2021-07-18T07:44:12.316" v="2017" actId="165"/>
          <ac:spMkLst>
            <pc:docMk/>
            <pc:sldMk cId="4256159379" sldId="275"/>
            <ac:spMk id="223" creationId="{EF867B53-E4FF-481B-9B9C-6C3B31A2C2D2}"/>
          </ac:spMkLst>
        </pc:spChg>
        <pc:spChg chg="mod">
          <ac:chgData name="김 승현" userId="11a90075256c3698" providerId="LiveId" clId="{0AFCDE2E-9D41-471E-9DA5-FC0C2752C37F}" dt="2021-07-18T07:44:12.316" v="2017" actId="165"/>
          <ac:spMkLst>
            <pc:docMk/>
            <pc:sldMk cId="4256159379" sldId="275"/>
            <ac:spMk id="224" creationId="{7979980C-3DFB-4523-87EE-4B9D861DF629}"/>
          </ac:spMkLst>
        </pc:spChg>
        <pc:spChg chg="mod">
          <ac:chgData name="김 승현" userId="11a90075256c3698" providerId="LiveId" clId="{0AFCDE2E-9D41-471E-9DA5-FC0C2752C37F}" dt="2021-07-18T07:44:12.316" v="2017" actId="165"/>
          <ac:spMkLst>
            <pc:docMk/>
            <pc:sldMk cId="4256159379" sldId="275"/>
            <ac:spMk id="226" creationId="{0BEFE4E9-9396-4ED9-A060-F7F59696FFD7}"/>
          </ac:spMkLst>
        </pc:spChg>
        <pc:spChg chg="mod topLvl">
          <ac:chgData name="김 승현" userId="11a90075256c3698" providerId="LiveId" clId="{0AFCDE2E-9D41-471E-9DA5-FC0C2752C37F}" dt="2021-07-18T07:44:29.161" v="2021" actId="1076"/>
          <ac:spMkLst>
            <pc:docMk/>
            <pc:sldMk cId="4256159379" sldId="275"/>
            <ac:spMk id="228" creationId="{D05593B0-BBBD-4943-BBA3-01FCAAD3DFC4}"/>
          </ac:spMkLst>
        </pc:spChg>
        <pc:spChg chg="mod">
          <ac:chgData name="김 승현" userId="11a90075256c3698" providerId="LiveId" clId="{0AFCDE2E-9D41-471E-9DA5-FC0C2752C37F}" dt="2021-07-18T07:47:47.744" v="2058" actId="1076"/>
          <ac:spMkLst>
            <pc:docMk/>
            <pc:sldMk cId="4256159379" sldId="275"/>
            <ac:spMk id="229" creationId="{EC1D5C23-B869-473A-B7E6-8AC8C124CAAC}"/>
          </ac:spMkLst>
        </pc:spChg>
        <pc:spChg chg="mod">
          <ac:chgData name="김 승현" userId="11a90075256c3698" providerId="LiveId" clId="{0AFCDE2E-9D41-471E-9DA5-FC0C2752C37F}" dt="2021-07-18T07:47:32.181" v="2056" actId="1076"/>
          <ac:spMkLst>
            <pc:docMk/>
            <pc:sldMk cId="4256159379" sldId="275"/>
            <ac:spMk id="233" creationId="{43204364-8B1C-4EA3-B328-6C7DC1D1C864}"/>
          </ac:spMkLst>
        </pc:spChg>
        <pc:spChg chg="mod">
          <ac:chgData name="김 승현" userId="11a90075256c3698" providerId="LiveId" clId="{0AFCDE2E-9D41-471E-9DA5-FC0C2752C37F}" dt="2021-07-18T07:47:17.891" v="2048" actId="20577"/>
          <ac:spMkLst>
            <pc:docMk/>
            <pc:sldMk cId="4256159379" sldId="275"/>
            <ac:spMk id="235" creationId="{0CBB55D9-4574-4290-91A1-FB0240FD2522}"/>
          </ac:spMkLst>
        </pc:spChg>
        <pc:spChg chg="mod">
          <ac:chgData name="김 승현" userId="11a90075256c3698" providerId="LiveId" clId="{0AFCDE2E-9D41-471E-9DA5-FC0C2752C37F}" dt="2021-07-18T07:47:15.887" v="2047" actId="20577"/>
          <ac:spMkLst>
            <pc:docMk/>
            <pc:sldMk cId="4256159379" sldId="275"/>
            <ac:spMk id="237" creationId="{00925877-AF78-42F6-8AC4-4EADE07B283F}"/>
          </ac:spMkLst>
        </pc:spChg>
        <pc:spChg chg="mod">
          <ac:chgData name="김 승현" userId="11a90075256c3698" providerId="LiveId" clId="{0AFCDE2E-9D41-471E-9DA5-FC0C2752C37F}" dt="2021-07-18T07:47:19.275" v="2049" actId="20577"/>
          <ac:spMkLst>
            <pc:docMk/>
            <pc:sldMk cId="4256159379" sldId="275"/>
            <ac:spMk id="239" creationId="{C07825D8-3BCD-499B-91D6-44C5B8ECB18D}"/>
          </ac:spMkLst>
        </pc:spChg>
        <pc:spChg chg="mod">
          <ac:chgData name="김 승현" userId="11a90075256c3698" providerId="LiveId" clId="{0AFCDE2E-9D41-471E-9DA5-FC0C2752C37F}" dt="2021-07-18T07:47:35.955" v="2057" actId="1076"/>
          <ac:spMkLst>
            <pc:docMk/>
            <pc:sldMk cId="4256159379" sldId="275"/>
            <ac:spMk id="240" creationId="{8258727F-CF4F-4BB9-AAAE-20FD41FE54CF}"/>
          </ac:spMkLst>
        </pc:spChg>
        <pc:spChg chg="mod">
          <ac:chgData name="김 승현" userId="11a90075256c3698" providerId="LiveId" clId="{0AFCDE2E-9D41-471E-9DA5-FC0C2752C37F}" dt="2021-07-18T07:47:20.286" v="2050" actId="20577"/>
          <ac:spMkLst>
            <pc:docMk/>
            <pc:sldMk cId="4256159379" sldId="275"/>
            <ac:spMk id="242" creationId="{070A2C57-6F29-4826-B50D-B471FA92E7A3}"/>
          </ac:spMkLst>
        </pc:spChg>
        <pc:spChg chg="mod topLvl">
          <ac:chgData name="김 승현" userId="11a90075256c3698" providerId="LiveId" clId="{0AFCDE2E-9D41-471E-9DA5-FC0C2752C37F}" dt="2021-07-18T07:47:47.744" v="2058" actId="1076"/>
          <ac:spMkLst>
            <pc:docMk/>
            <pc:sldMk cId="4256159379" sldId="275"/>
            <ac:spMk id="264" creationId="{5993AA57-117F-48FD-BE14-3330420B2E88}"/>
          </ac:spMkLst>
        </pc:spChg>
        <pc:spChg chg="mod topLvl">
          <ac:chgData name="김 승현" userId="11a90075256c3698" providerId="LiveId" clId="{0AFCDE2E-9D41-471E-9DA5-FC0C2752C37F}" dt="2021-07-18T07:47:47.744" v="2058" actId="1076"/>
          <ac:spMkLst>
            <pc:docMk/>
            <pc:sldMk cId="4256159379" sldId="275"/>
            <ac:spMk id="265" creationId="{7F453945-5807-4D2C-8913-360F5A962C7F}"/>
          </ac:spMkLst>
        </pc:spChg>
        <pc:spChg chg="mod">
          <ac:chgData name="김 승현" userId="11a90075256c3698" providerId="LiveId" clId="{0AFCDE2E-9D41-471E-9DA5-FC0C2752C37F}" dt="2021-07-18T07:42:22.399" v="1974"/>
          <ac:spMkLst>
            <pc:docMk/>
            <pc:sldMk cId="4256159379" sldId="275"/>
            <ac:spMk id="266" creationId="{179C957A-4EE6-46C3-A525-38263EA8DC15}"/>
          </ac:spMkLst>
        </pc:spChg>
        <pc:grpChg chg="add mod">
          <ac:chgData name="김 승현" userId="11a90075256c3698" providerId="LiveId" clId="{0AFCDE2E-9D41-471E-9DA5-FC0C2752C37F}" dt="2021-07-18T07:46:33.752" v="2042" actId="1076"/>
          <ac:grpSpMkLst>
            <pc:docMk/>
            <pc:sldMk cId="4256159379" sldId="275"/>
            <ac:grpSpMk id="58" creationId="{5B414D3F-780C-4F22-A177-11E3E6E38531}"/>
          </ac:grpSpMkLst>
        </pc:grpChg>
        <pc:grpChg chg="mod">
          <ac:chgData name="김 승현" userId="11a90075256c3698" providerId="LiveId" clId="{0AFCDE2E-9D41-471E-9DA5-FC0C2752C37F}" dt="2021-07-18T07:43:54.751" v="2002" actId="1076"/>
          <ac:grpSpMkLst>
            <pc:docMk/>
            <pc:sldMk cId="4256159379" sldId="275"/>
            <ac:grpSpMk id="120" creationId="{43E87706-DB46-42AA-8867-9FFE2BA2F3D8}"/>
          </ac:grpSpMkLst>
        </pc:grpChg>
        <pc:grpChg chg="add del">
          <ac:chgData name="김 승현" userId="11a90075256c3698" providerId="LiveId" clId="{0AFCDE2E-9D41-471E-9DA5-FC0C2752C37F}" dt="2021-07-18T07:44:12.316" v="2017" actId="165"/>
          <ac:grpSpMkLst>
            <pc:docMk/>
            <pc:sldMk cId="4256159379" sldId="275"/>
            <ac:grpSpMk id="210" creationId="{7A0190D3-F9F0-4E8C-A50F-F1F9C6C881FE}"/>
          </ac:grpSpMkLst>
        </pc:grpChg>
        <pc:grpChg chg="del mod topLvl">
          <ac:chgData name="김 승현" userId="11a90075256c3698" providerId="LiveId" clId="{0AFCDE2E-9D41-471E-9DA5-FC0C2752C37F}" dt="2021-07-18T07:44:14.469" v="2018" actId="478"/>
          <ac:grpSpMkLst>
            <pc:docMk/>
            <pc:sldMk cId="4256159379" sldId="275"/>
            <ac:grpSpMk id="212" creationId="{3F1D03C5-63DA-424A-A551-B4C64F232FCA}"/>
          </ac:grpSpMkLst>
        </pc:grpChg>
        <pc:grpChg chg="mod">
          <ac:chgData name="김 승현" userId="11a90075256c3698" providerId="LiveId" clId="{0AFCDE2E-9D41-471E-9DA5-FC0C2752C37F}" dt="2021-07-18T07:47:53.151" v="2059" actId="1076"/>
          <ac:grpSpMkLst>
            <pc:docMk/>
            <pc:sldMk cId="4256159379" sldId="275"/>
            <ac:grpSpMk id="230" creationId="{4F1920B4-7C3A-4633-A741-96EFE4013CE9}"/>
          </ac:grpSpMkLst>
        </pc:grpChg>
        <pc:cxnChg chg="mod">
          <ac:chgData name="김 승현" userId="11a90075256c3698" providerId="LiveId" clId="{0AFCDE2E-9D41-471E-9DA5-FC0C2752C37F}" dt="2021-07-18T07:45:15.925" v="2030" actId="1076"/>
          <ac:cxnSpMkLst>
            <pc:docMk/>
            <pc:sldMk cId="4256159379" sldId="275"/>
            <ac:cxnSpMk id="60" creationId="{DC727BE3-05E3-443C-B6DD-980931954C8F}"/>
          </ac:cxnSpMkLst>
        </pc:cxnChg>
        <pc:cxnChg chg="mod">
          <ac:chgData name="김 승현" userId="11a90075256c3698" providerId="LiveId" clId="{0AFCDE2E-9D41-471E-9DA5-FC0C2752C37F}" dt="2021-07-18T07:44:17.631" v="2019" actId="571"/>
          <ac:cxnSpMkLst>
            <pc:docMk/>
            <pc:sldMk cId="4256159379" sldId="275"/>
            <ac:cxnSpMk id="62" creationId="{B8EDBABB-0BDA-4D6E-B933-F0FEF968639A}"/>
          </ac:cxnSpMkLst>
        </pc:cxnChg>
        <pc:cxnChg chg="mod">
          <ac:chgData name="김 승현" userId="11a90075256c3698" providerId="LiveId" clId="{0AFCDE2E-9D41-471E-9DA5-FC0C2752C37F}" dt="2021-07-18T07:44:17.631" v="2019" actId="571"/>
          <ac:cxnSpMkLst>
            <pc:docMk/>
            <pc:sldMk cId="4256159379" sldId="275"/>
            <ac:cxnSpMk id="64" creationId="{B48B58ED-F2FE-4228-BE54-E3EF8613F5D3}"/>
          </ac:cxnSpMkLst>
        </pc:cxnChg>
        <pc:cxnChg chg="mod">
          <ac:chgData name="김 승현" userId="11a90075256c3698" providerId="LiveId" clId="{0AFCDE2E-9D41-471E-9DA5-FC0C2752C37F}" dt="2021-07-18T07:45:22.187" v="2033" actId="14100"/>
          <ac:cxnSpMkLst>
            <pc:docMk/>
            <pc:sldMk cId="4256159379" sldId="275"/>
            <ac:cxnSpMk id="67" creationId="{1B5266C3-127A-4626-958F-74044EEFDE6E}"/>
          </ac:cxnSpMkLst>
        </pc:cxnChg>
        <pc:cxnChg chg="mod">
          <ac:chgData name="김 승현" userId="11a90075256c3698" providerId="LiveId" clId="{0AFCDE2E-9D41-471E-9DA5-FC0C2752C37F}" dt="2021-07-18T07:45:25.303" v="2034" actId="14100"/>
          <ac:cxnSpMkLst>
            <pc:docMk/>
            <pc:sldMk cId="4256159379" sldId="275"/>
            <ac:cxnSpMk id="69" creationId="{882CA92F-7E4D-4B69-A22A-B4BD6D4EB6BB}"/>
          </ac:cxnSpMkLst>
        </pc:cxnChg>
        <pc:cxnChg chg="mod">
          <ac:chgData name="김 승현" userId="11a90075256c3698" providerId="LiveId" clId="{0AFCDE2E-9D41-471E-9DA5-FC0C2752C37F}" dt="2021-07-18T07:42:54.663" v="1983" actId="1076"/>
          <ac:cxnSpMkLst>
            <pc:docMk/>
            <pc:sldMk cId="4256159379" sldId="275"/>
            <ac:cxnSpMk id="139" creationId="{5AADEF11-303F-4B8A-BF99-FC318A1AF86B}"/>
          </ac:cxnSpMkLst>
        </pc:cxnChg>
        <pc:cxnChg chg="mod">
          <ac:chgData name="김 승현" userId="11a90075256c3698" providerId="LiveId" clId="{0AFCDE2E-9D41-471E-9DA5-FC0C2752C37F}" dt="2021-07-18T07:43:11.029" v="1987" actId="14100"/>
          <ac:cxnSpMkLst>
            <pc:docMk/>
            <pc:sldMk cId="4256159379" sldId="275"/>
            <ac:cxnSpMk id="146" creationId="{84FC9FFA-479D-466F-A8AD-857C8C0BF823}"/>
          </ac:cxnSpMkLst>
        </pc:cxnChg>
        <pc:cxnChg chg="mod">
          <ac:chgData name="김 승현" userId="11a90075256c3698" providerId="LiveId" clId="{0AFCDE2E-9D41-471E-9DA5-FC0C2752C37F}" dt="2021-07-18T07:42:49.117" v="1981" actId="14100"/>
          <ac:cxnSpMkLst>
            <pc:docMk/>
            <pc:sldMk cId="4256159379" sldId="275"/>
            <ac:cxnSpMk id="148" creationId="{6E4C4BB6-74C2-4E13-837D-C1161442EAD0}"/>
          </ac:cxnSpMkLst>
        </pc:cxnChg>
        <pc:cxnChg chg="mod">
          <ac:chgData name="김 승현" userId="11a90075256c3698" providerId="LiveId" clId="{0AFCDE2E-9D41-471E-9DA5-FC0C2752C37F}" dt="2021-07-18T07:44:14.469" v="2018" actId="478"/>
          <ac:cxnSpMkLst>
            <pc:docMk/>
            <pc:sldMk cId="4256159379" sldId="275"/>
            <ac:cxnSpMk id="218" creationId="{6BE4715E-D77B-49A3-994A-CDADF565C17D}"/>
          </ac:cxnSpMkLst>
        </pc:cxnChg>
        <pc:cxnChg chg="mod">
          <ac:chgData name="김 승현" userId="11a90075256c3698" providerId="LiveId" clId="{0AFCDE2E-9D41-471E-9DA5-FC0C2752C37F}" dt="2021-07-18T07:44:14.469" v="2018" actId="478"/>
          <ac:cxnSpMkLst>
            <pc:docMk/>
            <pc:sldMk cId="4256159379" sldId="275"/>
            <ac:cxnSpMk id="220" creationId="{3CC539FF-672D-49E9-9A42-0EEEEDD5B696}"/>
          </ac:cxnSpMkLst>
        </pc:cxnChg>
        <pc:cxnChg chg="mod">
          <ac:chgData name="김 승현" userId="11a90075256c3698" providerId="LiveId" clId="{0AFCDE2E-9D41-471E-9DA5-FC0C2752C37F}" dt="2021-07-18T07:44:14.469" v="2018" actId="478"/>
          <ac:cxnSpMkLst>
            <pc:docMk/>
            <pc:sldMk cId="4256159379" sldId="275"/>
            <ac:cxnSpMk id="222" creationId="{57718A0D-A6BA-4242-8D53-0D134C09A362}"/>
          </ac:cxnSpMkLst>
        </pc:cxnChg>
        <pc:cxnChg chg="mod">
          <ac:chgData name="김 승현" userId="11a90075256c3698" providerId="LiveId" clId="{0AFCDE2E-9D41-471E-9DA5-FC0C2752C37F}" dt="2021-07-18T07:44:14.469" v="2018" actId="478"/>
          <ac:cxnSpMkLst>
            <pc:docMk/>
            <pc:sldMk cId="4256159379" sldId="275"/>
            <ac:cxnSpMk id="225" creationId="{0C837301-D7D8-424F-80CD-91BA5FD914D5}"/>
          </ac:cxnSpMkLst>
        </pc:cxnChg>
        <pc:cxnChg chg="mod">
          <ac:chgData name="김 승현" userId="11a90075256c3698" providerId="LiveId" clId="{0AFCDE2E-9D41-471E-9DA5-FC0C2752C37F}" dt="2021-07-18T07:44:14.469" v="2018" actId="478"/>
          <ac:cxnSpMkLst>
            <pc:docMk/>
            <pc:sldMk cId="4256159379" sldId="275"/>
            <ac:cxnSpMk id="227" creationId="{1861E703-2445-43E3-9A0B-58F5A85F27F9}"/>
          </ac:cxnSpMkLst>
        </pc:cxnChg>
        <pc:cxnChg chg="mod">
          <ac:chgData name="김 승현" userId="11a90075256c3698" providerId="LiveId" clId="{0AFCDE2E-9D41-471E-9DA5-FC0C2752C37F}" dt="2021-07-18T07:47:32.181" v="2056" actId="1076"/>
          <ac:cxnSpMkLst>
            <pc:docMk/>
            <pc:sldMk cId="4256159379" sldId="275"/>
            <ac:cxnSpMk id="238" creationId="{D29EEC48-2D5A-4D0C-A7E0-2EBE47B459D2}"/>
          </ac:cxnSpMkLst>
        </pc:cxnChg>
        <pc:cxnChg chg="mod">
          <ac:chgData name="김 승현" userId="11a90075256c3698" providerId="LiveId" clId="{0AFCDE2E-9D41-471E-9DA5-FC0C2752C37F}" dt="2021-07-18T07:47:35.955" v="2057" actId="1076"/>
          <ac:cxnSpMkLst>
            <pc:docMk/>
            <pc:sldMk cId="4256159379" sldId="275"/>
            <ac:cxnSpMk id="241" creationId="{A642EB8E-866C-4CB8-8DE7-464EECE112A3}"/>
          </ac:cxnSpMkLst>
        </pc:cxnChg>
      </pc:sldChg>
      <pc:sldChg chg="addSp delSp modSp add mod ord">
        <pc:chgData name="김 승현" userId="11a90075256c3698" providerId="LiveId" clId="{0AFCDE2E-9D41-471E-9DA5-FC0C2752C37F}" dt="2021-07-18T09:38:25.503" v="4228" actId="20577"/>
        <pc:sldMkLst>
          <pc:docMk/>
          <pc:sldMk cId="1070526126" sldId="276"/>
        </pc:sldMkLst>
        <pc:spChg chg="mod">
          <ac:chgData name="김 승현" userId="11a90075256c3698" providerId="LiveId" clId="{0AFCDE2E-9D41-471E-9DA5-FC0C2752C37F}" dt="2021-07-18T07:54:44.911" v="2088" actId="20577"/>
          <ac:spMkLst>
            <pc:docMk/>
            <pc:sldMk cId="1070526126" sldId="276"/>
            <ac:spMk id="5" creationId="{A1BEA5CC-C9EC-4DC9-9693-09279B5B2F39}"/>
          </ac:spMkLst>
        </pc:spChg>
        <pc:spChg chg="mod">
          <ac:chgData name="김 승현" userId="11a90075256c3698" providerId="LiveId" clId="{0AFCDE2E-9D41-471E-9DA5-FC0C2752C37F}" dt="2021-07-18T07:54:38.694" v="2075" actId="14100"/>
          <ac:spMkLst>
            <pc:docMk/>
            <pc:sldMk cId="1070526126" sldId="276"/>
            <ac:spMk id="17" creationId="{70F3B858-8CAB-4447-A64C-F29F12912E3B}"/>
          </ac:spMkLst>
        </pc:spChg>
        <pc:spChg chg="mod">
          <ac:chgData name="김 승현" userId="11a90075256c3698" providerId="LiveId" clId="{0AFCDE2E-9D41-471E-9DA5-FC0C2752C37F}" dt="2021-07-18T09:38:25.503" v="4228" actId="20577"/>
          <ac:spMkLst>
            <pc:docMk/>
            <pc:sldMk cId="1070526126" sldId="276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7:55:05.736" v="2103" actId="20577"/>
          <ac:spMkLst>
            <pc:docMk/>
            <pc:sldMk cId="1070526126" sldId="276"/>
            <ac:spMk id="56" creationId="{CB537692-1340-4754-98EE-35F446FC5614}"/>
          </ac:spMkLst>
        </pc:spChg>
        <pc:spChg chg="mod">
          <ac:chgData name="김 승현" userId="11a90075256c3698" providerId="LiveId" clId="{0AFCDE2E-9D41-471E-9DA5-FC0C2752C37F}" dt="2021-07-18T07:54:21.128" v="2070"/>
          <ac:spMkLst>
            <pc:docMk/>
            <pc:sldMk cId="1070526126" sldId="276"/>
            <ac:spMk id="58" creationId="{2EA9DD8F-746B-46A6-B92E-9E4F9D13E496}"/>
          </ac:spMkLst>
        </pc:spChg>
        <pc:spChg chg="mod">
          <ac:chgData name="김 승현" userId="11a90075256c3698" providerId="LiveId" clId="{0AFCDE2E-9D41-471E-9DA5-FC0C2752C37F}" dt="2021-07-18T07:54:21.128" v="2070"/>
          <ac:spMkLst>
            <pc:docMk/>
            <pc:sldMk cId="1070526126" sldId="276"/>
            <ac:spMk id="60" creationId="{69086B83-693E-4E3E-A377-CBD3AF91734A}"/>
          </ac:spMkLst>
        </pc:spChg>
        <pc:spChg chg="mod">
          <ac:chgData name="김 승현" userId="11a90075256c3698" providerId="LiveId" clId="{0AFCDE2E-9D41-471E-9DA5-FC0C2752C37F}" dt="2021-07-18T07:54:21.128" v="2070"/>
          <ac:spMkLst>
            <pc:docMk/>
            <pc:sldMk cId="1070526126" sldId="276"/>
            <ac:spMk id="62" creationId="{BD6F3250-6BB7-44DC-B05F-37EE8C88A939}"/>
          </ac:spMkLst>
        </pc:spChg>
        <pc:spChg chg="mod">
          <ac:chgData name="김 승현" userId="11a90075256c3698" providerId="LiveId" clId="{0AFCDE2E-9D41-471E-9DA5-FC0C2752C37F}" dt="2021-07-18T07:54:21.128" v="2070"/>
          <ac:spMkLst>
            <pc:docMk/>
            <pc:sldMk cId="1070526126" sldId="276"/>
            <ac:spMk id="64" creationId="{DC9C0328-1F5B-42B4-9FED-38B86FF0DADB}"/>
          </ac:spMkLst>
        </pc:spChg>
        <pc:spChg chg="mod">
          <ac:chgData name="김 승현" userId="11a90075256c3698" providerId="LiveId" clId="{0AFCDE2E-9D41-471E-9DA5-FC0C2752C37F}" dt="2021-07-18T07:54:21.128" v="2070"/>
          <ac:spMkLst>
            <pc:docMk/>
            <pc:sldMk cId="1070526126" sldId="276"/>
            <ac:spMk id="65" creationId="{4B69AD20-4A94-4202-A1DF-094A2F5E7B8D}"/>
          </ac:spMkLst>
        </pc:spChg>
        <pc:spChg chg="mod">
          <ac:chgData name="김 승현" userId="11a90075256c3698" providerId="LiveId" clId="{0AFCDE2E-9D41-471E-9DA5-FC0C2752C37F}" dt="2021-07-18T07:54:21.128" v="2070"/>
          <ac:spMkLst>
            <pc:docMk/>
            <pc:sldMk cId="1070526126" sldId="276"/>
            <ac:spMk id="67" creationId="{AB3334D7-ED44-4CEA-BBA6-414437112233}"/>
          </ac:spMkLst>
        </pc:spChg>
        <pc:spChg chg="add mod">
          <ac:chgData name="김 승현" userId="11a90075256c3698" providerId="LiveId" clId="{0AFCDE2E-9D41-471E-9DA5-FC0C2752C37F}" dt="2021-07-18T07:54:56.272" v="2090" actId="571"/>
          <ac:spMkLst>
            <pc:docMk/>
            <pc:sldMk cId="1070526126" sldId="276"/>
            <ac:spMk id="69" creationId="{84011659-953E-4C35-A76E-47E3F4DB7A9D}"/>
          </ac:spMkLst>
        </pc:spChg>
        <pc:spChg chg="add mod">
          <ac:chgData name="김 승현" userId="11a90075256c3698" providerId="LiveId" clId="{0AFCDE2E-9D41-471E-9DA5-FC0C2752C37F}" dt="2021-07-18T07:54:59.890" v="2091" actId="571"/>
          <ac:spMkLst>
            <pc:docMk/>
            <pc:sldMk cId="1070526126" sldId="276"/>
            <ac:spMk id="70" creationId="{594BE494-8B9C-4B1C-B1FF-01C01692CA7E}"/>
          </ac:spMkLst>
        </pc:spChg>
        <pc:spChg chg="add mod">
          <ac:chgData name="김 승현" userId="11a90075256c3698" providerId="LiveId" clId="{0AFCDE2E-9D41-471E-9DA5-FC0C2752C37F}" dt="2021-07-18T07:55:39.224" v="2119" actId="571"/>
          <ac:spMkLst>
            <pc:docMk/>
            <pc:sldMk cId="1070526126" sldId="276"/>
            <ac:spMk id="74" creationId="{AB196E69-4A31-4E3D-8C12-48B0EBD9241E}"/>
          </ac:spMkLst>
        </pc:spChg>
        <pc:spChg chg="add mod">
          <ac:chgData name="김 승현" userId="11a90075256c3698" providerId="LiveId" clId="{0AFCDE2E-9D41-471E-9DA5-FC0C2752C37F}" dt="2021-07-18T07:55:39.224" v="2119" actId="571"/>
          <ac:spMkLst>
            <pc:docMk/>
            <pc:sldMk cId="1070526126" sldId="276"/>
            <ac:spMk id="75" creationId="{AA17F208-2AC7-49CF-866D-894B7254B540}"/>
          </ac:spMkLst>
        </pc:spChg>
        <pc:spChg chg="add mod">
          <ac:chgData name="김 승현" userId="11a90075256c3698" providerId="LiveId" clId="{0AFCDE2E-9D41-471E-9DA5-FC0C2752C37F}" dt="2021-07-18T07:55:39.224" v="2119" actId="571"/>
          <ac:spMkLst>
            <pc:docMk/>
            <pc:sldMk cId="1070526126" sldId="276"/>
            <ac:spMk id="77" creationId="{2A0A2A46-80EB-4BB9-89FF-E511433B583F}"/>
          </ac:spMkLst>
        </pc:spChg>
        <pc:spChg chg="mod">
          <ac:chgData name="김 승현" userId="11a90075256c3698" providerId="LiveId" clId="{0AFCDE2E-9D41-471E-9DA5-FC0C2752C37F}" dt="2021-07-18T07:55:10.226" v="2104" actId="20577"/>
          <ac:spMkLst>
            <pc:docMk/>
            <pc:sldMk cId="1070526126" sldId="276"/>
            <ac:spMk id="79" creationId="{6C62BCC9-4624-4738-A1BB-EBC9CDF7B9FD}"/>
          </ac:spMkLst>
        </pc:spChg>
        <pc:spChg chg="mod">
          <ac:chgData name="김 승현" userId="11a90075256c3698" providerId="LiveId" clId="{0AFCDE2E-9D41-471E-9DA5-FC0C2752C37F}" dt="2021-07-18T07:55:14.790" v="2106" actId="20577"/>
          <ac:spMkLst>
            <pc:docMk/>
            <pc:sldMk cId="1070526126" sldId="276"/>
            <ac:spMk id="80" creationId="{260D518F-F9F6-4A0B-98A3-23321460B6E5}"/>
          </ac:spMkLst>
        </pc:spChg>
        <pc:spChg chg="mod">
          <ac:chgData name="김 승현" userId="11a90075256c3698" providerId="LiveId" clId="{0AFCDE2E-9D41-471E-9DA5-FC0C2752C37F}" dt="2021-07-18T07:55:15.775" v="2107" actId="20577"/>
          <ac:spMkLst>
            <pc:docMk/>
            <pc:sldMk cId="1070526126" sldId="276"/>
            <ac:spMk id="81" creationId="{CA1E3044-6453-400C-891C-5EC932B9016D}"/>
          </ac:spMkLst>
        </pc:spChg>
        <pc:spChg chg="mod">
          <ac:chgData name="김 승현" userId="11a90075256c3698" providerId="LiveId" clId="{0AFCDE2E-9D41-471E-9DA5-FC0C2752C37F}" dt="2021-07-18T07:55:12.073" v="2105" actId="20577"/>
          <ac:spMkLst>
            <pc:docMk/>
            <pc:sldMk cId="1070526126" sldId="276"/>
            <ac:spMk id="83" creationId="{E9467DA0-B2F6-444B-8665-A87752FDE972}"/>
          </ac:spMkLst>
        </pc:spChg>
        <pc:spChg chg="mod">
          <ac:chgData name="김 승현" userId="11a90075256c3698" providerId="LiveId" clId="{0AFCDE2E-9D41-471E-9DA5-FC0C2752C37F}" dt="2021-07-18T07:54:51.369" v="2089" actId="1076"/>
          <ac:spMkLst>
            <pc:docMk/>
            <pc:sldMk cId="1070526126" sldId="276"/>
            <ac:spMk id="85" creationId="{3DAFA320-70F4-459B-8907-C21051793184}"/>
          </ac:spMkLst>
        </pc:spChg>
        <pc:spChg chg="add mod">
          <ac:chgData name="김 승현" userId="11a90075256c3698" providerId="LiveId" clId="{0AFCDE2E-9D41-471E-9DA5-FC0C2752C37F}" dt="2021-07-18T07:55:39.224" v="2119" actId="571"/>
          <ac:spMkLst>
            <pc:docMk/>
            <pc:sldMk cId="1070526126" sldId="276"/>
            <ac:spMk id="87" creationId="{64BD8AF2-A9E9-4652-A73F-F2FDB38662F5}"/>
          </ac:spMkLst>
        </pc:spChg>
        <pc:spChg chg="add mod">
          <ac:chgData name="김 승현" userId="11a90075256c3698" providerId="LiveId" clId="{0AFCDE2E-9D41-471E-9DA5-FC0C2752C37F}" dt="2021-07-18T07:56:59.559" v="2194" actId="1076"/>
          <ac:spMkLst>
            <pc:docMk/>
            <pc:sldMk cId="1070526126" sldId="276"/>
            <ac:spMk id="89" creationId="{B4ABB373-305F-41D6-A03A-7DF2E4EB3D15}"/>
          </ac:spMkLst>
        </pc:spChg>
        <pc:spChg chg="add mod">
          <ac:chgData name="김 승현" userId="11a90075256c3698" providerId="LiveId" clId="{0AFCDE2E-9D41-471E-9DA5-FC0C2752C37F}" dt="2021-07-18T07:55:39.224" v="2119" actId="571"/>
          <ac:spMkLst>
            <pc:docMk/>
            <pc:sldMk cId="1070526126" sldId="276"/>
            <ac:spMk id="90" creationId="{BC1891B0-768A-4899-95C1-21F4883599F5}"/>
          </ac:spMkLst>
        </pc:spChg>
        <pc:spChg chg="add mod">
          <ac:chgData name="김 승현" userId="11a90075256c3698" providerId="LiveId" clId="{0AFCDE2E-9D41-471E-9DA5-FC0C2752C37F}" dt="2021-07-18T07:58:42.585" v="2208" actId="571"/>
          <ac:spMkLst>
            <pc:docMk/>
            <pc:sldMk cId="1070526126" sldId="276"/>
            <ac:spMk id="91" creationId="{B23ECEBA-7097-4464-9760-AD5A1090DFE4}"/>
          </ac:spMkLst>
        </pc:spChg>
        <pc:spChg chg="add mod">
          <ac:chgData name="김 승현" userId="11a90075256c3698" providerId="LiveId" clId="{0AFCDE2E-9D41-471E-9DA5-FC0C2752C37F}" dt="2021-07-18T07:59:01.380" v="2212" actId="1076"/>
          <ac:spMkLst>
            <pc:docMk/>
            <pc:sldMk cId="1070526126" sldId="276"/>
            <ac:spMk id="93" creationId="{24C84046-EE4A-472E-9D83-320F25B56AFD}"/>
          </ac:spMkLst>
        </pc:spChg>
        <pc:spChg chg="mod">
          <ac:chgData name="김 승현" userId="11a90075256c3698" providerId="LiveId" clId="{0AFCDE2E-9D41-471E-9DA5-FC0C2752C37F}" dt="2021-07-18T07:56:15.360" v="2161" actId="1076"/>
          <ac:spMkLst>
            <pc:docMk/>
            <pc:sldMk cId="1070526126" sldId="276"/>
            <ac:spMk id="94" creationId="{28348743-C4E6-4098-BA0C-937E9D7FCB06}"/>
          </ac:spMkLst>
        </pc:spChg>
        <pc:spChg chg="add mod">
          <ac:chgData name="김 승현" userId="11a90075256c3698" providerId="LiveId" clId="{0AFCDE2E-9D41-471E-9DA5-FC0C2752C37F}" dt="2021-07-18T07:59:25.697" v="2217" actId="1076"/>
          <ac:spMkLst>
            <pc:docMk/>
            <pc:sldMk cId="1070526126" sldId="276"/>
            <ac:spMk id="96" creationId="{4C18F171-E66D-467A-9100-F3510B5E8B46}"/>
          </ac:spMkLst>
        </pc:spChg>
        <pc:spChg chg="add mod">
          <ac:chgData name="김 승현" userId="11a90075256c3698" providerId="LiveId" clId="{0AFCDE2E-9D41-471E-9DA5-FC0C2752C37F}" dt="2021-07-18T08:00:10.102" v="2238" actId="1076"/>
          <ac:spMkLst>
            <pc:docMk/>
            <pc:sldMk cId="1070526126" sldId="276"/>
            <ac:spMk id="97" creationId="{644BF41B-E818-467A-A601-73E6AEA3730F}"/>
          </ac:spMkLst>
        </pc:spChg>
        <pc:spChg chg="add mod">
          <ac:chgData name="김 승현" userId="11a90075256c3698" providerId="LiveId" clId="{0AFCDE2E-9D41-471E-9DA5-FC0C2752C37F}" dt="2021-07-18T07:59:49.276" v="2224" actId="1076"/>
          <ac:spMkLst>
            <pc:docMk/>
            <pc:sldMk cId="1070526126" sldId="276"/>
            <ac:spMk id="98" creationId="{8D0E99B2-F8DA-4C5B-B413-430F66A2088D}"/>
          </ac:spMkLst>
        </pc:spChg>
        <pc:spChg chg="add mod">
          <ac:chgData name="김 승현" userId="11a90075256c3698" providerId="LiveId" clId="{0AFCDE2E-9D41-471E-9DA5-FC0C2752C37F}" dt="2021-07-18T07:59:23.124" v="2216" actId="1076"/>
          <ac:spMkLst>
            <pc:docMk/>
            <pc:sldMk cId="1070526126" sldId="276"/>
            <ac:spMk id="100" creationId="{5A0E9F37-0784-4B82-89EF-AF5F25610197}"/>
          </ac:spMkLst>
        </pc:spChg>
        <pc:spChg chg="add mod">
          <ac:chgData name="김 승현" userId="11a90075256c3698" providerId="LiveId" clId="{0AFCDE2E-9D41-471E-9DA5-FC0C2752C37F}" dt="2021-07-18T08:00:14.290" v="2239" actId="1076"/>
          <ac:spMkLst>
            <pc:docMk/>
            <pc:sldMk cId="1070526126" sldId="276"/>
            <ac:spMk id="102" creationId="{70C2C4E6-20BA-4C5E-8D6E-3D63DB7AC097}"/>
          </ac:spMkLst>
        </pc:spChg>
        <pc:spChg chg="add mod">
          <ac:chgData name="김 승현" userId="11a90075256c3698" providerId="LiveId" clId="{0AFCDE2E-9D41-471E-9DA5-FC0C2752C37F}" dt="2021-07-18T08:00:22.081" v="2247" actId="1076"/>
          <ac:spMkLst>
            <pc:docMk/>
            <pc:sldMk cId="1070526126" sldId="276"/>
            <ac:spMk id="115" creationId="{21C10055-BE8F-457F-ADB4-79621CE7CD09}"/>
          </ac:spMkLst>
        </pc:spChg>
        <pc:spChg chg="del">
          <ac:chgData name="김 승현" userId="11a90075256c3698" providerId="LiveId" clId="{0AFCDE2E-9D41-471E-9DA5-FC0C2752C37F}" dt="2021-07-18T07:55:24.815" v="2111" actId="478"/>
          <ac:spMkLst>
            <pc:docMk/>
            <pc:sldMk cId="1070526126" sldId="276"/>
            <ac:spMk id="154" creationId="{DACBDB9A-6850-4E63-9CA5-E047481490E1}"/>
          </ac:spMkLst>
        </pc:spChg>
        <pc:spChg chg="del">
          <ac:chgData name="김 승현" userId="11a90075256c3698" providerId="LiveId" clId="{0AFCDE2E-9D41-471E-9DA5-FC0C2752C37F}" dt="2021-07-18T07:55:28.382" v="2116" actId="478"/>
          <ac:spMkLst>
            <pc:docMk/>
            <pc:sldMk cId="1070526126" sldId="276"/>
            <ac:spMk id="155" creationId="{42254FFF-7860-4F0A-9565-05CA7A55205B}"/>
          </ac:spMkLst>
        </pc:spChg>
        <pc:spChg chg="del">
          <ac:chgData name="김 승현" userId="11a90075256c3698" providerId="LiveId" clId="{0AFCDE2E-9D41-471E-9DA5-FC0C2752C37F}" dt="2021-07-18T07:55:28.908" v="2117" actId="478"/>
          <ac:spMkLst>
            <pc:docMk/>
            <pc:sldMk cId="1070526126" sldId="276"/>
            <ac:spMk id="156" creationId="{D81A344D-CEC7-4722-9C19-1F4C66CE52C7}"/>
          </ac:spMkLst>
        </pc:spChg>
        <pc:spChg chg="del">
          <ac:chgData name="김 승현" userId="11a90075256c3698" providerId="LiveId" clId="{0AFCDE2E-9D41-471E-9DA5-FC0C2752C37F}" dt="2021-07-18T07:55:25.229" v="2112" actId="478"/>
          <ac:spMkLst>
            <pc:docMk/>
            <pc:sldMk cId="1070526126" sldId="276"/>
            <ac:spMk id="158" creationId="{FAA2B27F-5A25-4A28-8A7A-FF72A515596F}"/>
          </ac:spMkLst>
        </pc:spChg>
        <pc:spChg chg="del">
          <ac:chgData name="김 승현" userId="11a90075256c3698" providerId="LiveId" clId="{0AFCDE2E-9D41-471E-9DA5-FC0C2752C37F}" dt="2021-07-18T07:55:27.134" v="2114" actId="478"/>
          <ac:spMkLst>
            <pc:docMk/>
            <pc:sldMk cId="1070526126" sldId="276"/>
            <ac:spMk id="160" creationId="{BAF3F34E-93D4-45E8-AC42-DBD67EB3DAFE}"/>
          </ac:spMkLst>
        </pc:spChg>
        <pc:spChg chg="del">
          <ac:chgData name="김 승현" userId="11a90075256c3698" providerId="LiveId" clId="{0AFCDE2E-9D41-471E-9DA5-FC0C2752C37F}" dt="2021-07-18T07:55:26.254" v="2113" actId="478"/>
          <ac:spMkLst>
            <pc:docMk/>
            <pc:sldMk cId="1070526126" sldId="276"/>
            <ac:spMk id="161" creationId="{7C611051-BF84-408C-A3F7-D7433D2DD1D3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73" creationId="{E8313418-707D-47EC-8B63-94044D1A5564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74" creationId="{4E57D298-C03C-47CB-9FCD-8FF566735C2B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75" creationId="{0C379119-9998-4F7C-A9A8-C4BD162C0BC9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77" creationId="{7470E7EC-BFF2-4006-92D1-46384DEABD51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79" creationId="{F76BF7DF-4701-46BE-ABA8-11ACA65955F1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80" creationId="{CA5AB533-A259-41AC-923F-1EEB43D84441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92" creationId="{4E91740B-D4C9-442F-9AF9-BB3D91499D11}"/>
          </ac:spMkLst>
        </pc:spChg>
        <pc:spChg chg="mod">
          <ac:chgData name="김 승현" userId="11a90075256c3698" providerId="LiveId" clId="{0AFCDE2E-9D41-471E-9DA5-FC0C2752C37F}" dt="2021-07-18T07:56:07.650" v="2160" actId="20577"/>
          <ac:spMkLst>
            <pc:docMk/>
            <pc:sldMk cId="1070526126" sldId="276"/>
            <ac:spMk id="194" creationId="{1E38A4F6-AD8D-49E1-9B71-6CAA8EFCD798}"/>
          </ac:spMkLst>
        </pc:spChg>
        <pc:spChg chg="mod">
          <ac:chgData name="김 승현" userId="11a90075256c3698" providerId="LiveId" clId="{0AFCDE2E-9D41-471E-9DA5-FC0C2752C37F}" dt="2021-07-18T07:59:56.608" v="2228" actId="1037"/>
          <ac:spMkLst>
            <pc:docMk/>
            <pc:sldMk cId="1070526126" sldId="276"/>
            <ac:spMk id="195" creationId="{048989D0-E45F-4629-9650-75FF7AEC40D1}"/>
          </ac:spMkLst>
        </pc:spChg>
        <pc:grpChg chg="add mod">
          <ac:chgData name="김 승현" userId="11a90075256c3698" providerId="LiveId" clId="{0AFCDE2E-9D41-471E-9DA5-FC0C2752C37F}" dt="2021-07-18T07:54:32.527" v="2072" actId="1076"/>
          <ac:grpSpMkLst>
            <pc:docMk/>
            <pc:sldMk cId="1070526126" sldId="276"/>
            <ac:grpSpMk id="57" creationId="{14E085E2-73F1-4885-9FD6-CDCB6C407D83}"/>
          </ac:grpSpMkLst>
        </pc:grpChg>
        <pc:grpChg chg="del">
          <ac:chgData name="김 승현" userId="11a90075256c3698" providerId="LiveId" clId="{0AFCDE2E-9D41-471E-9DA5-FC0C2752C37F}" dt="2021-07-18T07:54:26.905" v="2071" actId="478"/>
          <ac:grpSpMkLst>
            <pc:docMk/>
            <pc:sldMk cId="1070526126" sldId="276"/>
            <ac:grpSpMk id="120" creationId="{43E87706-DB46-42AA-8867-9FFE2BA2F3D8}"/>
          </ac:grpSpMkLst>
        </pc:grpChg>
        <pc:cxnChg chg="mod">
          <ac:chgData name="김 승현" userId="11a90075256c3698" providerId="LiveId" clId="{0AFCDE2E-9D41-471E-9DA5-FC0C2752C37F}" dt="2021-07-18T07:54:21.128" v="2070"/>
          <ac:cxnSpMkLst>
            <pc:docMk/>
            <pc:sldMk cId="1070526126" sldId="276"/>
            <ac:cxnSpMk id="59" creationId="{9C058430-DC21-403E-A9A4-CE5DD6E39AF1}"/>
          </ac:cxnSpMkLst>
        </pc:cxnChg>
        <pc:cxnChg chg="mod">
          <ac:chgData name="김 승현" userId="11a90075256c3698" providerId="LiveId" clId="{0AFCDE2E-9D41-471E-9DA5-FC0C2752C37F}" dt="2021-07-18T07:54:21.128" v="2070"/>
          <ac:cxnSpMkLst>
            <pc:docMk/>
            <pc:sldMk cId="1070526126" sldId="276"/>
            <ac:cxnSpMk id="61" creationId="{952A52F0-8437-43FD-816B-572A0FCE7A43}"/>
          </ac:cxnSpMkLst>
        </pc:cxnChg>
        <pc:cxnChg chg="mod">
          <ac:chgData name="김 승현" userId="11a90075256c3698" providerId="LiveId" clId="{0AFCDE2E-9D41-471E-9DA5-FC0C2752C37F}" dt="2021-07-18T07:54:21.128" v="2070"/>
          <ac:cxnSpMkLst>
            <pc:docMk/>
            <pc:sldMk cId="1070526126" sldId="276"/>
            <ac:cxnSpMk id="63" creationId="{E3E0818E-8EB9-49A7-8F7A-D1DEF27AC89C}"/>
          </ac:cxnSpMkLst>
        </pc:cxnChg>
        <pc:cxnChg chg="mod">
          <ac:chgData name="김 승현" userId="11a90075256c3698" providerId="LiveId" clId="{0AFCDE2E-9D41-471E-9DA5-FC0C2752C37F}" dt="2021-07-18T07:54:21.128" v="2070"/>
          <ac:cxnSpMkLst>
            <pc:docMk/>
            <pc:sldMk cId="1070526126" sldId="276"/>
            <ac:cxnSpMk id="66" creationId="{8D68DB1D-033E-4B7F-900A-6EF1AF887321}"/>
          </ac:cxnSpMkLst>
        </pc:cxnChg>
        <pc:cxnChg chg="mod">
          <ac:chgData name="김 승현" userId="11a90075256c3698" providerId="LiveId" clId="{0AFCDE2E-9D41-471E-9DA5-FC0C2752C37F}" dt="2021-07-18T07:54:21.128" v="2070"/>
          <ac:cxnSpMkLst>
            <pc:docMk/>
            <pc:sldMk cId="1070526126" sldId="276"/>
            <ac:cxnSpMk id="68" creationId="{13C5DC19-ADDA-47C0-A347-DE1A77C1140F}"/>
          </ac:cxnSpMkLst>
        </pc:cxnChg>
        <pc:cxnChg chg="add mod">
          <ac:chgData name="김 승현" userId="11a90075256c3698" providerId="LiveId" clId="{0AFCDE2E-9D41-471E-9DA5-FC0C2752C37F}" dt="2021-07-18T07:57:14.076" v="2196" actId="14100"/>
          <ac:cxnSpMkLst>
            <pc:docMk/>
            <pc:sldMk cId="1070526126" sldId="276"/>
            <ac:cxnSpMk id="73" creationId="{4CCB7B22-8E98-4D74-BC6E-BDA845BF6579}"/>
          </ac:cxnSpMkLst>
        </pc:cxnChg>
        <pc:cxnChg chg="mod">
          <ac:chgData name="김 승현" userId="11a90075256c3698" providerId="LiveId" clId="{0AFCDE2E-9D41-471E-9DA5-FC0C2752C37F}" dt="2021-07-18T07:55:19.358" v="2109" actId="14100"/>
          <ac:cxnSpMkLst>
            <pc:docMk/>
            <pc:sldMk cId="1070526126" sldId="276"/>
            <ac:cxnSpMk id="82" creationId="{64D1C606-F83F-4420-A592-246B94921BB2}"/>
          </ac:cxnSpMkLst>
        </pc:cxnChg>
        <pc:cxnChg chg="add mod">
          <ac:chgData name="김 승현" userId="11a90075256c3698" providerId="LiveId" clId="{0AFCDE2E-9D41-471E-9DA5-FC0C2752C37F}" dt="2021-07-18T07:55:39.224" v="2119" actId="571"/>
          <ac:cxnSpMkLst>
            <pc:docMk/>
            <pc:sldMk cId="1070526126" sldId="276"/>
            <ac:cxnSpMk id="86" creationId="{32CF7FFC-8E89-469D-94FA-2330D2D086FB}"/>
          </ac:cxnSpMkLst>
        </pc:cxnChg>
        <pc:cxnChg chg="add mod">
          <ac:chgData name="김 승현" userId="11a90075256c3698" providerId="LiveId" clId="{0AFCDE2E-9D41-471E-9DA5-FC0C2752C37F}" dt="2021-07-18T07:55:39.224" v="2119" actId="571"/>
          <ac:cxnSpMkLst>
            <pc:docMk/>
            <pc:sldMk cId="1070526126" sldId="276"/>
            <ac:cxnSpMk id="88" creationId="{1BA274C1-E4E8-4DBA-9578-B9B5A3CD46D7}"/>
          </ac:cxnSpMkLst>
        </pc:cxnChg>
        <pc:cxnChg chg="add mod">
          <ac:chgData name="김 승현" userId="11a90075256c3698" providerId="LiveId" clId="{0AFCDE2E-9D41-471E-9DA5-FC0C2752C37F}" dt="2021-07-18T07:59:49.276" v="2224" actId="1076"/>
          <ac:cxnSpMkLst>
            <pc:docMk/>
            <pc:sldMk cId="1070526126" sldId="276"/>
            <ac:cxnSpMk id="95" creationId="{36682B5F-EC41-40F0-B855-72889C271DFD}"/>
          </ac:cxnSpMkLst>
        </pc:cxnChg>
        <pc:cxnChg chg="add mod">
          <ac:chgData name="김 승현" userId="11a90075256c3698" providerId="LiveId" clId="{0AFCDE2E-9D41-471E-9DA5-FC0C2752C37F}" dt="2021-07-18T08:00:10.102" v="2238" actId="1076"/>
          <ac:cxnSpMkLst>
            <pc:docMk/>
            <pc:sldMk cId="1070526126" sldId="276"/>
            <ac:cxnSpMk id="99" creationId="{504DAA9E-2C88-4B24-8986-04F364EB2C87}"/>
          </ac:cxnSpMkLst>
        </pc:cxnChg>
        <pc:cxnChg chg="add mod">
          <ac:chgData name="김 승현" userId="11a90075256c3698" providerId="LiveId" clId="{0AFCDE2E-9D41-471E-9DA5-FC0C2752C37F}" dt="2021-07-18T07:59:25.697" v="2217" actId="1076"/>
          <ac:cxnSpMkLst>
            <pc:docMk/>
            <pc:sldMk cId="1070526126" sldId="276"/>
            <ac:cxnSpMk id="101" creationId="{E2736E2E-FAAE-411D-A2A2-C51C4F9BDF66}"/>
          </ac:cxnSpMkLst>
        </pc:cxnChg>
        <pc:cxnChg chg="add mod">
          <ac:chgData name="김 승현" userId="11a90075256c3698" providerId="LiveId" clId="{0AFCDE2E-9D41-471E-9DA5-FC0C2752C37F}" dt="2021-07-18T07:59:56.608" v="2228" actId="1037"/>
          <ac:cxnSpMkLst>
            <pc:docMk/>
            <pc:sldMk cId="1070526126" sldId="276"/>
            <ac:cxnSpMk id="108" creationId="{8C4505FD-1059-4066-B889-E104F5B60135}"/>
          </ac:cxnSpMkLst>
        </pc:cxnChg>
        <pc:cxnChg chg="mod">
          <ac:chgData name="김 승현" userId="11a90075256c3698" providerId="LiveId" clId="{0AFCDE2E-9D41-471E-9DA5-FC0C2752C37F}" dt="2021-07-18T07:54:26.905" v="2071" actId="478"/>
          <ac:cxnSpMkLst>
            <pc:docMk/>
            <pc:sldMk cId="1070526126" sldId="276"/>
            <ac:cxnSpMk id="139" creationId="{5AADEF11-303F-4B8A-BF99-FC318A1AF86B}"/>
          </ac:cxnSpMkLst>
        </pc:cxnChg>
        <pc:cxnChg chg="mod">
          <ac:chgData name="김 승현" userId="11a90075256c3698" providerId="LiveId" clId="{0AFCDE2E-9D41-471E-9DA5-FC0C2752C37F}" dt="2021-07-18T07:54:26.905" v="2071" actId="478"/>
          <ac:cxnSpMkLst>
            <pc:docMk/>
            <pc:sldMk cId="1070526126" sldId="276"/>
            <ac:cxnSpMk id="141" creationId="{B3D597D5-96A2-4B7B-BD21-B7ABA10710F0}"/>
          </ac:cxnSpMkLst>
        </pc:cxnChg>
        <pc:cxnChg chg="mod">
          <ac:chgData name="김 승현" userId="11a90075256c3698" providerId="LiveId" clId="{0AFCDE2E-9D41-471E-9DA5-FC0C2752C37F}" dt="2021-07-18T07:54:26.905" v="2071" actId="478"/>
          <ac:cxnSpMkLst>
            <pc:docMk/>
            <pc:sldMk cId="1070526126" sldId="276"/>
            <ac:cxnSpMk id="143" creationId="{D1F61A70-B3B1-4037-85AD-EABDC8F71FAB}"/>
          </ac:cxnSpMkLst>
        </pc:cxnChg>
        <pc:cxnChg chg="mod">
          <ac:chgData name="김 승현" userId="11a90075256c3698" providerId="LiveId" clId="{0AFCDE2E-9D41-471E-9DA5-FC0C2752C37F}" dt="2021-07-18T07:54:26.905" v="2071" actId="478"/>
          <ac:cxnSpMkLst>
            <pc:docMk/>
            <pc:sldMk cId="1070526126" sldId="276"/>
            <ac:cxnSpMk id="146" creationId="{84FC9FFA-479D-466F-A8AD-857C8C0BF823}"/>
          </ac:cxnSpMkLst>
        </pc:cxnChg>
        <pc:cxnChg chg="mod">
          <ac:chgData name="김 승현" userId="11a90075256c3698" providerId="LiveId" clId="{0AFCDE2E-9D41-471E-9DA5-FC0C2752C37F}" dt="2021-07-18T07:54:26.905" v="2071" actId="478"/>
          <ac:cxnSpMkLst>
            <pc:docMk/>
            <pc:sldMk cId="1070526126" sldId="276"/>
            <ac:cxnSpMk id="148" creationId="{6E4C4BB6-74C2-4E13-837D-C1161442EAD0}"/>
          </ac:cxnSpMkLst>
        </pc:cxnChg>
        <pc:cxnChg chg="del mod">
          <ac:chgData name="김 승현" userId="11a90075256c3698" providerId="LiveId" clId="{0AFCDE2E-9D41-471E-9DA5-FC0C2752C37F}" dt="2021-07-18T07:55:24.338" v="2110" actId="478"/>
          <ac:cxnSpMkLst>
            <pc:docMk/>
            <pc:sldMk cId="1070526126" sldId="276"/>
            <ac:cxnSpMk id="153" creationId="{30558FBD-B224-4586-8903-C4BFA5C161BB}"/>
          </ac:cxnSpMkLst>
        </pc:cxnChg>
        <pc:cxnChg chg="del mod">
          <ac:chgData name="김 승현" userId="11a90075256c3698" providerId="LiveId" clId="{0AFCDE2E-9D41-471E-9DA5-FC0C2752C37F}" dt="2021-07-18T07:55:27.630" v="2115" actId="478"/>
          <ac:cxnSpMkLst>
            <pc:docMk/>
            <pc:sldMk cId="1070526126" sldId="276"/>
            <ac:cxnSpMk id="157" creationId="{43C7F2F4-6F4A-4364-A7E7-1C4AB14F5571}"/>
          </ac:cxnSpMkLst>
        </pc:cxnChg>
        <pc:cxnChg chg="del mod">
          <ac:chgData name="김 승현" userId="11a90075256c3698" providerId="LiveId" clId="{0AFCDE2E-9D41-471E-9DA5-FC0C2752C37F}" dt="2021-07-18T07:55:29.517" v="2118" actId="478"/>
          <ac:cxnSpMkLst>
            <pc:docMk/>
            <pc:sldMk cId="1070526126" sldId="276"/>
            <ac:cxnSpMk id="159" creationId="{7B98D478-151C-4B89-B006-E6B68A380256}"/>
          </ac:cxnSpMkLst>
        </pc:cxnChg>
        <pc:cxnChg chg="del mod">
          <ac:chgData name="김 승현" userId="11a90075256c3698" providerId="LiveId" clId="{0AFCDE2E-9D41-471E-9DA5-FC0C2752C37F}" dt="2021-07-18T07:58:53.852" v="2211" actId="478"/>
          <ac:cxnSpMkLst>
            <pc:docMk/>
            <pc:sldMk cId="1070526126" sldId="276"/>
            <ac:cxnSpMk id="172" creationId="{B6814B83-239B-4B1D-941F-1AC170283E0C}"/>
          </ac:cxnSpMkLst>
        </pc:cxnChg>
        <pc:cxnChg chg="del mod">
          <ac:chgData name="김 승현" userId="11a90075256c3698" providerId="LiveId" clId="{0AFCDE2E-9D41-471E-9DA5-FC0C2752C37F}" dt="2021-07-18T07:58:53.852" v="2211" actId="478"/>
          <ac:cxnSpMkLst>
            <pc:docMk/>
            <pc:sldMk cId="1070526126" sldId="276"/>
            <ac:cxnSpMk id="176" creationId="{4AA8DC5B-A1F9-4459-A527-1273B8E89F2A}"/>
          </ac:cxnSpMkLst>
        </pc:cxnChg>
        <pc:cxnChg chg="del mod">
          <ac:chgData name="김 승현" userId="11a90075256c3698" providerId="LiveId" clId="{0AFCDE2E-9D41-471E-9DA5-FC0C2752C37F}" dt="2021-07-18T07:58:53.852" v="2211" actId="478"/>
          <ac:cxnSpMkLst>
            <pc:docMk/>
            <pc:sldMk cId="1070526126" sldId="276"/>
            <ac:cxnSpMk id="178" creationId="{574B6C55-0209-42A5-A30C-EBDBC02C2986}"/>
          </ac:cxnSpMkLst>
        </pc:cxnChg>
        <pc:cxnChg chg="mod">
          <ac:chgData name="김 승현" userId="11a90075256c3698" providerId="LiveId" clId="{0AFCDE2E-9D41-471E-9DA5-FC0C2752C37F}" dt="2021-07-18T07:56:07.650" v="2160" actId="20577"/>
          <ac:cxnSpMkLst>
            <pc:docMk/>
            <pc:sldMk cId="1070526126" sldId="276"/>
            <ac:cxnSpMk id="198" creationId="{63775FC9-4BEF-473E-BFEA-FE14358FFF64}"/>
          </ac:cxnSpMkLst>
        </pc:cxnChg>
        <pc:cxnChg chg="del mod">
          <ac:chgData name="김 승현" userId="11a90075256c3698" providerId="LiveId" clId="{0AFCDE2E-9D41-471E-9DA5-FC0C2752C37F}" dt="2021-07-18T07:58:53.852" v="2211" actId="478"/>
          <ac:cxnSpMkLst>
            <pc:docMk/>
            <pc:sldMk cId="1070526126" sldId="276"/>
            <ac:cxnSpMk id="203" creationId="{CF879122-C83C-4291-B4A1-14E043FDCCDA}"/>
          </ac:cxnSpMkLst>
        </pc:cxnChg>
      </pc:sldChg>
      <pc:sldChg chg="addSp delSp modSp add mod ord">
        <pc:chgData name="김 승현" userId="11a90075256c3698" providerId="LiveId" clId="{0AFCDE2E-9D41-471E-9DA5-FC0C2752C37F}" dt="2021-07-18T09:38:27.612" v="4229" actId="20577"/>
        <pc:sldMkLst>
          <pc:docMk/>
          <pc:sldMk cId="514943100" sldId="277"/>
        </pc:sldMkLst>
        <pc:spChg chg="mod">
          <ac:chgData name="김 승현" userId="11a90075256c3698" providerId="LiveId" clId="{0AFCDE2E-9D41-471E-9DA5-FC0C2752C37F}" dt="2021-07-18T09:38:27.612" v="4229" actId="20577"/>
          <ac:spMkLst>
            <pc:docMk/>
            <pc:sldMk cId="514943100" sldId="277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8:02:33.258" v="2301" actId="20577"/>
          <ac:spMkLst>
            <pc:docMk/>
            <pc:sldMk cId="514943100" sldId="277"/>
            <ac:spMk id="56" creationId="{CB537692-1340-4754-98EE-35F446FC5614}"/>
          </ac:spMkLst>
        </pc:spChg>
        <pc:spChg chg="add del mod">
          <ac:chgData name="김 승현" userId="11a90075256c3698" providerId="LiveId" clId="{0AFCDE2E-9D41-471E-9DA5-FC0C2752C37F}" dt="2021-07-18T08:00:48.294" v="2267" actId="478"/>
          <ac:spMkLst>
            <pc:docMk/>
            <pc:sldMk cId="514943100" sldId="277"/>
            <ac:spMk id="58" creationId="{41C606DF-0BF8-427B-AD26-B4C942255048}"/>
          </ac:spMkLst>
        </pc:spChg>
        <pc:spChg chg="mod">
          <ac:chgData name="김 승현" userId="11a90075256c3698" providerId="LiveId" clId="{0AFCDE2E-9D41-471E-9DA5-FC0C2752C37F}" dt="2021-07-18T08:00:31.777" v="2259" actId="20577"/>
          <ac:spMkLst>
            <pc:docMk/>
            <pc:sldMk cId="514943100" sldId="277"/>
            <ac:spMk id="60" creationId="{495DC83A-3ABF-4D15-9136-B57E641FF0C7}"/>
          </ac:spMkLst>
        </pc:spChg>
        <pc:spChg chg="add mod">
          <ac:chgData name="김 승현" userId="11a90075256c3698" providerId="LiveId" clId="{0AFCDE2E-9D41-471E-9DA5-FC0C2752C37F}" dt="2021-07-18T08:02:06.097" v="2295" actId="1076"/>
          <ac:spMkLst>
            <pc:docMk/>
            <pc:sldMk cId="514943100" sldId="277"/>
            <ac:spMk id="61" creationId="{5D0A2982-A50E-47E7-826C-3AB074F10A3B}"/>
          </ac:spMkLst>
        </pc:spChg>
        <pc:spChg chg="mod">
          <ac:chgData name="김 승현" userId="11a90075256c3698" providerId="LiveId" clId="{0AFCDE2E-9D41-471E-9DA5-FC0C2752C37F}" dt="2021-07-18T08:01:28.337" v="2282" actId="571"/>
          <ac:spMkLst>
            <pc:docMk/>
            <pc:sldMk cId="514943100" sldId="277"/>
            <ac:spMk id="63" creationId="{203DA6EA-7913-4F75-AA6D-BC79D23D6158}"/>
          </ac:spMkLst>
        </pc:spChg>
        <pc:spChg chg="mod">
          <ac:chgData name="김 승현" userId="11a90075256c3698" providerId="LiveId" clId="{0AFCDE2E-9D41-471E-9DA5-FC0C2752C37F}" dt="2021-07-18T08:01:28.337" v="2282" actId="571"/>
          <ac:spMkLst>
            <pc:docMk/>
            <pc:sldMk cId="514943100" sldId="277"/>
            <ac:spMk id="66" creationId="{FD3F9C84-B400-413A-8985-83FB3A313D14}"/>
          </ac:spMkLst>
        </pc:spChg>
        <pc:spChg chg="mod">
          <ac:chgData name="김 승현" userId="11a90075256c3698" providerId="LiveId" clId="{0AFCDE2E-9D41-471E-9DA5-FC0C2752C37F}" dt="2021-07-18T08:01:28.337" v="2282" actId="571"/>
          <ac:spMkLst>
            <pc:docMk/>
            <pc:sldMk cId="514943100" sldId="277"/>
            <ac:spMk id="78" creationId="{3B2D3158-DA7C-4E3E-9056-3C6B11DF87D3}"/>
          </ac:spMkLst>
        </pc:spChg>
        <pc:spChg chg="mod">
          <ac:chgData name="김 승현" userId="11a90075256c3698" providerId="LiveId" clId="{0AFCDE2E-9D41-471E-9DA5-FC0C2752C37F}" dt="2021-07-18T08:01:54.698" v="2292" actId="1076"/>
          <ac:spMkLst>
            <pc:docMk/>
            <pc:sldMk cId="514943100" sldId="277"/>
            <ac:spMk id="80" creationId="{D73262E3-17CB-4161-A4F8-21CAE7D26F1C}"/>
          </ac:spMkLst>
        </pc:spChg>
        <pc:spChg chg="mod">
          <ac:chgData name="김 승현" userId="11a90075256c3698" providerId="LiveId" clId="{0AFCDE2E-9D41-471E-9DA5-FC0C2752C37F}" dt="2021-07-18T08:01:58.060" v="2293" actId="1076"/>
          <ac:spMkLst>
            <pc:docMk/>
            <pc:sldMk cId="514943100" sldId="277"/>
            <ac:spMk id="81" creationId="{9018F18C-4AFD-48B3-BD7D-ED080CF7A7CD}"/>
          </ac:spMkLst>
        </pc:spChg>
        <pc:spChg chg="mod">
          <ac:chgData name="김 승현" userId="11a90075256c3698" providerId="LiveId" clId="{0AFCDE2E-9D41-471E-9DA5-FC0C2752C37F}" dt="2021-07-18T08:01:52.459" v="2291" actId="1076"/>
          <ac:spMkLst>
            <pc:docMk/>
            <pc:sldMk cId="514943100" sldId="277"/>
            <ac:spMk id="83" creationId="{D46B6EF3-7139-4DBD-A16B-1BC213EE3839}"/>
          </ac:spMkLst>
        </pc:spChg>
        <pc:spChg chg="add mod">
          <ac:chgData name="김 승현" userId="11a90075256c3698" providerId="LiveId" clId="{0AFCDE2E-9D41-471E-9DA5-FC0C2752C37F}" dt="2021-07-18T08:02:03.848" v="2294" actId="1076"/>
          <ac:spMkLst>
            <pc:docMk/>
            <pc:sldMk cId="514943100" sldId="277"/>
            <ac:spMk id="85" creationId="{B57A81B1-AA30-43AD-B26A-E7788DF56052}"/>
          </ac:spMkLst>
        </pc:spChg>
        <pc:spChg chg="add mod">
          <ac:chgData name="김 승현" userId="11a90075256c3698" providerId="LiveId" clId="{0AFCDE2E-9D41-471E-9DA5-FC0C2752C37F}" dt="2021-07-18T08:01:01.955" v="2270" actId="1076"/>
          <ac:spMkLst>
            <pc:docMk/>
            <pc:sldMk cId="514943100" sldId="277"/>
            <ac:spMk id="93" creationId="{92722540-DAF9-4313-835C-AD6D9E509FDA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97" creationId="{58C027E7-365E-4A9E-BB87-05BB96076D75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98" creationId="{0779A56F-E1DB-41DB-90E3-1154DB84EFF5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99" creationId="{4F6827D8-0C9C-4247-AC64-D4087EBB78BF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101" creationId="{7A552289-5F23-4CB8-8A12-EA1F3020400F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103" creationId="{3794854F-CD4E-4442-80D7-FE70A283903F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105" creationId="{D0E25D25-349F-4E1F-8E48-00971C15F9CC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106" creationId="{412A66B6-ABE6-4B34-968D-C6F2006ACEFF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108" creationId="{AC4C530E-80FA-470D-9F95-5A3F258A3C7C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111" creationId="{15DC8AC4-9628-4CEB-B6E7-C44EF3D8CC70}"/>
          </ac:spMkLst>
        </pc:spChg>
        <pc:spChg chg="add mod">
          <ac:chgData name="김 승현" userId="11a90075256c3698" providerId="LiveId" clId="{0AFCDE2E-9D41-471E-9DA5-FC0C2752C37F}" dt="2021-07-18T08:02:16.314" v="2297" actId="1076"/>
          <ac:spMkLst>
            <pc:docMk/>
            <pc:sldMk cId="514943100" sldId="277"/>
            <ac:spMk id="112" creationId="{BB4BEC13-9DCE-4249-B61A-21EF59425731}"/>
          </ac:spMkLst>
        </pc:spChg>
        <pc:spChg chg="mod">
          <ac:chgData name="김 승현" userId="11a90075256c3698" providerId="LiveId" clId="{0AFCDE2E-9D41-471E-9DA5-FC0C2752C37F}" dt="2021-07-18T08:05:41.669" v="2347" actId="20577"/>
          <ac:spMkLst>
            <pc:docMk/>
            <pc:sldMk cId="514943100" sldId="277"/>
            <ac:spMk id="113" creationId="{EABA3DBB-29F9-4C23-88FB-D447EBFF78C2}"/>
          </ac:spMkLst>
        </pc:spChg>
        <pc:spChg chg="mod">
          <ac:chgData name="김 승현" userId="11a90075256c3698" providerId="LiveId" clId="{0AFCDE2E-9D41-471E-9DA5-FC0C2752C37F}" dt="2021-07-18T08:05:47.626" v="2356" actId="20577"/>
          <ac:spMkLst>
            <pc:docMk/>
            <pc:sldMk cId="514943100" sldId="277"/>
            <ac:spMk id="114" creationId="{D9A1B524-C450-446C-A824-1AD2F7E16ABF}"/>
          </ac:spMkLst>
        </pc:spChg>
        <pc:spChg chg="mod">
          <ac:chgData name="김 승현" userId="11a90075256c3698" providerId="LiveId" clId="{0AFCDE2E-9D41-471E-9DA5-FC0C2752C37F}" dt="2021-07-18T08:06:04.595" v="2358" actId="571"/>
          <ac:spMkLst>
            <pc:docMk/>
            <pc:sldMk cId="514943100" sldId="277"/>
            <ac:spMk id="116" creationId="{6DFB5337-7804-4AF6-A29F-7F1F695121E5}"/>
          </ac:spMkLst>
        </pc:spChg>
        <pc:spChg chg="mod">
          <ac:chgData name="김 승현" userId="11a90075256c3698" providerId="LiveId" clId="{0AFCDE2E-9D41-471E-9DA5-FC0C2752C37F}" dt="2021-07-18T08:06:44.735" v="2367" actId="1076"/>
          <ac:spMkLst>
            <pc:docMk/>
            <pc:sldMk cId="514943100" sldId="277"/>
            <ac:spMk id="117" creationId="{03397242-1412-40EC-B7B0-FFD675BB3253}"/>
          </ac:spMkLst>
        </pc:spChg>
        <pc:spChg chg="mod">
          <ac:chgData name="김 승현" userId="11a90075256c3698" providerId="LiveId" clId="{0AFCDE2E-9D41-471E-9DA5-FC0C2752C37F}" dt="2021-07-18T08:06:04.595" v="2358" actId="571"/>
          <ac:spMkLst>
            <pc:docMk/>
            <pc:sldMk cId="514943100" sldId="277"/>
            <ac:spMk id="122" creationId="{14DCB77E-FB93-46CB-9E98-0C472DD77FCF}"/>
          </ac:spMkLst>
        </pc:spChg>
        <pc:spChg chg="mod">
          <ac:chgData name="김 승현" userId="11a90075256c3698" providerId="LiveId" clId="{0AFCDE2E-9D41-471E-9DA5-FC0C2752C37F}" dt="2021-07-18T08:06:04.595" v="2358" actId="571"/>
          <ac:spMkLst>
            <pc:docMk/>
            <pc:sldMk cId="514943100" sldId="277"/>
            <ac:spMk id="125" creationId="{6A26A81F-FDCC-4179-9E81-80675EEE0D4A}"/>
          </ac:spMkLst>
        </pc:spChg>
        <pc:spChg chg="mod">
          <ac:chgData name="김 승현" userId="11a90075256c3698" providerId="LiveId" clId="{0AFCDE2E-9D41-471E-9DA5-FC0C2752C37F}" dt="2021-07-18T08:06:04.595" v="2358" actId="571"/>
          <ac:spMkLst>
            <pc:docMk/>
            <pc:sldMk cId="514943100" sldId="277"/>
            <ac:spMk id="126" creationId="{0DA9BC33-7167-476F-82C2-D473E1074F89}"/>
          </ac:spMkLst>
        </pc:spChg>
        <pc:spChg chg="mod">
          <ac:chgData name="김 승현" userId="11a90075256c3698" providerId="LiveId" clId="{0AFCDE2E-9D41-471E-9DA5-FC0C2752C37F}" dt="2021-07-18T08:06:04.595" v="2358" actId="571"/>
          <ac:spMkLst>
            <pc:docMk/>
            <pc:sldMk cId="514943100" sldId="277"/>
            <ac:spMk id="128" creationId="{FA61614F-5823-4BF8-BF58-34AD5B6EECFF}"/>
          </ac:spMkLst>
        </pc:spChg>
        <pc:spChg chg="add mod topLvl">
          <ac:chgData name="김 승현" userId="11a90075256c3698" providerId="LiveId" clId="{0AFCDE2E-9D41-471E-9DA5-FC0C2752C37F}" dt="2021-07-18T08:07:58.170" v="2376" actId="164"/>
          <ac:spMkLst>
            <pc:docMk/>
            <pc:sldMk cId="514943100" sldId="277"/>
            <ac:spMk id="131" creationId="{A982BFEB-C032-4A3D-8450-79D2E5A6244B}"/>
          </ac:spMkLst>
        </pc:spChg>
        <pc:spChg chg="add mod">
          <ac:chgData name="김 승현" userId="11a90075256c3698" providerId="LiveId" clId="{0AFCDE2E-9D41-471E-9DA5-FC0C2752C37F}" dt="2021-07-18T08:07:03.296" v="2370" actId="1076"/>
          <ac:spMkLst>
            <pc:docMk/>
            <pc:sldMk cId="514943100" sldId="277"/>
            <ac:spMk id="133" creationId="{703D2D23-A10E-4301-8491-85BA0FD5CD3C}"/>
          </ac:spMkLst>
        </pc:spChg>
        <pc:spChg chg="add mod">
          <ac:chgData name="김 승현" userId="11a90075256c3698" providerId="LiveId" clId="{0AFCDE2E-9D41-471E-9DA5-FC0C2752C37F}" dt="2021-07-18T08:07:58.170" v="2376" actId="164"/>
          <ac:spMkLst>
            <pc:docMk/>
            <pc:sldMk cId="514943100" sldId="277"/>
            <ac:spMk id="134" creationId="{56CABD61-313D-4B62-89C6-1C6A0E3D52F3}"/>
          </ac:spMkLst>
        </pc:spChg>
        <pc:spChg chg="mod">
          <ac:chgData name="김 승현" userId="11a90075256c3698" providerId="LiveId" clId="{0AFCDE2E-9D41-471E-9DA5-FC0C2752C37F}" dt="2021-07-18T08:08:56.027" v="2395" actId="1076"/>
          <ac:spMkLst>
            <pc:docMk/>
            <pc:sldMk cId="514943100" sldId="277"/>
            <ac:spMk id="136" creationId="{5A0E5327-D8C6-4204-9D98-EB9F5CC7448A}"/>
          </ac:spMkLst>
        </pc:spChg>
        <pc:spChg chg="mod">
          <ac:chgData name="김 승현" userId="11a90075256c3698" providerId="LiveId" clId="{0AFCDE2E-9D41-471E-9DA5-FC0C2752C37F}" dt="2021-07-18T08:08:47.681" v="2393" actId="1076"/>
          <ac:spMkLst>
            <pc:docMk/>
            <pc:sldMk cId="514943100" sldId="277"/>
            <ac:spMk id="150" creationId="{CF72858C-ED7F-4CDC-A616-BD49216CEE47}"/>
          </ac:spMkLst>
        </pc:spChg>
        <pc:spChg chg="mod">
          <ac:chgData name="김 승현" userId="11a90075256c3698" providerId="LiveId" clId="{0AFCDE2E-9D41-471E-9DA5-FC0C2752C37F}" dt="2021-07-18T08:08:39.544" v="2389" actId="1076"/>
          <ac:spMkLst>
            <pc:docMk/>
            <pc:sldMk cId="514943100" sldId="277"/>
            <ac:spMk id="151" creationId="{1A191E01-40B2-46D0-B951-5BEB96EA6953}"/>
          </ac:spMkLst>
        </pc:spChg>
        <pc:spChg chg="mod">
          <ac:chgData name="김 승현" userId="11a90075256c3698" providerId="LiveId" clId="{0AFCDE2E-9D41-471E-9DA5-FC0C2752C37F}" dt="2021-07-18T08:08:33.543" v="2387" actId="1076"/>
          <ac:spMkLst>
            <pc:docMk/>
            <pc:sldMk cId="514943100" sldId="277"/>
            <ac:spMk id="152" creationId="{613FE639-20D0-46FE-85C4-2503FDDF8348}"/>
          </ac:spMkLst>
        </pc:spChg>
        <pc:spChg chg="mod">
          <ac:chgData name="김 승현" userId="11a90075256c3698" providerId="LiveId" clId="{0AFCDE2E-9D41-471E-9DA5-FC0C2752C37F}" dt="2021-07-18T08:08:29.011" v="2384" actId="14100"/>
          <ac:spMkLst>
            <pc:docMk/>
            <pc:sldMk cId="514943100" sldId="277"/>
            <ac:spMk id="154" creationId="{C4535CB0-EA83-4929-8805-38A7FB70C891}"/>
          </ac:spMkLst>
        </pc:spChg>
        <pc:spChg chg="mod">
          <ac:chgData name="김 승현" userId="11a90075256c3698" providerId="LiveId" clId="{0AFCDE2E-9D41-471E-9DA5-FC0C2752C37F}" dt="2021-07-18T08:08:03.350" v="2377" actId="571"/>
          <ac:spMkLst>
            <pc:docMk/>
            <pc:sldMk cId="514943100" sldId="277"/>
            <ac:spMk id="156" creationId="{3D4A479F-78A2-45E5-8FE5-DB277307172C}"/>
          </ac:spMkLst>
        </pc:spChg>
        <pc:spChg chg="mod">
          <ac:chgData name="김 승현" userId="11a90075256c3698" providerId="LiveId" clId="{0AFCDE2E-9D41-471E-9DA5-FC0C2752C37F}" dt="2021-07-18T08:08:03.350" v="2377" actId="571"/>
          <ac:spMkLst>
            <pc:docMk/>
            <pc:sldMk cId="514943100" sldId="277"/>
            <ac:spMk id="157" creationId="{3061611D-C1B8-4CED-BC29-50A46DE08BB8}"/>
          </ac:spMkLst>
        </pc:spChg>
        <pc:spChg chg="mod">
          <ac:chgData name="김 승현" userId="11a90075256c3698" providerId="LiveId" clId="{0AFCDE2E-9D41-471E-9DA5-FC0C2752C37F}" dt="2021-07-18T08:08:03.350" v="2377" actId="571"/>
          <ac:spMkLst>
            <pc:docMk/>
            <pc:sldMk cId="514943100" sldId="277"/>
            <ac:spMk id="159" creationId="{CF650DE5-0BD7-46CF-A036-2C541AD3CF45}"/>
          </ac:spMkLst>
        </pc:spChg>
        <pc:spChg chg="add mod">
          <ac:chgData name="김 승현" userId="11a90075256c3698" providerId="LiveId" clId="{0AFCDE2E-9D41-471E-9DA5-FC0C2752C37F}" dt="2021-07-18T08:08:52.004" v="2394" actId="571"/>
          <ac:spMkLst>
            <pc:docMk/>
            <pc:sldMk cId="514943100" sldId="277"/>
            <ac:spMk id="162" creationId="{FCA63718-F98B-429A-AA31-DC45F269A457}"/>
          </ac:spMkLst>
        </pc:spChg>
        <pc:grpChg chg="add del">
          <ac:chgData name="김 승현" userId="11a90075256c3698" providerId="LiveId" clId="{0AFCDE2E-9D41-471E-9DA5-FC0C2752C37F}" dt="2021-07-18T08:00:45.590" v="2265" actId="478"/>
          <ac:grpSpMkLst>
            <pc:docMk/>
            <pc:sldMk cId="514943100" sldId="277"/>
            <ac:grpSpMk id="9" creationId="{D5C639E3-618A-4BC7-A312-F643D75F4873}"/>
          </ac:grpSpMkLst>
        </pc:grpChg>
        <pc:grpChg chg="add mod">
          <ac:chgData name="김 승현" userId="11a90075256c3698" providerId="LiveId" clId="{0AFCDE2E-9D41-471E-9DA5-FC0C2752C37F}" dt="2021-07-18T08:07:58.170" v="2376" actId="164"/>
          <ac:grpSpMkLst>
            <pc:docMk/>
            <pc:sldMk cId="514943100" sldId="277"/>
            <ac:grpSpMk id="33" creationId="{3C81D1FC-FCA9-43BC-A5FA-BF86F2EE179D}"/>
          </ac:grpSpMkLst>
        </pc:grpChg>
        <pc:grpChg chg="add mod">
          <ac:chgData name="김 승현" userId="11a90075256c3698" providerId="LiveId" clId="{0AFCDE2E-9D41-471E-9DA5-FC0C2752C37F}" dt="2021-07-18T08:01:37.759" v="2288" actId="1076"/>
          <ac:grpSpMkLst>
            <pc:docMk/>
            <pc:sldMk cId="514943100" sldId="277"/>
            <ac:grpSpMk id="62" creationId="{979B019C-36F6-4C02-A289-9D71F205CBDD}"/>
          </ac:grpSpMkLst>
        </pc:grpChg>
        <pc:grpChg chg="del">
          <ac:chgData name="김 승현" userId="11a90075256c3698" providerId="LiveId" clId="{0AFCDE2E-9D41-471E-9DA5-FC0C2752C37F}" dt="2021-07-18T08:06:01.484" v="2357" actId="478"/>
          <ac:grpSpMkLst>
            <pc:docMk/>
            <pc:sldMk cId="514943100" sldId="277"/>
            <ac:grpSpMk id="64" creationId="{7F8F59A3-C8CB-4435-BE07-DF7ED14F97EF}"/>
          </ac:grpSpMkLst>
        </pc:grpChg>
        <pc:grpChg chg="add del mod">
          <ac:chgData name="김 승현" userId="11a90075256c3698" providerId="LiveId" clId="{0AFCDE2E-9D41-471E-9DA5-FC0C2752C37F}" dt="2021-07-18T08:07:49.746" v="2374" actId="165"/>
          <ac:grpSpMkLst>
            <pc:docMk/>
            <pc:sldMk cId="514943100" sldId="277"/>
            <ac:grpSpMk id="96" creationId="{7D181A23-F4DC-479A-98AA-42C8FFE082B1}"/>
          </ac:grpSpMkLst>
        </pc:grpChg>
        <pc:grpChg chg="add mod">
          <ac:chgData name="김 승현" userId="11a90075256c3698" providerId="LiveId" clId="{0AFCDE2E-9D41-471E-9DA5-FC0C2752C37F}" dt="2021-07-18T08:07:58.170" v="2376" actId="164"/>
          <ac:grpSpMkLst>
            <pc:docMk/>
            <pc:sldMk cId="514943100" sldId="277"/>
            <ac:grpSpMk id="115" creationId="{46CAB1CA-FC37-4ED5-9F49-7908588BDDE8}"/>
          </ac:grpSpMkLst>
        </pc:grpChg>
        <pc:grpChg chg="add mod">
          <ac:chgData name="김 승현" userId="11a90075256c3698" providerId="LiveId" clId="{0AFCDE2E-9D41-471E-9DA5-FC0C2752C37F}" dt="2021-07-18T08:08:43.855" v="2392" actId="1076"/>
          <ac:grpSpMkLst>
            <pc:docMk/>
            <pc:sldMk cId="514943100" sldId="277"/>
            <ac:grpSpMk id="135" creationId="{02A578F1-D0BD-4F41-9824-4DA005936492}"/>
          </ac:grpSpMkLst>
        </pc:grpChg>
        <pc:grpChg chg="mod">
          <ac:chgData name="김 승현" userId="11a90075256c3698" providerId="LiveId" clId="{0AFCDE2E-9D41-471E-9DA5-FC0C2752C37F}" dt="2021-07-18T08:08:03.350" v="2377" actId="571"/>
          <ac:grpSpMkLst>
            <pc:docMk/>
            <pc:sldMk cId="514943100" sldId="277"/>
            <ac:grpSpMk id="149" creationId="{EB0A43F6-459D-436E-AFE2-8FAB6068C69C}"/>
          </ac:grpSpMkLst>
        </pc:grpChg>
        <pc:cxnChg chg="del mod">
          <ac:chgData name="김 승현" userId="11a90075256c3698" providerId="LiveId" clId="{0AFCDE2E-9D41-471E-9DA5-FC0C2752C37F}" dt="2021-07-18T08:01:25.108" v="2280" actId="478"/>
          <ac:cxnSpMkLst>
            <pc:docMk/>
            <pc:sldMk cId="514943100" sldId="277"/>
            <ac:cxnSpMk id="65" creationId="{6310B29A-3E35-4B67-A972-963E468FE74D}"/>
          </ac:cxnSpMkLst>
        </pc:cxnChg>
        <pc:cxnChg chg="mod">
          <ac:chgData name="김 승현" userId="11a90075256c3698" providerId="LiveId" clId="{0AFCDE2E-9D41-471E-9DA5-FC0C2752C37F}" dt="2021-07-18T08:06:01.484" v="2357" actId="478"/>
          <ac:cxnSpMkLst>
            <pc:docMk/>
            <pc:sldMk cId="514943100" sldId="277"/>
            <ac:cxnSpMk id="70" creationId="{C3821A4F-987A-42DC-924A-4F34D9981762}"/>
          </ac:cxnSpMkLst>
        </pc:cxnChg>
        <pc:cxnChg chg="mod">
          <ac:chgData name="김 승현" userId="11a90075256c3698" providerId="LiveId" clId="{0AFCDE2E-9D41-471E-9DA5-FC0C2752C37F}" dt="2021-07-18T08:06:01.484" v="2357" actId="478"/>
          <ac:cxnSpMkLst>
            <pc:docMk/>
            <pc:sldMk cId="514943100" sldId="277"/>
            <ac:cxnSpMk id="72" creationId="{B6A7C5BE-6A10-466F-8F50-FCE541E03C7F}"/>
          </ac:cxnSpMkLst>
        </pc:cxnChg>
        <pc:cxnChg chg="mod">
          <ac:chgData name="김 승현" userId="11a90075256c3698" providerId="LiveId" clId="{0AFCDE2E-9D41-471E-9DA5-FC0C2752C37F}" dt="2021-07-18T08:06:01.484" v="2357" actId="478"/>
          <ac:cxnSpMkLst>
            <pc:docMk/>
            <pc:sldMk cId="514943100" sldId="277"/>
            <ac:cxnSpMk id="74" creationId="{6D91707F-4D82-461A-AC46-99D44D9FF80D}"/>
          </ac:cxnSpMkLst>
        </pc:cxnChg>
        <pc:cxnChg chg="mod">
          <ac:chgData name="김 승현" userId="11a90075256c3698" providerId="LiveId" clId="{0AFCDE2E-9D41-471E-9DA5-FC0C2752C37F}" dt="2021-07-18T08:01:28.337" v="2282" actId="571"/>
          <ac:cxnSpMkLst>
            <pc:docMk/>
            <pc:sldMk cId="514943100" sldId="277"/>
            <ac:cxnSpMk id="76" creationId="{C1BB7724-112B-4DEF-8528-5EF4E242732C}"/>
          </ac:cxnSpMkLst>
        </pc:cxnChg>
        <pc:cxnChg chg="mod">
          <ac:chgData name="김 승현" userId="11a90075256c3698" providerId="LiveId" clId="{0AFCDE2E-9D41-471E-9DA5-FC0C2752C37F}" dt="2021-07-18T08:01:28.337" v="2282" actId="571"/>
          <ac:cxnSpMkLst>
            <pc:docMk/>
            <pc:sldMk cId="514943100" sldId="277"/>
            <ac:cxnSpMk id="79" creationId="{70C1DB8C-64EF-4281-AEF4-901600EE1118}"/>
          </ac:cxnSpMkLst>
        </pc:cxnChg>
        <pc:cxnChg chg="mod">
          <ac:chgData name="김 승현" userId="11a90075256c3698" providerId="LiveId" clId="{0AFCDE2E-9D41-471E-9DA5-FC0C2752C37F}" dt="2021-07-18T08:01:58.060" v="2293" actId="1076"/>
          <ac:cxnSpMkLst>
            <pc:docMk/>
            <pc:sldMk cId="514943100" sldId="277"/>
            <ac:cxnSpMk id="82" creationId="{C6BC8889-3B7A-4E6E-BE8C-D49F1BB6446D}"/>
          </ac:cxnSpMkLst>
        </pc:cxnChg>
        <pc:cxnChg chg="mod">
          <ac:chgData name="김 승현" userId="11a90075256c3698" providerId="LiveId" clId="{0AFCDE2E-9D41-471E-9DA5-FC0C2752C37F}" dt="2021-07-18T08:01:52.459" v="2291" actId="1076"/>
          <ac:cxnSpMkLst>
            <pc:docMk/>
            <pc:sldMk cId="514943100" sldId="277"/>
            <ac:cxnSpMk id="84" creationId="{07872904-F1F9-4A87-BC75-35387BC6A870}"/>
          </ac:cxnSpMkLst>
        </pc:cxnChg>
        <pc:cxnChg chg="mod">
          <ac:chgData name="김 승현" userId="11a90075256c3698" providerId="LiveId" clId="{0AFCDE2E-9D41-471E-9DA5-FC0C2752C37F}" dt="2021-07-18T08:06:01.484" v="2357" actId="478"/>
          <ac:cxnSpMkLst>
            <pc:docMk/>
            <pc:sldMk cId="514943100" sldId="277"/>
            <ac:cxnSpMk id="86" creationId="{BA1580A3-F8ED-4E1D-95DB-E214FD610870}"/>
          </ac:cxnSpMkLst>
        </pc:cxnChg>
        <pc:cxnChg chg="mod">
          <ac:chgData name="김 승현" userId="11a90075256c3698" providerId="LiveId" clId="{0AFCDE2E-9D41-471E-9DA5-FC0C2752C37F}" dt="2021-07-18T08:06:01.484" v="2357" actId="478"/>
          <ac:cxnSpMkLst>
            <pc:docMk/>
            <pc:sldMk cId="514943100" sldId="277"/>
            <ac:cxnSpMk id="88" creationId="{9F8792C4-1171-4C5A-8D91-3ACF66582117}"/>
          </ac:cxnSpMkLst>
        </pc:cxnChg>
        <pc:cxnChg chg="mod">
          <ac:chgData name="김 승현" userId="11a90075256c3698" providerId="LiveId" clId="{0AFCDE2E-9D41-471E-9DA5-FC0C2752C37F}" dt="2021-07-18T08:06:01.484" v="2357" actId="478"/>
          <ac:cxnSpMkLst>
            <pc:docMk/>
            <pc:sldMk cId="514943100" sldId="277"/>
            <ac:cxnSpMk id="89" creationId="{F3540F53-BF0D-4AE7-83F2-605E8671FA78}"/>
          </ac:cxnSpMkLst>
        </pc:cxnChg>
        <pc:cxnChg chg="add mod">
          <ac:chgData name="김 승현" userId="11a90075256c3698" providerId="LiveId" clId="{0AFCDE2E-9D41-471E-9DA5-FC0C2752C37F}" dt="2021-07-18T08:01:54.698" v="2292" actId="1076"/>
          <ac:cxnSpMkLst>
            <pc:docMk/>
            <pc:sldMk cId="514943100" sldId="277"/>
            <ac:cxnSpMk id="94" creationId="{F1F10C37-EA76-41EB-944D-74C15FA04EE3}"/>
          </ac:cxnSpMkLst>
        </pc:cxnChg>
        <pc:cxnChg chg="del mod topLvl">
          <ac:chgData name="김 승현" userId="11a90075256c3698" providerId="LiveId" clId="{0AFCDE2E-9D41-471E-9DA5-FC0C2752C37F}" dt="2021-07-18T08:07:52.627" v="2375" actId="478"/>
          <ac:cxnSpMkLst>
            <pc:docMk/>
            <pc:sldMk cId="514943100" sldId="277"/>
            <ac:cxnSpMk id="100" creationId="{5B3DEF3D-FA95-4355-88DE-526F4C93EC77}"/>
          </ac:cxnSpMkLst>
        </pc:cxnChg>
        <pc:cxnChg chg="del mod topLvl">
          <ac:chgData name="김 승현" userId="11a90075256c3698" providerId="LiveId" clId="{0AFCDE2E-9D41-471E-9DA5-FC0C2752C37F}" dt="2021-07-18T08:07:52.627" v="2375" actId="478"/>
          <ac:cxnSpMkLst>
            <pc:docMk/>
            <pc:sldMk cId="514943100" sldId="277"/>
            <ac:cxnSpMk id="102" creationId="{A6370A2E-CDC4-436C-96AA-AA20D371E665}"/>
          </ac:cxnSpMkLst>
        </pc:cxnChg>
        <pc:cxnChg chg="del mod topLvl">
          <ac:chgData name="김 승현" userId="11a90075256c3698" providerId="LiveId" clId="{0AFCDE2E-9D41-471E-9DA5-FC0C2752C37F}" dt="2021-07-18T08:07:52.627" v="2375" actId="478"/>
          <ac:cxnSpMkLst>
            <pc:docMk/>
            <pc:sldMk cId="514943100" sldId="277"/>
            <ac:cxnSpMk id="104" creationId="{387BDDD8-191D-4065-B7C9-A8364F29DE3D}"/>
          </ac:cxnSpMkLst>
        </pc:cxnChg>
        <pc:cxnChg chg="del mod topLvl">
          <ac:chgData name="김 승현" userId="11a90075256c3698" providerId="LiveId" clId="{0AFCDE2E-9D41-471E-9DA5-FC0C2752C37F}" dt="2021-07-18T08:07:52.627" v="2375" actId="478"/>
          <ac:cxnSpMkLst>
            <pc:docMk/>
            <pc:sldMk cId="514943100" sldId="277"/>
            <ac:cxnSpMk id="107" creationId="{307B526D-196E-48E4-9914-C116FE117E42}"/>
          </ac:cxnSpMkLst>
        </pc:cxnChg>
        <pc:cxnChg chg="del mod topLvl">
          <ac:chgData name="김 승현" userId="11a90075256c3698" providerId="LiveId" clId="{0AFCDE2E-9D41-471E-9DA5-FC0C2752C37F}" dt="2021-07-18T08:07:52.627" v="2375" actId="478"/>
          <ac:cxnSpMkLst>
            <pc:docMk/>
            <pc:sldMk cId="514943100" sldId="277"/>
            <ac:cxnSpMk id="109" creationId="{A8ED324F-2EC3-4608-B354-28299A48D463}"/>
          </ac:cxnSpMkLst>
        </pc:cxnChg>
        <pc:cxnChg chg="del mod topLvl">
          <ac:chgData name="김 승현" userId="11a90075256c3698" providerId="LiveId" clId="{0AFCDE2E-9D41-471E-9DA5-FC0C2752C37F}" dt="2021-07-18T08:07:52.627" v="2375" actId="478"/>
          <ac:cxnSpMkLst>
            <pc:docMk/>
            <pc:sldMk cId="514943100" sldId="277"/>
            <ac:cxnSpMk id="110" creationId="{9859304D-32C0-42B0-A66E-CFB3B7A92780}"/>
          </ac:cxnSpMkLst>
        </pc:cxnChg>
        <pc:cxnChg chg="mod">
          <ac:chgData name="김 승현" userId="11a90075256c3698" providerId="LiveId" clId="{0AFCDE2E-9D41-471E-9DA5-FC0C2752C37F}" dt="2021-07-18T08:06:44.735" v="2367" actId="1076"/>
          <ac:cxnSpMkLst>
            <pc:docMk/>
            <pc:sldMk cId="514943100" sldId="277"/>
            <ac:cxnSpMk id="119" creationId="{A914A264-FC8A-4238-8594-8B8E90BFCFB7}"/>
          </ac:cxnSpMkLst>
        </pc:cxnChg>
        <pc:cxnChg chg="mod">
          <ac:chgData name="김 승현" userId="11a90075256c3698" providerId="LiveId" clId="{0AFCDE2E-9D41-471E-9DA5-FC0C2752C37F}" dt="2021-07-18T08:07:46.559" v="2373" actId="478"/>
          <ac:cxnSpMkLst>
            <pc:docMk/>
            <pc:sldMk cId="514943100" sldId="277"/>
            <ac:cxnSpMk id="123" creationId="{BF34B76C-01E7-43B7-AA05-6034C59F857D}"/>
          </ac:cxnSpMkLst>
        </pc:cxnChg>
        <pc:cxnChg chg="mod">
          <ac:chgData name="김 승현" userId="11a90075256c3698" providerId="LiveId" clId="{0AFCDE2E-9D41-471E-9DA5-FC0C2752C37F}" dt="2021-07-18T08:06:04.595" v="2358" actId="571"/>
          <ac:cxnSpMkLst>
            <pc:docMk/>
            <pc:sldMk cId="514943100" sldId="277"/>
            <ac:cxnSpMk id="127" creationId="{07FBAD3E-8226-4FFD-91B7-B8333072EE7C}"/>
          </ac:cxnSpMkLst>
        </pc:cxnChg>
        <pc:cxnChg chg="mod">
          <ac:chgData name="김 승현" userId="11a90075256c3698" providerId="LiveId" clId="{0AFCDE2E-9D41-471E-9DA5-FC0C2752C37F}" dt="2021-07-18T08:06:04.595" v="2358" actId="571"/>
          <ac:cxnSpMkLst>
            <pc:docMk/>
            <pc:sldMk cId="514943100" sldId="277"/>
            <ac:cxnSpMk id="129" creationId="{FDEB0794-2CB1-4C6D-BA7B-F4660DD9E8F0}"/>
          </ac:cxnSpMkLst>
        </pc:cxnChg>
        <pc:cxnChg chg="mod">
          <ac:chgData name="김 승현" userId="11a90075256c3698" providerId="LiveId" clId="{0AFCDE2E-9D41-471E-9DA5-FC0C2752C37F}" dt="2021-07-18T08:06:04.595" v="2358" actId="571"/>
          <ac:cxnSpMkLst>
            <pc:docMk/>
            <pc:sldMk cId="514943100" sldId="277"/>
            <ac:cxnSpMk id="130" creationId="{6E804CF0-7174-4427-84A6-0B5F3D24E5B5}"/>
          </ac:cxnSpMkLst>
        </pc:cxnChg>
        <pc:cxnChg chg="add mod topLvl">
          <ac:chgData name="김 승현" userId="11a90075256c3698" providerId="LiveId" clId="{0AFCDE2E-9D41-471E-9DA5-FC0C2752C37F}" dt="2021-07-18T08:07:58.170" v="2376" actId="164"/>
          <ac:cxnSpMkLst>
            <pc:docMk/>
            <pc:sldMk cId="514943100" sldId="277"/>
            <ac:cxnSpMk id="132" creationId="{FDCAB056-FC22-4E88-B772-9A9BD094CFBE}"/>
          </ac:cxnSpMkLst>
        </pc:cxnChg>
        <pc:cxnChg chg="mod">
          <ac:chgData name="김 승현" userId="11a90075256c3698" providerId="LiveId" clId="{0AFCDE2E-9D41-471E-9DA5-FC0C2752C37F}" dt="2021-07-18T08:08:39.544" v="2389" actId="1076"/>
          <ac:cxnSpMkLst>
            <pc:docMk/>
            <pc:sldMk cId="514943100" sldId="277"/>
            <ac:cxnSpMk id="137" creationId="{157140C9-226D-4349-A0BF-C8DEFD88FD99}"/>
          </ac:cxnSpMkLst>
        </pc:cxnChg>
        <pc:cxnChg chg="mod">
          <ac:chgData name="김 승현" userId="11a90075256c3698" providerId="LiveId" clId="{0AFCDE2E-9D41-471E-9DA5-FC0C2752C37F}" dt="2021-07-18T08:00:45.590" v="2265" actId="478"/>
          <ac:cxnSpMkLst>
            <pc:docMk/>
            <pc:sldMk cId="514943100" sldId="277"/>
            <ac:cxnSpMk id="139" creationId="{5AADEF11-303F-4B8A-BF99-FC318A1AF86B}"/>
          </ac:cxnSpMkLst>
        </pc:cxnChg>
        <pc:cxnChg chg="mod">
          <ac:chgData name="김 승현" userId="11a90075256c3698" providerId="LiveId" clId="{0AFCDE2E-9D41-471E-9DA5-FC0C2752C37F}" dt="2021-07-18T08:00:45.590" v="2265" actId="478"/>
          <ac:cxnSpMkLst>
            <pc:docMk/>
            <pc:sldMk cId="514943100" sldId="277"/>
            <ac:cxnSpMk id="141" creationId="{B3D597D5-96A2-4B7B-BD21-B7ABA10710F0}"/>
          </ac:cxnSpMkLst>
        </pc:cxnChg>
        <pc:cxnChg chg="mod">
          <ac:chgData name="김 승현" userId="11a90075256c3698" providerId="LiveId" clId="{0AFCDE2E-9D41-471E-9DA5-FC0C2752C37F}" dt="2021-07-18T08:00:45.590" v="2265" actId="478"/>
          <ac:cxnSpMkLst>
            <pc:docMk/>
            <pc:sldMk cId="514943100" sldId="277"/>
            <ac:cxnSpMk id="143" creationId="{D1F61A70-B3B1-4037-85AD-EABDC8F71FAB}"/>
          </ac:cxnSpMkLst>
        </pc:cxnChg>
        <pc:cxnChg chg="mod">
          <ac:chgData name="김 승현" userId="11a90075256c3698" providerId="LiveId" clId="{0AFCDE2E-9D41-471E-9DA5-FC0C2752C37F}" dt="2021-07-18T08:00:45.590" v="2265" actId="478"/>
          <ac:cxnSpMkLst>
            <pc:docMk/>
            <pc:sldMk cId="514943100" sldId="277"/>
            <ac:cxnSpMk id="146" creationId="{84FC9FFA-479D-466F-A8AD-857C8C0BF823}"/>
          </ac:cxnSpMkLst>
        </pc:cxnChg>
        <pc:cxnChg chg="mod">
          <ac:chgData name="김 승현" userId="11a90075256c3698" providerId="LiveId" clId="{0AFCDE2E-9D41-471E-9DA5-FC0C2752C37F}" dt="2021-07-18T08:00:45.590" v="2265" actId="478"/>
          <ac:cxnSpMkLst>
            <pc:docMk/>
            <pc:sldMk cId="514943100" sldId="277"/>
            <ac:cxnSpMk id="148" creationId="{6E4C4BB6-74C2-4E13-837D-C1161442EAD0}"/>
          </ac:cxnSpMkLst>
        </pc:cxnChg>
        <pc:cxnChg chg="mod">
          <ac:chgData name="김 승현" userId="11a90075256c3698" providerId="LiveId" clId="{0AFCDE2E-9D41-471E-9DA5-FC0C2752C37F}" dt="2021-07-18T08:09:05.220" v="2398" actId="14100"/>
          <ac:cxnSpMkLst>
            <pc:docMk/>
            <pc:sldMk cId="514943100" sldId="277"/>
            <ac:cxnSpMk id="153" creationId="{6FE93024-B7CD-451E-B03D-C1B12A992134}"/>
          </ac:cxnSpMkLst>
        </pc:cxnChg>
        <pc:cxnChg chg="mod">
          <ac:chgData name="김 승현" userId="11a90075256c3698" providerId="LiveId" clId="{0AFCDE2E-9D41-471E-9DA5-FC0C2752C37F}" dt="2021-07-18T08:09:03.963" v="2397" actId="14100"/>
          <ac:cxnSpMkLst>
            <pc:docMk/>
            <pc:sldMk cId="514943100" sldId="277"/>
            <ac:cxnSpMk id="155" creationId="{E6794ECF-9BD9-4E0B-9C65-101EDCD5A9E9}"/>
          </ac:cxnSpMkLst>
        </pc:cxnChg>
        <pc:cxnChg chg="mod">
          <ac:chgData name="김 승현" userId="11a90075256c3698" providerId="LiveId" clId="{0AFCDE2E-9D41-471E-9DA5-FC0C2752C37F}" dt="2021-07-18T08:08:03.350" v="2377" actId="571"/>
          <ac:cxnSpMkLst>
            <pc:docMk/>
            <pc:sldMk cId="514943100" sldId="277"/>
            <ac:cxnSpMk id="158" creationId="{011CBB0A-085A-439D-9044-6800B436FE94}"/>
          </ac:cxnSpMkLst>
        </pc:cxnChg>
        <pc:cxnChg chg="mod">
          <ac:chgData name="김 승현" userId="11a90075256c3698" providerId="LiveId" clId="{0AFCDE2E-9D41-471E-9DA5-FC0C2752C37F}" dt="2021-07-18T08:08:39.544" v="2389" actId="1076"/>
          <ac:cxnSpMkLst>
            <pc:docMk/>
            <pc:sldMk cId="514943100" sldId="277"/>
            <ac:cxnSpMk id="160" creationId="{16EB0BA4-D3DE-4FBE-83E5-B962372F1C11}"/>
          </ac:cxnSpMkLst>
        </pc:cxnChg>
        <pc:cxnChg chg="mod">
          <ac:chgData name="김 승현" userId="11a90075256c3698" providerId="LiveId" clId="{0AFCDE2E-9D41-471E-9DA5-FC0C2752C37F}" dt="2021-07-18T08:08:03.350" v="2377" actId="571"/>
          <ac:cxnSpMkLst>
            <pc:docMk/>
            <pc:sldMk cId="514943100" sldId="277"/>
            <ac:cxnSpMk id="161" creationId="{4A65A3B2-1D8A-412C-B37F-F0893EC47A60}"/>
          </ac:cxnSpMkLst>
        </pc:cxnChg>
      </pc:sldChg>
      <pc:sldChg chg="add del">
        <pc:chgData name="김 승현" userId="11a90075256c3698" providerId="LiveId" clId="{0AFCDE2E-9D41-471E-9DA5-FC0C2752C37F}" dt="2021-07-18T08:36:47.802" v="2414" actId="47"/>
        <pc:sldMkLst>
          <pc:docMk/>
          <pc:sldMk cId="1075630388" sldId="278"/>
        </pc:sldMkLst>
      </pc:sldChg>
      <pc:sldChg chg="addSp delSp modSp add mod ord">
        <pc:chgData name="김 승현" userId="11a90075256c3698" providerId="LiveId" clId="{0AFCDE2E-9D41-471E-9DA5-FC0C2752C37F}" dt="2021-07-18T08:47:40.662" v="2758" actId="207"/>
        <pc:sldMkLst>
          <pc:docMk/>
          <pc:sldMk cId="2986723816" sldId="279"/>
        </pc:sldMkLst>
        <pc:spChg chg="del">
          <ac:chgData name="김 승현" userId="11a90075256c3698" providerId="LiveId" clId="{0AFCDE2E-9D41-471E-9DA5-FC0C2752C37F}" dt="2021-07-18T08:36:59.072" v="2433" actId="478"/>
          <ac:spMkLst>
            <pc:docMk/>
            <pc:sldMk cId="2986723816" sldId="279"/>
            <ac:spMk id="2" creationId="{1C14F2CB-F704-40D2-8701-9B30B4861D81}"/>
          </ac:spMkLst>
        </pc:spChg>
        <pc:spChg chg="add del mod">
          <ac:chgData name="김 승현" userId="11a90075256c3698" providerId="LiveId" clId="{0AFCDE2E-9D41-471E-9DA5-FC0C2752C37F}" dt="2021-07-18T08:47:22.813" v="2750" actId="478"/>
          <ac:spMkLst>
            <pc:docMk/>
            <pc:sldMk cId="2986723816" sldId="279"/>
            <ac:spMk id="11" creationId="{CC28B063-6C2C-4FC6-8595-C5C04E232F77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19" creationId="{B03152D5-72F1-49C5-A659-8F00C3664A0F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20" creationId="{E6239123-E57D-4212-8E5B-1BA4860C59EB}"/>
          </ac:spMkLst>
        </pc:spChg>
        <pc:spChg chg="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26" creationId="{1CF24905-5D09-47FB-A49C-B692D96ABE54}"/>
          </ac:spMkLst>
        </pc:spChg>
        <pc:spChg chg="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28" creationId="{5BA14A64-5032-4F61-89A8-2B4AD94ABE97}"/>
          </ac:spMkLst>
        </pc:spChg>
        <pc:spChg chg="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30" creationId="{EC15A94E-413C-4ED4-9FFF-3663923C3F3B}"/>
          </ac:spMkLst>
        </pc:spChg>
        <pc:spChg chg="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31" creationId="{5C4C4CB4-D9FB-4C59-AC85-DBF9E12E0130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32" creationId="{7410BA65-FC9E-4156-801F-05006BA7077C}"/>
          </ac:spMkLst>
        </pc:spChg>
        <pc:spChg chg="add del mod">
          <ac:chgData name="김 승현" userId="11a90075256c3698" providerId="LiveId" clId="{0AFCDE2E-9D41-471E-9DA5-FC0C2752C37F}" dt="2021-07-18T08:44:35.065" v="2721" actId="478"/>
          <ac:spMkLst>
            <pc:docMk/>
            <pc:sldMk cId="2986723816" sldId="279"/>
            <ac:spMk id="33" creationId="{846E8FD3-A84D-4C48-B4E0-B82042D3FC42}"/>
          </ac:spMkLst>
        </pc:spChg>
        <pc:spChg chg="add del mod">
          <ac:chgData name="김 승현" userId="11a90075256c3698" providerId="LiveId" clId="{0AFCDE2E-9D41-471E-9DA5-FC0C2752C37F}" dt="2021-07-18T08:38:35.036" v="2493" actId="478"/>
          <ac:spMkLst>
            <pc:docMk/>
            <pc:sldMk cId="2986723816" sldId="279"/>
            <ac:spMk id="36" creationId="{45BCDDD7-BEE1-4F37-B29D-C555CAA0D9C4}"/>
          </ac:spMkLst>
        </pc:spChg>
        <pc:spChg chg="del mod">
          <ac:chgData name="김 승현" userId="11a90075256c3698" providerId="LiveId" clId="{0AFCDE2E-9D41-471E-9DA5-FC0C2752C37F}" dt="2021-07-18T08:38:40.328" v="2497" actId="478"/>
          <ac:spMkLst>
            <pc:docMk/>
            <pc:sldMk cId="2986723816" sldId="279"/>
            <ac:spMk id="38" creationId="{1E26BD7D-5F7E-49E4-9628-7FDE78595E71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41" creationId="{1EB86004-2292-42E9-BE16-EB76FCC8F9A4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42" creationId="{B462E66E-33A1-4B4E-88BE-4BF74B2517C5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44" creationId="{3399C6C3-AE29-43D6-B66E-707FD702CD23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45" creationId="{E422DC09-6127-4E12-A970-9F7E7071B66B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48" creationId="{2EEB124E-DAEE-4745-850D-442507BCD7A6}"/>
          </ac:spMkLst>
        </pc:spChg>
        <pc:spChg chg="mod">
          <ac:chgData name="김 승현" userId="11a90075256c3698" providerId="LiveId" clId="{0AFCDE2E-9D41-471E-9DA5-FC0C2752C37F}" dt="2021-07-18T08:36:54.794" v="2432"/>
          <ac:spMkLst>
            <pc:docMk/>
            <pc:sldMk cId="2986723816" sldId="279"/>
            <ac:spMk id="50" creationId="{B6B195BF-B2D8-44C4-9201-360245A4F525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51" creationId="{5B4DE427-E47A-4FAC-AADD-1E0071DE46C9}"/>
          </ac:spMkLst>
        </pc:spChg>
        <pc:spChg chg="add mod">
          <ac:chgData name="김 승현" userId="11a90075256c3698" providerId="LiveId" clId="{0AFCDE2E-9D41-471E-9DA5-FC0C2752C37F}" dt="2021-07-18T08:47:31.452" v="2756" actId="255"/>
          <ac:spMkLst>
            <pc:docMk/>
            <pc:sldMk cId="2986723816" sldId="279"/>
            <ac:spMk id="52" creationId="{3E37BD49-A2CC-4F6D-AB55-EF8876897183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53" creationId="{20072E44-6A13-443F-AF25-2BF9D5B85246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54" creationId="{39749053-87F0-4B3B-8593-E6108B8E56C8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55" creationId="{631C4881-6DC6-4D14-8E83-13C24B03B983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56" creationId="{F1514C5E-8632-4B8E-B2AE-544888993067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57" creationId="{7596BA48-F401-4EA2-9F86-91543E3FB2A7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58" creationId="{4A5DAFAA-09BA-4BD0-9BAB-452F4665CA68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59" creationId="{678D180B-1AE6-4970-B9E8-317323947F22}"/>
          </ac:spMkLst>
        </pc:spChg>
        <pc:spChg chg="del mod">
          <ac:chgData name="김 승현" userId="11a90075256c3698" providerId="LiveId" clId="{0AFCDE2E-9D41-471E-9DA5-FC0C2752C37F}" dt="2021-07-18T08:37:47.676" v="2470" actId="478"/>
          <ac:spMkLst>
            <pc:docMk/>
            <pc:sldMk cId="2986723816" sldId="279"/>
            <ac:spMk id="61" creationId="{D108A7F5-D29C-4EF9-90A6-0BEB19F6E828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62" creationId="{D2CB0316-AAD2-4330-9EB8-58767481F2F3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63" creationId="{5A01F66F-6CCF-493B-B72C-48F4BFDBFD43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65" creationId="{7205E681-9335-44C3-98B1-0B8786227C92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67" creationId="{9F44E18D-75B4-45BD-AA38-D282A78BBF23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69" creationId="{2DC79899-B160-4905-BF29-A08ED5BF665C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0" creationId="{82394414-7D64-4677-8B9F-C0396A92184F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2" creationId="{803803EF-B9D3-424A-AAC9-7ECDE8442725}"/>
          </ac:spMkLst>
        </pc:spChg>
        <pc:spChg chg="add mod">
          <ac:chgData name="김 승현" userId="11a90075256c3698" providerId="LiveId" clId="{0AFCDE2E-9D41-471E-9DA5-FC0C2752C37F}" dt="2021-07-18T08:47:40.662" v="2758" actId="207"/>
          <ac:spMkLst>
            <pc:docMk/>
            <pc:sldMk cId="2986723816" sldId="279"/>
            <ac:spMk id="74" creationId="{E090D16E-A481-4DB9-9726-26B032072A28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5" creationId="{CADD14B5-7EE9-494E-AECA-6C444DDA9D34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6" creationId="{D1E8F196-216F-4A19-9772-59875805B486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7" creationId="{A59D389F-3D8A-49EA-B357-E9F7A1082141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8" creationId="{FC1935DB-A307-4AC5-B3FE-D847ACBA281C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9" creationId="{73C8A0B2-4C56-4E1D-A2CC-C1F9A6686D68}"/>
          </ac:spMkLst>
        </pc:spChg>
        <pc:cxnChg chg="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21" creationId="{BA3DBD88-1310-4C83-9A1C-8FE241AB2727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23" creationId="{C2BD7AD4-DF31-48AB-B5FA-21892B74D519}"/>
          </ac:cxnSpMkLst>
        </pc:cxnChg>
        <pc:cxnChg chg="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27" creationId="{1CEF4645-577D-4CB7-983F-A8A0362269BE}"/>
          </ac:cxnSpMkLst>
        </pc:cxnChg>
        <pc:cxnChg chg="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29" creationId="{7A8D5354-3883-4AB4-B3CB-427D4FA00B61}"/>
          </ac:cxnSpMkLst>
        </pc:cxnChg>
        <pc:cxnChg chg="add del mod">
          <ac:chgData name="김 승현" userId="11a90075256c3698" providerId="LiveId" clId="{0AFCDE2E-9D41-471E-9DA5-FC0C2752C37F}" dt="2021-07-18T08:38:38.400" v="2496" actId="478"/>
          <ac:cxnSpMkLst>
            <pc:docMk/>
            <pc:sldMk cId="2986723816" sldId="279"/>
            <ac:cxnSpMk id="34" creationId="{03003E34-1AC5-40D0-863D-DBDCDDFB9606}"/>
          </ac:cxnSpMkLst>
        </pc:cxnChg>
        <pc:cxnChg chg="add del mod">
          <ac:chgData name="김 승현" userId="11a90075256c3698" providerId="LiveId" clId="{0AFCDE2E-9D41-471E-9DA5-FC0C2752C37F}" dt="2021-07-18T08:44:35.673" v="2722" actId="478"/>
          <ac:cxnSpMkLst>
            <pc:docMk/>
            <pc:sldMk cId="2986723816" sldId="279"/>
            <ac:cxnSpMk id="35" creationId="{278DECDE-831A-4F13-804E-367F3EA89DD7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39" creationId="{EA791F58-6817-4672-BC09-8EC7EEA96279}"/>
          </ac:cxnSpMkLst>
        </pc:cxnChg>
        <pc:cxnChg chg="del mod">
          <ac:chgData name="김 승현" userId="11a90075256c3698" providerId="LiveId" clId="{0AFCDE2E-9D41-471E-9DA5-FC0C2752C37F}" dt="2021-07-18T08:46:22.233" v="2737" actId="478"/>
          <ac:cxnSpMkLst>
            <pc:docMk/>
            <pc:sldMk cId="2986723816" sldId="279"/>
            <ac:cxnSpMk id="43" creationId="{6CEB557F-23A5-4C65-B490-87E6ABF5DDC9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46" creationId="{F712A617-F040-48FA-A92D-4BC865BFD4AE}"/>
          </ac:cxnSpMkLst>
        </pc:cxnChg>
        <pc:cxnChg chg="del mod">
          <ac:chgData name="김 승현" userId="11a90075256c3698" providerId="LiveId" clId="{0AFCDE2E-9D41-471E-9DA5-FC0C2752C37F}" dt="2021-07-18T08:46:22.233" v="2737" actId="478"/>
          <ac:cxnSpMkLst>
            <pc:docMk/>
            <pc:sldMk cId="2986723816" sldId="279"/>
            <ac:cxnSpMk id="47" creationId="{D093B0DE-A9AF-490F-A408-D1F6BB2A49EF}"/>
          </ac:cxnSpMkLst>
        </pc:cxnChg>
        <pc:cxnChg chg="del mod">
          <ac:chgData name="김 승현" userId="11a90075256c3698" providerId="LiveId" clId="{0AFCDE2E-9D41-471E-9DA5-FC0C2752C37F}" dt="2021-07-18T08:46:22.233" v="2737" actId="478"/>
          <ac:cxnSpMkLst>
            <pc:docMk/>
            <pc:sldMk cId="2986723816" sldId="279"/>
            <ac:cxnSpMk id="49" creationId="{7F39BB17-FB22-4899-8040-AB18E066989C}"/>
          </ac:cxnSpMkLst>
        </pc:cxnChg>
        <pc:cxnChg chg="del mod">
          <ac:chgData name="김 승현" userId="11a90075256c3698" providerId="LiveId" clId="{0AFCDE2E-9D41-471E-9DA5-FC0C2752C37F}" dt="2021-07-18T08:46:22.233" v="2737" actId="478"/>
          <ac:cxnSpMkLst>
            <pc:docMk/>
            <pc:sldMk cId="2986723816" sldId="279"/>
            <ac:cxnSpMk id="60" creationId="{22C8DD4A-3E02-4DAC-A56F-1B9081B3CBB5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64" creationId="{07F571D8-8691-48D1-9DD5-282835828D73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66" creationId="{8C94B533-0783-4379-9BD5-EE39C8A28582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68" creationId="{A72DE4BC-5717-46A3-B43E-36F25A748BC1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71" creationId="{A8FB156F-C604-41EF-B033-1DA86BBCB529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73" creationId="{E82E4DBF-5B0A-468A-A0C6-46F1C438D7EB}"/>
          </ac:cxnSpMkLst>
        </pc:cxnChg>
      </pc:sldChg>
      <pc:sldChg chg="addSp delSp modSp add mod">
        <pc:chgData name="김 승현" userId="11a90075256c3698" providerId="LiveId" clId="{0AFCDE2E-9D41-471E-9DA5-FC0C2752C37F}" dt="2021-07-18T08:58:02.281" v="3205"/>
        <pc:sldMkLst>
          <pc:docMk/>
          <pc:sldMk cId="592105046" sldId="280"/>
        </pc:sldMkLst>
        <pc:spChg chg="add mod">
          <ac:chgData name="김 승현" userId="11a90075256c3698" providerId="LiveId" clId="{0AFCDE2E-9D41-471E-9DA5-FC0C2752C37F}" dt="2021-07-18T08:55:57.731" v="3184" actId="1076"/>
          <ac:spMkLst>
            <pc:docMk/>
            <pc:sldMk cId="592105046" sldId="280"/>
            <ac:spMk id="2" creationId="{D32AB0E9-556A-44C2-B7EB-40F9FCF46827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19" creationId="{B03152D5-72F1-49C5-A659-8F00C3664A0F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20" creationId="{E6239123-E57D-4212-8E5B-1BA4860C59EB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26" creationId="{1CF24905-5D09-47FB-A49C-B692D96ABE54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28" creationId="{5BA14A64-5032-4F61-89A8-2B4AD94ABE97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30" creationId="{EC15A94E-413C-4ED4-9FFF-3663923C3F3B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31" creationId="{5C4C4CB4-D9FB-4C59-AC85-DBF9E12E0130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32" creationId="{7410BA65-FC9E-4156-801F-05006BA7077C}"/>
          </ac:spMkLst>
        </pc:spChg>
        <pc:spChg chg="add mod">
          <ac:chgData name="김 승현" userId="11a90075256c3698" providerId="LiveId" clId="{0AFCDE2E-9D41-471E-9DA5-FC0C2752C37F}" dt="2021-07-18T08:55:53.734" v="3182" actId="571"/>
          <ac:spMkLst>
            <pc:docMk/>
            <pc:sldMk cId="592105046" sldId="280"/>
            <ac:spMk id="42" creationId="{9578C818-4C0F-4C2C-A8DB-08875D3312CF}"/>
          </ac:spMkLst>
        </pc:spChg>
        <pc:spChg chg="add mod">
          <ac:chgData name="김 승현" userId="11a90075256c3698" providerId="LiveId" clId="{0AFCDE2E-9D41-471E-9DA5-FC0C2752C37F}" dt="2021-07-18T08:55:53.734" v="3182" actId="571"/>
          <ac:spMkLst>
            <pc:docMk/>
            <pc:sldMk cId="592105046" sldId="280"/>
            <ac:spMk id="44" creationId="{2FDA4EA9-413F-4D29-AE1E-233BDF4C5364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45" creationId="{E422DC09-6127-4E12-A970-9F7E7071B66B}"/>
          </ac:spMkLst>
        </pc:spChg>
        <pc:spChg chg="add mod">
          <ac:chgData name="김 승현" userId="11a90075256c3698" providerId="LiveId" clId="{0AFCDE2E-9D41-471E-9DA5-FC0C2752C37F}" dt="2021-07-18T08:55:53.734" v="3182" actId="571"/>
          <ac:spMkLst>
            <pc:docMk/>
            <pc:sldMk cId="592105046" sldId="280"/>
            <ac:spMk id="48" creationId="{64087773-F661-4A94-B287-23EA65208082}"/>
          </ac:spMkLst>
        </pc:spChg>
        <pc:spChg chg="add mod">
          <ac:chgData name="김 승현" userId="11a90075256c3698" providerId="LiveId" clId="{0AFCDE2E-9D41-471E-9DA5-FC0C2752C37F}" dt="2021-07-18T08:56:18.037" v="3190" actId="1076"/>
          <ac:spMkLst>
            <pc:docMk/>
            <pc:sldMk cId="592105046" sldId="280"/>
            <ac:spMk id="51" creationId="{D65DE8A9-A6A2-479B-9579-10CE11431EDA}"/>
          </ac:spMkLst>
        </pc:spChg>
        <pc:spChg chg="mod">
          <ac:chgData name="김 승현" userId="11a90075256c3698" providerId="LiveId" clId="{0AFCDE2E-9D41-471E-9DA5-FC0C2752C37F}" dt="2021-07-18T08:48:27.737" v="2803"/>
          <ac:spMkLst>
            <pc:docMk/>
            <pc:sldMk cId="592105046" sldId="280"/>
            <ac:spMk id="52" creationId="{3E37BD49-A2CC-4F6D-AB55-EF8876897183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53" creationId="{20072E44-6A13-443F-AF25-2BF9D5B85246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54" creationId="{39749053-87F0-4B3B-8593-E6108B8E56C8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55" creationId="{631C4881-6DC6-4D14-8E83-13C24B03B983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56" creationId="{F1514C5E-8632-4B8E-B2AE-544888993067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57" creationId="{7596BA48-F401-4EA2-9F86-91543E3FB2A7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58" creationId="{4A5DAFAA-09BA-4BD0-9BAB-452F4665CA68}"/>
          </ac:spMkLst>
        </pc:spChg>
        <pc:spChg chg="add mod">
          <ac:chgData name="김 승현" userId="11a90075256c3698" providerId="LiveId" clId="{0AFCDE2E-9D41-471E-9DA5-FC0C2752C37F}" dt="2021-07-18T08:56:33.401" v="3194" actId="1076"/>
          <ac:spMkLst>
            <pc:docMk/>
            <pc:sldMk cId="592105046" sldId="280"/>
            <ac:spMk id="59" creationId="{A1CF4219-40AB-4256-A756-C5DF0443F14F}"/>
          </ac:spMkLst>
        </pc:spChg>
        <pc:spChg chg="add mod">
          <ac:chgData name="김 승현" userId="11a90075256c3698" providerId="LiveId" clId="{0AFCDE2E-9D41-471E-9DA5-FC0C2752C37F}" dt="2021-07-18T08:56:25.381" v="3192" actId="1076"/>
          <ac:spMkLst>
            <pc:docMk/>
            <pc:sldMk cId="592105046" sldId="280"/>
            <ac:spMk id="61" creationId="{88667FF4-8FC9-4A51-BAB8-1A1F7875836E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63" creationId="{5A01F66F-6CCF-493B-B72C-48F4BFDBFD43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65" creationId="{7205E681-9335-44C3-98B1-0B8786227C92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67" creationId="{9F44E18D-75B4-45BD-AA38-D282A78BBF23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69" creationId="{2DC79899-B160-4905-BF29-A08ED5BF665C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70" creationId="{82394414-7D64-4677-8B9F-C0396A92184F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72" creationId="{803803EF-B9D3-424A-AAC9-7ECDE8442725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74" creationId="{E090D16E-A481-4DB9-9726-26B032072A28}"/>
          </ac:spMkLst>
        </pc:spChg>
        <pc:spChg chg="mod">
          <ac:chgData name="김 승현" userId="11a90075256c3698" providerId="LiveId" clId="{0AFCDE2E-9D41-471E-9DA5-FC0C2752C37F}" dt="2021-07-18T08:48:52.264" v="2808" actId="1076"/>
          <ac:spMkLst>
            <pc:docMk/>
            <pc:sldMk cId="592105046" sldId="280"/>
            <ac:spMk id="75" creationId="{CADD14B5-7EE9-494E-AECA-6C444DDA9D34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76" creationId="{D1E8F196-216F-4A19-9772-59875805B486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77" creationId="{A59D389F-3D8A-49EA-B357-E9F7A1082141}"/>
          </ac:spMkLst>
        </pc:spChg>
        <pc:spChg chg="mod">
          <ac:chgData name="김 승현" userId="11a90075256c3698" providerId="LiveId" clId="{0AFCDE2E-9D41-471E-9DA5-FC0C2752C37F}" dt="2021-07-18T08:52:29.595" v="3151" actId="1035"/>
          <ac:spMkLst>
            <pc:docMk/>
            <pc:sldMk cId="592105046" sldId="280"/>
            <ac:spMk id="78" creationId="{FC1935DB-A307-4AC5-B3FE-D847ACBA281C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79" creationId="{73C8A0B2-4C56-4E1D-A2CC-C1F9A6686D68}"/>
          </ac:spMkLst>
        </pc:spChg>
        <pc:spChg chg="add mod">
          <ac:chgData name="김 승현" userId="11a90075256c3698" providerId="LiveId" clId="{0AFCDE2E-9D41-471E-9DA5-FC0C2752C37F}" dt="2021-07-18T08:55:53.734" v="3182" actId="571"/>
          <ac:spMkLst>
            <pc:docMk/>
            <pc:sldMk cId="592105046" sldId="280"/>
            <ac:spMk id="80" creationId="{29272278-3470-44D4-BA7C-404731522870}"/>
          </ac:spMkLst>
        </pc:spChg>
        <pc:spChg chg="add mod">
          <ac:chgData name="김 승현" userId="11a90075256c3698" providerId="LiveId" clId="{0AFCDE2E-9D41-471E-9DA5-FC0C2752C37F}" dt="2021-07-18T08:56:05.365" v="3186" actId="20577"/>
          <ac:spMkLst>
            <pc:docMk/>
            <pc:sldMk cId="592105046" sldId="280"/>
            <ac:spMk id="81" creationId="{C7CF8B44-156B-4C94-8BE6-FD2BFBD6D804}"/>
          </ac:spMkLst>
        </pc:spChg>
        <pc:spChg chg="add mod">
          <ac:chgData name="김 승현" userId="11a90075256c3698" providerId="LiveId" clId="{0AFCDE2E-9D41-471E-9DA5-FC0C2752C37F}" dt="2021-07-18T08:56:38.972" v="3197" actId="1076"/>
          <ac:spMkLst>
            <pc:docMk/>
            <pc:sldMk cId="592105046" sldId="280"/>
            <ac:spMk id="82" creationId="{6814D8B4-6EF8-4394-8C6E-F3AB3BEB4F47}"/>
          </ac:spMkLst>
        </pc:spChg>
        <pc:spChg chg="add mod">
          <ac:chgData name="김 승현" userId="11a90075256c3698" providerId="LiveId" clId="{0AFCDE2E-9D41-471E-9DA5-FC0C2752C37F}" dt="2021-07-18T08:56:41.998" v="3198" actId="1076"/>
          <ac:spMkLst>
            <pc:docMk/>
            <pc:sldMk cId="592105046" sldId="280"/>
            <ac:spMk id="83" creationId="{8963F143-91D7-4B92-A682-9B8A6A2C0F50}"/>
          </ac:spMkLst>
        </pc:spChg>
        <pc:spChg chg="add mod">
          <ac:chgData name="김 승현" userId="11a90075256c3698" providerId="LiveId" clId="{0AFCDE2E-9D41-471E-9DA5-FC0C2752C37F}" dt="2021-07-18T08:56:06.557" v="3187" actId="20577"/>
          <ac:spMkLst>
            <pc:docMk/>
            <pc:sldMk cId="592105046" sldId="280"/>
            <ac:spMk id="84" creationId="{85C836CA-A1D8-4B14-B825-8C936B3C0550}"/>
          </ac:spMkLst>
        </pc:spChg>
        <pc:spChg chg="add mod">
          <ac:chgData name="김 승현" userId="11a90075256c3698" providerId="LiveId" clId="{0AFCDE2E-9D41-471E-9DA5-FC0C2752C37F}" dt="2021-07-18T08:56:35.259" v="3195" actId="1076"/>
          <ac:spMkLst>
            <pc:docMk/>
            <pc:sldMk cId="592105046" sldId="280"/>
            <ac:spMk id="85" creationId="{FDA09A9D-5250-4A4C-994A-C38778803FC4}"/>
          </ac:spMkLst>
        </pc:spChg>
        <pc:spChg chg="add mod">
          <ac:chgData name="김 승현" userId="11a90075256c3698" providerId="LiveId" clId="{0AFCDE2E-9D41-471E-9DA5-FC0C2752C37F}" dt="2021-07-18T08:56:50.191" v="3203" actId="20577"/>
          <ac:spMkLst>
            <pc:docMk/>
            <pc:sldMk cId="592105046" sldId="280"/>
            <ac:spMk id="86" creationId="{67101E81-3C35-4D59-BA24-28CCE32CB236}"/>
          </ac:spMkLst>
        </pc:spChg>
        <pc:spChg chg="add del mod">
          <ac:chgData name="김 승현" userId="11a90075256c3698" providerId="LiveId" clId="{0AFCDE2E-9D41-471E-9DA5-FC0C2752C37F}" dt="2021-07-18T08:58:02.281" v="3205"/>
          <ac:spMkLst>
            <pc:docMk/>
            <pc:sldMk cId="592105046" sldId="280"/>
            <ac:spMk id="87" creationId="{0F75980B-0987-49A6-A292-CCB6F131070B}"/>
          </ac:spMkLst>
        </pc:spChg>
        <pc:cxnChg chg="del mod">
          <ac:chgData name="김 승현" userId="11a90075256c3698" providerId="LiveId" clId="{0AFCDE2E-9D41-471E-9DA5-FC0C2752C37F}" dt="2021-07-18T08:48:18.577" v="2767" actId="478"/>
          <ac:cxnSpMkLst>
            <pc:docMk/>
            <pc:sldMk cId="592105046" sldId="280"/>
            <ac:cxnSpMk id="21" creationId="{BA3DBD88-1310-4C83-9A1C-8FE241AB2727}"/>
          </ac:cxnSpMkLst>
        </pc:cxnChg>
        <pc:cxnChg chg="del mod">
          <ac:chgData name="김 승현" userId="11a90075256c3698" providerId="LiveId" clId="{0AFCDE2E-9D41-471E-9DA5-FC0C2752C37F}" dt="2021-07-18T08:48:38.991" v="2805" actId="478"/>
          <ac:cxnSpMkLst>
            <pc:docMk/>
            <pc:sldMk cId="592105046" sldId="280"/>
            <ac:cxnSpMk id="23" creationId="{C2BD7AD4-DF31-48AB-B5FA-21892B74D519}"/>
          </ac:cxnSpMkLst>
        </pc:cxnChg>
        <pc:cxnChg chg="del mod">
          <ac:chgData name="김 승현" userId="11a90075256c3698" providerId="LiveId" clId="{0AFCDE2E-9D41-471E-9DA5-FC0C2752C37F}" dt="2021-07-18T08:48:18.577" v="2767" actId="478"/>
          <ac:cxnSpMkLst>
            <pc:docMk/>
            <pc:sldMk cId="592105046" sldId="280"/>
            <ac:cxnSpMk id="27" creationId="{1CEF4645-577D-4CB7-983F-A8A0362269BE}"/>
          </ac:cxnSpMkLst>
        </pc:cxnChg>
        <pc:cxnChg chg="del mod">
          <ac:chgData name="김 승현" userId="11a90075256c3698" providerId="LiveId" clId="{0AFCDE2E-9D41-471E-9DA5-FC0C2752C37F}" dt="2021-07-18T08:48:18.577" v="2767" actId="478"/>
          <ac:cxnSpMkLst>
            <pc:docMk/>
            <pc:sldMk cId="592105046" sldId="280"/>
            <ac:cxnSpMk id="29" creationId="{7A8D5354-3883-4AB4-B3CB-427D4FA00B61}"/>
          </ac:cxnSpMkLst>
        </pc:cxnChg>
        <pc:cxnChg chg="del mod">
          <ac:chgData name="김 승현" userId="11a90075256c3698" providerId="LiveId" clId="{0AFCDE2E-9D41-471E-9DA5-FC0C2752C37F}" dt="2021-07-18T08:48:18.577" v="2767" actId="478"/>
          <ac:cxnSpMkLst>
            <pc:docMk/>
            <pc:sldMk cId="592105046" sldId="280"/>
            <ac:cxnSpMk id="39" creationId="{EA791F58-6817-4672-BC09-8EC7EEA96279}"/>
          </ac:cxnSpMkLst>
        </pc:cxnChg>
        <pc:cxnChg chg="add mod">
          <ac:chgData name="김 승현" userId="11a90075256c3698" providerId="LiveId" clId="{0AFCDE2E-9D41-471E-9DA5-FC0C2752C37F}" dt="2021-07-18T08:56:22.736" v="3191" actId="14100"/>
          <ac:cxnSpMkLst>
            <pc:docMk/>
            <pc:sldMk cId="592105046" sldId="280"/>
            <ac:cxnSpMk id="43" creationId="{724EDBDE-C113-448D-A5A7-F36E5CD486E0}"/>
          </ac:cxnSpMkLst>
        </pc:cxnChg>
        <pc:cxnChg chg="del mod">
          <ac:chgData name="김 승현" userId="11a90075256c3698" providerId="LiveId" clId="{0AFCDE2E-9D41-471E-9DA5-FC0C2752C37F}" dt="2021-07-18T08:48:18.577" v="2767" actId="478"/>
          <ac:cxnSpMkLst>
            <pc:docMk/>
            <pc:sldMk cId="592105046" sldId="280"/>
            <ac:cxnSpMk id="46" creationId="{F712A617-F040-48FA-A92D-4BC865BFD4AE}"/>
          </ac:cxnSpMkLst>
        </pc:cxnChg>
        <pc:cxnChg chg="add mod">
          <ac:chgData name="김 승현" userId="11a90075256c3698" providerId="LiveId" clId="{0AFCDE2E-9D41-471E-9DA5-FC0C2752C37F}" dt="2021-07-18T08:55:53.734" v="3182" actId="571"/>
          <ac:cxnSpMkLst>
            <pc:docMk/>
            <pc:sldMk cId="592105046" sldId="280"/>
            <ac:cxnSpMk id="47" creationId="{EBB3B289-E62D-4388-9C7E-93DBE443AA0F}"/>
          </ac:cxnSpMkLst>
        </pc:cxnChg>
        <pc:cxnChg chg="add mod">
          <ac:chgData name="김 승현" userId="11a90075256c3698" providerId="LiveId" clId="{0AFCDE2E-9D41-471E-9DA5-FC0C2752C37F}" dt="2021-07-18T08:55:53.734" v="3182" actId="571"/>
          <ac:cxnSpMkLst>
            <pc:docMk/>
            <pc:sldMk cId="592105046" sldId="280"/>
            <ac:cxnSpMk id="49" creationId="{F0F0153A-AF29-4898-8687-9FBF2736DD9A}"/>
          </ac:cxnSpMkLst>
        </pc:cxnChg>
        <pc:cxnChg chg="add mod">
          <ac:chgData name="김 승현" userId="11a90075256c3698" providerId="LiveId" clId="{0AFCDE2E-9D41-471E-9DA5-FC0C2752C37F}" dt="2021-07-18T08:56:33.401" v="3194" actId="1076"/>
          <ac:cxnSpMkLst>
            <pc:docMk/>
            <pc:sldMk cId="592105046" sldId="280"/>
            <ac:cxnSpMk id="60" creationId="{8DB492C1-D186-4D62-9D4E-CED7473FF7FC}"/>
          </ac:cxnSpMkLst>
        </pc:cxnChg>
        <pc:cxnChg chg="add mod">
          <ac:chgData name="김 승현" userId="11a90075256c3698" providerId="LiveId" clId="{0AFCDE2E-9D41-471E-9DA5-FC0C2752C37F}" dt="2021-07-18T08:56:25.381" v="3192" actId="1076"/>
          <ac:cxnSpMkLst>
            <pc:docMk/>
            <pc:sldMk cId="592105046" sldId="280"/>
            <ac:cxnSpMk id="62" creationId="{54C1F427-2835-478E-81A5-2CB5F472A124}"/>
          </ac:cxnSpMkLst>
        </pc:cxnChg>
        <pc:cxnChg chg="mod">
          <ac:chgData name="김 승현" userId="11a90075256c3698" providerId="LiveId" clId="{0AFCDE2E-9D41-471E-9DA5-FC0C2752C37F}" dt="2021-07-18T08:48:32.459" v="2804" actId="1076"/>
          <ac:cxnSpMkLst>
            <pc:docMk/>
            <pc:sldMk cId="592105046" sldId="280"/>
            <ac:cxnSpMk id="64" creationId="{07F571D8-8691-48D1-9DD5-282835828D73}"/>
          </ac:cxnSpMkLst>
        </pc:cxnChg>
        <pc:cxnChg chg="mod">
          <ac:chgData name="김 승현" userId="11a90075256c3698" providerId="LiveId" clId="{0AFCDE2E-9D41-471E-9DA5-FC0C2752C37F}" dt="2021-07-18T08:48:32.459" v="2804" actId="1076"/>
          <ac:cxnSpMkLst>
            <pc:docMk/>
            <pc:sldMk cId="592105046" sldId="280"/>
            <ac:cxnSpMk id="66" creationId="{8C94B533-0783-4379-9BD5-EE39C8A28582}"/>
          </ac:cxnSpMkLst>
        </pc:cxnChg>
        <pc:cxnChg chg="mod">
          <ac:chgData name="김 승현" userId="11a90075256c3698" providerId="LiveId" clId="{0AFCDE2E-9D41-471E-9DA5-FC0C2752C37F}" dt="2021-07-18T08:48:32.459" v="2804" actId="1076"/>
          <ac:cxnSpMkLst>
            <pc:docMk/>
            <pc:sldMk cId="592105046" sldId="280"/>
            <ac:cxnSpMk id="68" creationId="{A72DE4BC-5717-46A3-B43E-36F25A748BC1}"/>
          </ac:cxnSpMkLst>
        </pc:cxnChg>
        <pc:cxnChg chg="mod">
          <ac:chgData name="김 승현" userId="11a90075256c3698" providerId="LiveId" clId="{0AFCDE2E-9D41-471E-9DA5-FC0C2752C37F}" dt="2021-07-18T08:48:32.459" v="2804" actId="1076"/>
          <ac:cxnSpMkLst>
            <pc:docMk/>
            <pc:sldMk cId="592105046" sldId="280"/>
            <ac:cxnSpMk id="71" creationId="{A8FB156F-C604-41EF-B033-1DA86BBCB529}"/>
          </ac:cxnSpMkLst>
        </pc:cxnChg>
        <pc:cxnChg chg="mod">
          <ac:chgData name="김 승현" userId="11a90075256c3698" providerId="LiveId" clId="{0AFCDE2E-9D41-471E-9DA5-FC0C2752C37F}" dt="2021-07-18T08:48:32.459" v="2804" actId="1076"/>
          <ac:cxnSpMkLst>
            <pc:docMk/>
            <pc:sldMk cId="592105046" sldId="280"/>
            <ac:cxnSpMk id="73" creationId="{E82E4DBF-5B0A-468A-A0C6-46F1C438D7EB}"/>
          </ac:cxnSpMkLst>
        </pc:cxnChg>
      </pc:sldChg>
      <pc:sldChg chg="addSp delSp modSp add mod">
        <pc:chgData name="김 승현" userId="11a90075256c3698" providerId="LiveId" clId="{0AFCDE2E-9D41-471E-9DA5-FC0C2752C37F}" dt="2021-07-18T09:12:32.748" v="3482" actId="20577"/>
        <pc:sldMkLst>
          <pc:docMk/>
          <pc:sldMk cId="1754126284" sldId="281"/>
        </pc:sldMkLst>
        <pc:spChg chg="mod">
          <ac:chgData name="김 승현" userId="11a90075256c3698" providerId="LiveId" clId="{0AFCDE2E-9D41-471E-9DA5-FC0C2752C37F}" dt="2021-07-18T08:59:56.847" v="3270" actId="1076"/>
          <ac:spMkLst>
            <pc:docMk/>
            <pc:sldMk cId="1754126284" sldId="281"/>
            <ac:spMk id="2" creationId="{D32AB0E9-556A-44C2-B7EB-40F9FCF46827}"/>
          </ac:spMkLst>
        </pc:spChg>
        <pc:spChg chg="add mod">
          <ac:chgData name="김 승현" userId="11a90075256c3698" providerId="LiveId" clId="{0AFCDE2E-9D41-471E-9DA5-FC0C2752C37F}" dt="2021-07-18T08:54:29.435" v="3162" actId="14100"/>
          <ac:spMkLst>
            <pc:docMk/>
            <pc:sldMk cId="1754126284" sldId="281"/>
            <ac:spMk id="3" creationId="{B9D6C0DC-3ED1-4D07-9794-D3DB12827906}"/>
          </ac:spMkLst>
        </pc:spChg>
        <pc:spChg chg="add mod">
          <ac:chgData name="김 승현" userId="11a90075256c3698" providerId="LiveId" clId="{0AFCDE2E-9D41-471E-9DA5-FC0C2752C37F}" dt="2021-07-18T08:59:06.707" v="3237" actId="20577"/>
          <ac:spMkLst>
            <pc:docMk/>
            <pc:sldMk cId="1754126284" sldId="281"/>
            <ac:spMk id="22" creationId="{719EAE44-C33F-43A8-BC2F-DC49DE03477F}"/>
          </ac:spMkLst>
        </pc:spChg>
        <pc:spChg chg="add mod">
          <ac:chgData name="김 승현" userId="11a90075256c3698" providerId="LiveId" clId="{0AFCDE2E-9D41-471E-9DA5-FC0C2752C37F}" dt="2021-07-18T09:00:03.336" v="3274" actId="1076"/>
          <ac:spMkLst>
            <pc:docMk/>
            <pc:sldMk cId="1754126284" sldId="281"/>
            <ac:spMk id="24" creationId="{23AB1093-0B38-43A1-9B94-6AEC70F8C19A}"/>
          </ac:spMkLst>
        </pc:spChg>
        <pc:spChg chg="add mod">
          <ac:chgData name="김 승현" userId="11a90075256c3698" providerId="LiveId" clId="{0AFCDE2E-9D41-471E-9DA5-FC0C2752C37F}" dt="2021-07-18T08:58:19.136" v="3213" actId="1076"/>
          <ac:spMkLst>
            <pc:docMk/>
            <pc:sldMk cId="1754126284" sldId="281"/>
            <ac:spMk id="25" creationId="{6023888B-D780-49A2-B55E-2CBA68DDC90D}"/>
          </ac:spMkLst>
        </pc:spChg>
        <pc:spChg chg="add mod">
          <ac:chgData name="김 승현" userId="11a90075256c3698" providerId="LiveId" clId="{0AFCDE2E-9D41-471E-9DA5-FC0C2752C37F}" dt="2021-07-18T08:58:21.899" v="3214" actId="1076"/>
          <ac:spMkLst>
            <pc:docMk/>
            <pc:sldMk cId="1754126284" sldId="281"/>
            <ac:spMk id="26" creationId="{6E8CE312-2E6F-4611-B16C-676B561FA628}"/>
          </ac:spMkLst>
        </pc:spChg>
        <pc:spChg chg="add mod">
          <ac:chgData name="김 승현" userId="11a90075256c3698" providerId="LiveId" clId="{0AFCDE2E-9D41-471E-9DA5-FC0C2752C37F}" dt="2021-07-18T08:59:03.698" v="3235" actId="571"/>
          <ac:spMkLst>
            <pc:docMk/>
            <pc:sldMk cId="1754126284" sldId="281"/>
            <ac:spMk id="27" creationId="{574AB420-8FF1-42DB-9CCF-97399FF14707}"/>
          </ac:spMkLst>
        </pc:spChg>
        <pc:spChg chg="add mod">
          <ac:chgData name="김 승현" userId="11a90075256c3698" providerId="LiveId" clId="{0AFCDE2E-9D41-471E-9DA5-FC0C2752C37F}" dt="2021-07-18T08:59:03.698" v="3235" actId="571"/>
          <ac:spMkLst>
            <pc:docMk/>
            <pc:sldMk cId="1754126284" sldId="281"/>
            <ac:spMk id="29" creationId="{DEA18BEC-4072-4FD6-A9A7-2A10DFA78953}"/>
          </ac:spMkLst>
        </pc:spChg>
        <pc:spChg chg="add mod">
          <ac:chgData name="김 승현" userId="11a90075256c3698" providerId="LiveId" clId="{0AFCDE2E-9D41-471E-9DA5-FC0C2752C37F}" dt="2021-07-18T08:59:03.698" v="3235" actId="571"/>
          <ac:spMkLst>
            <pc:docMk/>
            <pc:sldMk cId="1754126284" sldId="281"/>
            <ac:spMk id="31" creationId="{B3D00B30-E51A-4847-A7A2-813C33FBB2BC}"/>
          </ac:spMkLst>
        </pc:spChg>
        <pc:spChg chg="add mod">
          <ac:chgData name="김 승현" userId="11a90075256c3698" providerId="LiveId" clId="{0AFCDE2E-9D41-471E-9DA5-FC0C2752C37F}" dt="2021-07-18T08:59:03.698" v="3235" actId="571"/>
          <ac:spMkLst>
            <pc:docMk/>
            <pc:sldMk cId="1754126284" sldId="281"/>
            <ac:spMk id="33" creationId="{4BFCF591-D07E-4FCE-816F-2759D2E5A881}"/>
          </ac:spMkLst>
        </pc:spChg>
        <pc:spChg chg="add mod">
          <ac:chgData name="김 승현" userId="11a90075256c3698" providerId="LiveId" clId="{0AFCDE2E-9D41-471E-9DA5-FC0C2752C37F}" dt="2021-07-18T08:59:20.586" v="3246" actId="1076"/>
          <ac:spMkLst>
            <pc:docMk/>
            <pc:sldMk cId="1754126284" sldId="281"/>
            <ac:spMk id="34" creationId="{4CA2EE25-5E3B-41DF-B339-29485828B455}"/>
          </ac:spMkLst>
        </pc:spChg>
        <pc:spChg chg="add mod">
          <ac:chgData name="김 승현" userId="11a90075256c3698" providerId="LiveId" clId="{0AFCDE2E-9D41-471E-9DA5-FC0C2752C37F}" dt="2021-07-18T08:59:03.698" v="3235" actId="571"/>
          <ac:spMkLst>
            <pc:docMk/>
            <pc:sldMk cId="1754126284" sldId="281"/>
            <ac:spMk id="36" creationId="{9E6870C4-7970-4039-A849-47B915C92267}"/>
          </ac:spMkLst>
        </pc:spChg>
        <pc:spChg chg="add mod">
          <ac:chgData name="김 승현" userId="11a90075256c3698" providerId="LiveId" clId="{0AFCDE2E-9D41-471E-9DA5-FC0C2752C37F}" dt="2021-07-18T08:59:44.197" v="3262" actId="1076"/>
          <ac:spMkLst>
            <pc:docMk/>
            <pc:sldMk cId="1754126284" sldId="281"/>
            <ac:spMk id="38" creationId="{A4397E36-18DC-4ECF-9E60-C14B6A115F39}"/>
          </ac:spMkLst>
        </pc:spChg>
        <pc:spChg chg="add mod">
          <ac:chgData name="김 승현" userId="11a90075256c3698" providerId="LiveId" clId="{0AFCDE2E-9D41-471E-9DA5-FC0C2752C37F}" dt="2021-07-18T08:59:11.052" v="3243" actId="20577"/>
          <ac:spMkLst>
            <pc:docMk/>
            <pc:sldMk cId="1754126284" sldId="281"/>
            <ac:spMk id="39" creationId="{A2CB6F7F-125A-4360-A0E4-C37AE0852F1D}"/>
          </ac:spMkLst>
        </pc:spChg>
        <pc:spChg chg="add mod">
          <ac:chgData name="김 승현" userId="11a90075256c3698" providerId="LiveId" clId="{0AFCDE2E-9D41-471E-9DA5-FC0C2752C37F}" dt="2021-07-18T09:00:19.288" v="3276" actId="14100"/>
          <ac:spMkLst>
            <pc:docMk/>
            <pc:sldMk cId="1754126284" sldId="281"/>
            <ac:spMk id="40" creationId="{D4A883DA-7F74-4F28-8812-FFC76C9937BA}"/>
          </ac:spMkLst>
        </pc:spChg>
        <pc:spChg chg="add mod">
          <ac:chgData name="김 승현" userId="11a90075256c3698" providerId="LiveId" clId="{0AFCDE2E-9D41-471E-9DA5-FC0C2752C37F}" dt="2021-07-18T09:00:08.456" v="3275" actId="1076"/>
          <ac:spMkLst>
            <pc:docMk/>
            <pc:sldMk cId="1754126284" sldId="281"/>
            <ac:spMk id="41" creationId="{2BD5840A-EAB0-42A3-BC9A-990263878CB1}"/>
          </ac:spMkLst>
        </pc:spChg>
        <pc:spChg chg="add mod">
          <ac:chgData name="김 승현" userId="11a90075256c3698" providerId="LiveId" clId="{0AFCDE2E-9D41-471E-9DA5-FC0C2752C37F}" dt="2021-07-18T08:59:23.378" v="3248" actId="20577"/>
          <ac:spMkLst>
            <pc:docMk/>
            <pc:sldMk cId="1754126284" sldId="281"/>
            <ac:spMk id="42" creationId="{D446E734-694F-4519-BA6B-D4E9DAF6B0D9}"/>
          </ac:spMkLst>
        </pc:spChg>
        <pc:spChg chg="add mod">
          <ac:chgData name="김 승현" userId="11a90075256c3698" providerId="LiveId" clId="{0AFCDE2E-9D41-471E-9DA5-FC0C2752C37F}" dt="2021-07-18T08:59:25.174" v="3250" actId="20577"/>
          <ac:spMkLst>
            <pc:docMk/>
            <pc:sldMk cId="1754126284" sldId="281"/>
            <ac:spMk id="43" creationId="{289EF4F6-625F-4590-B9FB-4D9477B41EF3}"/>
          </ac:spMkLst>
        </pc:spChg>
        <pc:spChg chg="mod">
          <ac:chgData name="김 승현" userId="11a90075256c3698" providerId="LiveId" clId="{0AFCDE2E-9D41-471E-9DA5-FC0C2752C37F}" dt="2021-07-18T09:12:32.748" v="3482" actId="20577"/>
          <ac:spMkLst>
            <pc:docMk/>
            <pc:sldMk cId="1754126284" sldId="281"/>
            <ac:spMk id="52" creationId="{3E37BD49-A2CC-4F6D-AB55-EF8876897183}"/>
          </ac:spMkLst>
        </pc:spChg>
        <pc:spChg chg="mod">
          <ac:chgData name="김 승현" userId="11a90075256c3698" providerId="LiveId" clId="{0AFCDE2E-9D41-471E-9DA5-FC0C2752C37F}" dt="2021-07-18T08:52:02.826" v="3150" actId="1076"/>
          <ac:spMkLst>
            <pc:docMk/>
            <pc:sldMk cId="1754126284" sldId="281"/>
            <ac:spMk id="63" creationId="{5A01F66F-6CCF-493B-B72C-48F4BFDBFD43}"/>
          </ac:spMkLst>
        </pc:spChg>
        <pc:spChg chg="mod">
          <ac:chgData name="김 승현" userId="11a90075256c3698" providerId="LiveId" clId="{0AFCDE2E-9D41-471E-9DA5-FC0C2752C37F}" dt="2021-07-18T08:52:02.826" v="3150" actId="1076"/>
          <ac:spMkLst>
            <pc:docMk/>
            <pc:sldMk cId="1754126284" sldId="281"/>
            <ac:spMk id="65" creationId="{7205E681-9335-44C3-98B1-0B8786227C92}"/>
          </ac:spMkLst>
        </pc:spChg>
        <pc:spChg chg="mod">
          <ac:chgData name="김 승현" userId="11a90075256c3698" providerId="LiveId" clId="{0AFCDE2E-9D41-471E-9DA5-FC0C2752C37F}" dt="2021-07-18T08:52:02.826" v="3150" actId="1076"/>
          <ac:spMkLst>
            <pc:docMk/>
            <pc:sldMk cId="1754126284" sldId="281"/>
            <ac:spMk id="67" creationId="{9F44E18D-75B4-45BD-AA38-D282A78BBF23}"/>
          </ac:spMkLst>
        </pc:spChg>
        <pc:spChg chg="mod">
          <ac:chgData name="김 승현" userId="11a90075256c3698" providerId="LiveId" clId="{0AFCDE2E-9D41-471E-9DA5-FC0C2752C37F}" dt="2021-07-18T08:52:02.826" v="3150" actId="1076"/>
          <ac:spMkLst>
            <pc:docMk/>
            <pc:sldMk cId="1754126284" sldId="281"/>
            <ac:spMk id="69" creationId="{2DC79899-B160-4905-BF29-A08ED5BF665C}"/>
          </ac:spMkLst>
        </pc:spChg>
        <pc:spChg chg="mod">
          <ac:chgData name="김 승현" userId="11a90075256c3698" providerId="LiveId" clId="{0AFCDE2E-9D41-471E-9DA5-FC0C2752C37F}" dt="2021-07-18T08:52:02.826" v="3150" actId="1076"/>
          <ac:spMkLst>
            <pc:docMk/>
            <pc:sldMk cId="1754126284" sldId="281"/>
            <ac:spMk id="70" creationId="{82394414-7D64-4677-8B9F-C0396A92184F}"/>
          </ac:spMkLst>
        </pc:spChg>
        <pc:spChg chg="mod">
          <ac:chgData name="김 승현" userId="11a90075256c3698" providerId="LiveId" clId="{0AFCDE2E-9D41-471E-9DA5-FC0C2752C37F}" dt="2021-07-18T08:52:02.826" v="3150" actId="1076"/>
          <ac:spMkLst>
            <pc:docMk/>
            <pc:sldMk cId="1754126284" sldId="281"/>
            <ac:spMk id="72" creationId="{803803EF-B9D3-424A-AAC9-7ECDE8442725}"/>
          </ac:spMkLst>
        </pc:spChg>
        <pc:spChg chg="del">
          <ac:chgData name="김 승현" userId="11a90075256c3698" providerId="LiveId" clId="{0AFCDE2E-9D41-471E-9DA5-FC0C2752C37F}" dt="2021-07-18T08:51:05.313" v="3082" actId="478"/>
          <ac:spMkLst>
            <pc:docMk/>
            <pc:sldMk cId="1754126284" sldId="281"/>
            <ac:spMk id="74" creationId="{E090D16E-A481-4DB9-9726-26B032072A28}"/>
          </ac:spMkLst>
        </pc:spChg>
        <pc:spChg chg="del">
          <ac:chgData name="김 승현" userId="11a90075256c3698" providerId="LiveId" clId="{0AFCDE2E-9D41-471E-9DA5-FC0C2752C37F}" dt="2021-07-18T08:51:04.629" v="3081" actId="478"/>
          <ac:spMkLst>
            <pc:docMk/>
            <pc:sldMk cId="1754126284" sldId="281"/>
            <ac:spMk id="75" creationId="{CADD14B5-7EE9-494E-AECA-6C444DDA9D34}"/>
          </ac:spMkLst>
        </pc:spChg>
        <pc:spChg chg="del">
          <ac:chgData name="김 승현" userId="11a90075256c3698" providerId="LiveId" clId="{0AFCDE2E-9D41-471E-9DA5-FC0C2752C37F}" dt="2021-07-18T08:51:06.243" v="3083" actId="478"/>
          <ac:spMkLst>
            <pc:docMk/>
            <pc:sldMk cId="1754126284" sldId="281"/>
            <ac:spMk id="76" creationId="{D1E8F196-216F-4A19-9772-59875805B486}"/>
          </ac:spMkLst>
        </pc:spChg>
        <pc:spChg chg="del">
          <ac:chgData name="김 승현" userId="11a90075256c3698" providerId="LiveId" clId="{0AFCDE2E-9D41-471E-9DA5-FC0C2752C37F}" dt="2021-07-18T08:51:07.642" v="3085" actId="478"/>
          <ac:spMkLst>
            <pc:docMk/>
            <pc:sldMk cId="1754126284" sldId="281"/>
            <ac:spMk id="77" creationId="{A59D389F-3D8A-49EA-B357-E9F7A1082141}"/>
          </ac:spMkLst>
        </pc:spChg>
        <pc:spChg chg="del">
          <ac:chgData name="김 승현" userId="11a90075256c3698" providerId="LiveId" clId="{0AFCDE2E-9D41-471E-9DA5-FC0C2752C37F}" dt="2021-07-18T08:51:03.673" v="3080" actId="478"/>
          <ac:spMkLst>
            <pc:docMk/>
            <pc:sldMk cId="1754126284" sldId="281"/>
            <ac:spMk id="78" creationId="{FC1935DB-A307-4AC5-B3FE-D847ACBA281C}"/>
          </ac:spMkLst>
        </pc:spChg>
        <pc:spChg chg="del">
          <ac:chgData name="김 승현" userId="11a90075256c3698" providerId="LiveId" clId="{0AFCDE2E-9D41-471E-9DA5-FC0C2752C37F}" dt="2021-07-18T08:51:06.724" v="3084" actId="478"/>
          <ac:spMkLst>
            <pc:docMk/>
            <pc:sldMk cId="1754126284" sldId="281"/>
            <ac:spMk id="79" creationId="{73C8A0B2-4C56-4E1D-A2CC-C1F9A6686D68}"/>
          </ac:spMkLst>
        </pc:spChg>
        <pc:cxnChg chg="add mod">
          <ac:chgData name="김 승현" userId="11a90075256c3698" providerId="LiveId" clId="{0AFCDE2E-9D41-471E-9DA5-FC0C2752C37F}" dt="2021-07-18T08:59:03.698" v="3235" actId="571"/>
          <ac:cxnSpMkLst>
            <pc:docMk/>
            <pc:sldMk cId="1754126284" sldId="281"/>
            <ac:cxnSpMk id="28" creationId="{DED7F79D-B972-4EA6-B401-E484165084AA}"/>
          </ac:cxnSpMkLst>
        </pc:cxnChg>
        <pc:cxnChg chg="add mod">
          <ac:chgData name="김 승현" userId="11a90075256c3698" providerId="LiveId" clId="{0AFCDE2E-9D41-471E-9DA5-FC0C2752C37F}" dt="2021-07-18T08:59:03.698" v="3235" actId="571"/>
          <ac:cxnSpMkLst>
            <pc:docMk/>
            <pc:sldMk cId="1754126284" sldId="281"/>
            <ac:cxnSpMk id="30" creationId="{D8A68247-BC7C-460A-BC02-E0C144C5B2DE}"/>
          </ac:cxnSpMkLst>
        </pc:cxnChg>
        <pc:cxnChg chg="add mod">
          <ac:chgData name="김 승현" userId="11a90075256c3698" providerId="LiveId" clId="{0AFCDE2E-9D41-471E-9DA5-FC0C2752C37F}" dt="2021-07-18T08:59:03.698" v="3235" actId="571"/>
          <ac:cxnSpMkLst>
            <pc:docMk/>
            <pc:sldMk cId="1754126284" sldId="281"/>
            <ac:cxnSpMk id="32" creationId="{416F87E1-A9DE-48F8-AB19-A1DA6333E8D4}"/>
          </ac:cxnSpMkLst>
        </pc:cxnChg>
        <pc:cxnChg chg="add mod">
          <ac:chgData name="김 승현" userId="11a90075256c3698" providerId="LiveId" clId="{0AFCDE2E-9D41-471E-9DA5-FC0C2752C37F}" dt="2021-07-18T08:59:20.586" v="3246" actId="1076"/>
          <ac:cxnSpMkLst>
            <pc:docMk/>
            <pc:sldMk cId="1754126284" sldId="281"/>
            <ac:cxnSpMk id="35" creationId="{E4ECA92B-B90B-417A-A843-23780A12BB47}"/>
          </ac:cxnSpMkLst>
        </pc:cxnChg>
        <pc:cxnChg chg="add mod">
          <ac:chgData name="김 승현" userId="11a90075256c3698" providerId="LiveId" clId="{0AFCDE2E-9D41-471E-9DA5-FC0C2752C37F}" dt="2021-07-18T08:59:03.698" v="3235" actId="571"/>
          <ac:cxnSpMkLst>
            <pc:docMk/>
            <pc:sldMk cId="1754126284" sldId="281"/>
            <ac:cxnSpMk id="37" creationId="{427649FE-B411-40C8-A081-385070897EEB}"/>
          </ac:cxnSpMkLst>
        </pc:cxnChg>
        <pc:cxnChg chg="mod">
          <ac:chgData name="김 승현" userId="11a90075256c3698" providerId="LiveId" clId="{0AFCDE2E-9D41-471E-9DA5-FC0C2752C37F}" dt="2021-07-18T08:52:02.826" v="3150" actId="1076"/>
          <ac:cxnSpMkLst>
            <pc:docMk/>
            <pc:sldMk cId="1754126284" sldId="281"/>
            <ac:cxnSpMk id="64" creationId="{07F571D8-8691-48D1-9DD5-282835828D73}"/>
          </ac:cxnSpMkLst>
        </pc:cxnChg>
        <pc:cxnChg chg="mod">
          <ac:chgData name="김 승현" userId="11a90075256c3698" providerId="LiveId" clId="{0AFCDE2E-9D41-471E-9DA5-FC0C2752C37F}" dt="2021-07-18T08:52:02.826" v="3150" actId="1076"/>
          <ac:cxnSpMkLst>
            <pc:docMk/>
            <pc:sldMk cId="1754126284" sldId="281"/>
            <ac:cxnSpMk id="66" creationId="{8C94B533-0783-4379-9BD5-EE39C8A28582}"/>
          </ac:cxnSpMkLst>
        </pc:cxnChg>
        <pc:cxnChg chg="mod">
          <ac:chgData name="김 승현" userId="11a90075256c3698" providerId="LiveId" clId="{0AFCDE2E-9D41-471E-9DA5-FC0C2752C37F}" dt="2021-07-18T08:52:02.826" v="3150" actId="1076"/>
          <ac:cxnSpMkLst>
            <pc:docMk/>
            <pc:sldMk cId="1754126284" sldId="281"/>
            <ac:cxnSpMk id="68" creationId="{A72DE4BC-5717-46A3-B43E-36F25A748BC1}"/>
          </ac:cxnSpMkLst>
        </pc:cxnChg>
        <pc:cxnChg chg="mod">
          <ac:chgData name="김 승현" userId="11a90075256c3698" providerId="LiveId" clId="{0AFCDE2E-9D41-471E-9DA5-FC0C2752C37F}" dt="2021-07-18T08:52:02.826" v="3150" actId="1076"/>
          <ac:cxnSpMkLst>
            <pc:docMk/>
            <pc:sldMk cId="1754126284" sldId="281"/>
            <ac:cxnSpMk id="71" creationId="{A8FB156F-C604-41EF-B033-1DA86BBCB529}"/>
          </ac:cxnSpMkLst>
        </pc:cxnChg>
        <pc:cxnChg chg="mod">
          <ac:chgData name="김 승현" userId="11a90075256c3698" providerId="LiveId" clId="{0AFCDE2E-9D41-471E-9DA5-FC0C2752C37F}" dt="2021-07-18T08:52:02.826" v="3150" actId="1076"/>
          <ac:cxnSpMkLst>
            <pc:docMk/>
            <pc:sldMk cId="1754126284" sldId="281"/>
            <ac:cxnSpMk id="73" creationId="{E82E4DBF-5B0A-468A-A0C6-46F1C438D7EB}"/>
          </ac:cxnSpMkLst>
        </pc:cxnChg>
      </pc:sldChg>
      <pc:sldChg chg="addSp modSp add mod">
        <pc:chgData name="김 승현" userId="11a90075256c3698" providerId="LiveId" clId="{0AFCDE2E-9D41-471E-9DA5-FC0C2752C37F}" dt="2021-07-18T09:12:35.637" v="3483" actId="20577"/>
        <pc:sldMkLst>
          <pc:docMk/>
          <pc:sldMk cId="2344468935" sldId="282"/>
        </pc:sldMkLst>
        <pc:spChg chg="mod">
          <ac:chgData name="김 승현" userId="11a90075256c3698" providerId="LiveId" clId="{0AFCDE2E-9D41-471E-9DA5-FC0C2752C37F}" dt="2021-07-18T09:01:44.262" v="3309" actId="20577"/>
          <ac:spMkLst>
            <pc:docMk/>
            <pc:sldMk cId="2344468935" sldId="282"/>
            <ac:spMk id="2" creationId="{D32AB0E9-556A-44C2-B7EB-40F9FCF46827}"/>
          </ac:spMkLst>
        </pc:spChg>
        <pc:spChg chg="mod">
          <ac:chgData name="김 승현" userId="11a90075256c3698" providerId="LiveId" clId="{0AFCDE2E-9D41-471E-9DA5-FC0C2752C37F}" dt="2021-07-18T09:02:29.716" v="3321" actId="14100"/>
          <ac:spMkLst>
            <pc:docMk/>
            <pc:sldMk cId="2344468935" sldId="282"/>
            <ac:spMk id="3" creationId="{B9D6C0DC-3ED1-4D07-9794-D3DB12827906}"/>
          </ac:spMkLst>
        </pc:spChg>
        <pc:spChg chg="mod">
          <ac:chgData name="김 승현" userId="11a90075256c3698" providerId="LiveId" clId="{0AFCDE2E-9D41-471E-9DA5-FC0C2752C37F}" dt="2021-07-18T09:00:30.022" v="3287" actId="20577"/>
          <ac:spMkLst>
            <pc:docMk/>
            <pc:sldMk cId="2344468935" sldId="282"/>
            <ac:spMk id="22" creationId="{719EAE44-C33F-43A8-BC2F-DC49DE03477F}"/>
          </ac:spMkLst>
        </pc:spChg>
        <pc:spChg chg="mod">
          <ac:chgData name="김 승현" userId="11a90075256c3698" providerId="LiveId" clId="{0AFCDE2E-9D41-471E-9DA5-FC0C2752C37F}" dt="2021-07-18T09:02:38.759" v="3332" actId="20577"/>
          <ac:spMkLst>
            <pc:docMk/>
            <pc:sldMk cId="2344468935" sldId="282"/>
            <ac:spMk id="24" creationId="{23AB1093-0B38-43A1-9B94-6AEC70F8C19A}"/>
          </ac:spMkLst>
        </pc:spChg>
        <pc:spChg chg="mod">
          <ac:chgData name="김 승현" userId="11a90075256c3698" providerId="LiveId" clId="{0AFCDE2E-9D41-471E-9DA5-FC0C2752C37F}" dt="2021-07-18T09:03:10.678" v="3341" actId="1076"/>
          <ac:spMkLst>
            <pc:docMk/>
            <pc:sldMk cId="2344468935" sldId="282"/>
            <ac:spMk id="25" creationId="{6023888B-D780-49A2-B55E-2CBA68DDC90D}"/>
          </ac:spMkLst>
        </pc:spChg>
        <pc:spChg chg="mod">
          <ac:chgData name="김 승현" userId="11a90075256c3698" providerId="LiveId" clId="{0AFCDE2E-9D41-471E-9DA5-FC0C2752C37F}" dt="2021-07-18T09:03:17.453" v="3342" actId="1076"/>
          <ac:spMkLst>
            <pc:docMk/>
            <pc:sldMk cId="2344468935" sldId="282"/>
            <ac:spMk id="26" creationId="{6E8CE312-2E6F-4611-B16C-676B561FA628}"/>
          </ac:spMkLst>
        </pc:spChg>
        <pc:spChg chg="mod">
          <ac:chgData name="김 승현" userId="11a90075256c3698" providerId="LiveId" clId="{0AFCDE2E-9D41-471E-9DA5-FC0C2752C37F}" dt="2021-07-18T09:03:52.455" v="3351" actId="164"/>
          <ac:spMkLst>
            <pc:docMk/>
            <pc:sldMk cId="2344468935" sldId="282"/>
            <ac:spMk id="27" creationId="{574AB420-8FF1-42DB-9CCF-97399FF14707}"/>
          </ac:spMkLst>
        </pc:spChg>
        <pc:spChg chg="mod">
          <ac:chgData name="김 승현" userId="11a90075256c3698" providerId="LiveId" clId="{0AFCDE2E-9D41-471E-9DA5-FC0C2752C37F}" dt="2021-07-18T09:03:57.678" v="3353" actId="1076"/>
          <ac:spMkLst>
            <pc:docMk/>
            <pc:sldMk cId="2344468935" sldId="282"/>
            <ac:spMk id="31" creationId="{B3D00B30-E51A-4847-A7A2-813C33FBB2BC}"/>
          </ac:spMkLst>
        </pc:spChg>
        <pc:spChg chg="mod">
          <ac:chgData name="김 승현" userId="11a90075256c3698" providerId="LiveId" clId="{0AFCDE2E-9D41-471E-9DA5-FC0C2752C37F}" dt="2021-07-18T09:03:52.455" v="3351" actId="164"/>
          <ac:spMkLst>
            <pc:docMk/>
            <pc:sldMk cId="2344468935" sldId="282"/>
            <ac:spMk id="33" creationId="{4BFCF591-D07E-4FCE-816F-2759D2E5A881}"/>
          </ac:spMkLst>
        </pc:spChg>
        <pc:spChg chg="mod">
          <ac:chgData name="김 승현" userId="11a90075256c3698" providerId="LiveId" clId="{0AFCDE2E-9D41-471E-9DA5-FC0C2752C37F}" dt="2021-07-18T09:03:52.455" v="3351" actId="164"/>
          <ac:spMkLst>
            <pc:docMk/>
            <pc:sldMk cId="2344468935" sldId="282"/>
            <ac:spMk id="34" creationId="{4CA2EE25-5E3B-41DF-B339-29485828B455}"/>
          </ac:spMkLst>
        </pc:spChg>
        <pc:spChg chg="mod">
          <ac:chgData name="김 승현" userId="11a90075256c3698" providerId="LiveId" clId="{0AFCDE2E-9D41-471E-9DA5-FC0C2752C37F}" dt="2021-07-18T09:03:52.455" v="3351" actId="164"/>
          <ac:spMkLst>
            <pc:docMk/>
            <pc:sldMk cId="2344468935" sldId="282"/>
            <ac:spMk id="36" creationId="{9E6870C4-7970-4039-A849-47B915C92267}"/>
          </ac:spMkLst>
        </pc:spChg>
        <pc:spChg chg="mod">
          <ac:chgData name="김 승현" userId="11a90075256c3698" providerId="LiveId" clId="{0AFCDE2E-9D41-471E-9DA5-FC0C2752C37F}" dt="2021-07-18T09:03:28.719" v="3346" actId="20577"/>
          <ac:spMkLst>
            <pc:docMk/>
            <pc:sldMk cId="2344468935" sldId="282"/>
            <ac:spMk id="38" creationId="{A4397E36-18DC-4ECF-9E60-C14B6A115F39}"/>
          </ac:spMkLst>
        </pc:spChg>
        <pc:spChg chg="mod">
          <ac:chgData name="김 승현" userId="11a90075256c3698" providerId="LiveId" clId="{0AFCDE2E-9D41-471E-9DA5-FC0C2752C37F}" dt="2021-07-18T09:00:35.666" v="3291" actId="20577"/>
          <ac:spMkLst>
            <pc:docMk/>
            <pc:sldMk cId="2344468935" sldId="282"/>
            <ac:spMk id="39" creationId="{A2CB6F7F-125A-4360-A0E4-C37AE0852F1D}"/>
          </ac:spMkLst>
        </pc:spChg>
        <pc:spChg chg="mod">
          <ac:chgData name="김 승현" userId="11a90075256c3698" providerId="LiveId" clId="{0AFCDE2E-9D41-471E-9DA5-FC0C2752C37F}" dt="2021-07-18T09:04:00.894" v="3354" actId="1076"/>
          <ac:spMkLst>
            <pc:docMk/>
            <pc:sldMk cId="2344468935" sldId="282"/>
            <ac:spMk id="40" creationId="{D4A883DA-7F74-4F28-8812-FFC76C9937BA}"/>
          </ac:spMkLst>
        </pc:spChg>
        <pc:spChg chg="mod">
          <ac:chgData name="김 승현" userId="11a90075256c3698" providerId="LiveId" clId="{0AFCDE2E-9D41-471E-9DA5-FC0C2752C37F}" dt="2021-07-18T09:04:22.565" v="3368" actId="114"/>
          <ac:spMkLst>
            <pc:docMk/>
            <pc:sldMk cId="2344468935" sldId="282"/>
            <ac:spMk id="41" creationId="{2BD5840A-EAB0-42A3-BC9A-990263878CB1}"/>
          </ac:spMkLst>
        </pc:spChg>
        <pc:spChg chg="mod">
          <ac:chgData name="김 승현" userId="11a90075256c3698" providerId="LiveId" clId="{0AFCDE2E-9D41-471E-9DA5-FC0C2752C37F}" dt="2021-07-18T09:04:09.893" v="3357" actId="1076"/>
          <ac:spMkLst>
            <pc:docMk/>
            <pc:sldMk cId="2344468935" sldId="282"/>
            <ac:spMk id="42" creationId="{D446E734-694F-4519-BA6B-D4E9DAF6B0D9}"/>
          </ac:spMkLst>
        </pc:spChg>
        <pc:spChg chg="mod">
          <ac:chgData name="김 승현" userId="11a90075256c3698" providerId="LiveId" clId="{0AFCDE2E-9D41-471E-9DA5-FC0C2752C37F}" dt="2021-07-18T09:04:12.984" v="3358" actId="1076"/>
          <ac:spMkLst>
            <pc:docMk/>
            <pc:sldMk cId="2344468935" sldId="282"/>
            <ac:spMk id="43" creationId="{289EF4F6-625F-4590-B9FB-4D9477B41EF3}"/>
          </ac:spMkLst>
        </pc:spChg>
        <pc:spChg chg="mod">
          <ac:chgData name="김 승현" userId="11a90075256c3698" providerId="LiveId" clId="{0AFCDE2E-9D41-471E-9DA5-FC0C2752C37F}" dt="2021-07-18T09:12:35.637" v="3483" actId="20577"/>
          <ac:spMkLst>
            <pc:docMk/>
            <pc:sldMk cId="2344468935" sldId="282"/>
            <ac:spMk id="52" creationId="{3E37BD49-A2CC-4F6D-AB55-EF8876897183}"/>
          </ac:spMkLst>
        </pc:spChg>
        <pc:spChg chg="mod">
          <ac:chgData name="김 승현" userId="11a90075256c3698" providerId="LiveId" clId="{0AFCDE2E-9D41-471E-9DA5-FC0C2752C37F}" dt="2021-07-18T09:02:55.417" v="3336" actId="1076"/>
          <ac:spMkLst>
            <pc:docMk/>
            <pc:sldMk cId="2344468935" sldId="282"/>
            <ac:spMk id="63" creationId="{5A01F66F-6CCF-493B-B72C-48F4BFDBFD43}"/>
          </ac:spMkLst>
        </pc:spChg>
        <pc:spChg chg="mod">
          <ac:chgData name="김 승현" userId="11a90075256c3698" providerId="LiveId" clId="{0AFCDE2E-9D41-471E-9DA5-FC0C2752C37F}" dt="2021-07-18T09:02:47.199" v="3333" actId="1076"/>
          <ac:spMkLst>
            <pc:docMk/>
            <pc:sldMk cId="2344468935" sldId="282"/>
            <ac:spMk id="67" creationId="{9F44E18D-75B4-45BD-AA38-D282A78BBF23}"/>
          </ac:spMkLst>
        </pc:spChg>
        <pc:spChg chg="mod">
          <ac:chgData name="김 승현" userId="11a90075256c3698" providerId="LiveId" clId="{0AFCDE2E-9D41-471E-9DA5-FC0C2752C37F}" dt="2021-07-18T09:00:51.440" v="3294" actId="164"/>
          <ac:spMkLst>
            <pc:docMk/>
            <pc:sldMk cId="2344468935" sldId="282"/>
            <ac:spMk id="69" creationId="{2DC79899-B160-4905-BF29-A08ED5BF665C}"/>
          </ac:spMkLst>
        </pc:spChg>
        <pc:spChg chg="mod">
          <ac:chgData name="김 승현" userId="11a90075256c3698" providerId="LiveId" clId="{0AFCDE2E-9D41-471E-9DA5-FC0C2752C37F}" dt="2021-07-18T09:03:05.429" v="3340" actId="1076"/>
          <ac:spMkLst>
            <pc:docMk/>
            <pc:sldMk cId="2344468935" sldId="282"/>
            <ac:spMk id="70" creationId="{82394414-7D64-4677-8B9F-C0396A92184F}"/>
          </ac:spMkLst>
        </pc:spChg>
        <pc:spChg chg="mod">
          <ac:chgData name="김 승현" userId="11a90075256c3698" providerId="LiveId" clId="{0AFCDE2E-9D41-471E-9DA5-FC0C2752C37F}" dt="2021-07-18T09:02:58.544" v="3337" actId="1076"/>
          <ac:spMkLst>
            <pc:docMk/>
            <pc:sldMk cId="2344468935" sldId="282"/>
            <ac:spMk id="72" creationId="{803803EF-B9D3-424A-AAC9-7ECDE8442725}"/>
          </ac:spMkLst>
        </pc:spChg>
        <pc:grpChg chg="add mod">
          <ac:chgData name="김 승현" userId="11a90075256c3698" providerId="LiveId" clId="{0AFCDE2E-9D41-471E-9DA5-FC0C2752C37F}" dt="2021-07-18T09:00:54.169" v="3295" actId="1076"/>
          <ac:grpSpMkLst>
            <pc:docMk/>
            <pc:sldMk cId="2344468935" sldId="282"/>
            <ac:grpSpMk id="6" creationId="{6DBDEA70-C06C-495F-ADA0-44BC7EFBC87C}"/>
          </ac:grpSpMkLst>
        </pc:grpChg>
        <pc:grpChg chg="add mod">
          <ac:chgData name="김 승현" userId="11a90075256c3698" providerId="LiveId" clId="{0AFCDE2E-9D41-471E-9DA5-FC0C2752C37F}" dt="2021-07-18T09:03:54.752" v="3352" actId="1076"/>
          <ac:grpSpMkLst>
            <pc:docMk/>
            <pc:sldMk cId="2344468935" sldId="282"/>
            <ac:grpSpMk id="56" creationId="{445FC756-4075-4BD8-8371-FDCD676A6375}"/>
          </ac:grpSpMkLst>
        </pc:grpChg>
        <pc:cxnChg chg="mod">
          <ac:chgData name="김 승현" userId="11a90075256c3698" providerId="LiveId" clId="{0AFCDE2E-9D41-471E-9DA5-FC0C2752C37F}" dt="2021-07-18T09:03:52.455" v="3351" actId="164"/>
          <ac:cxnSpMkLst>
            <pc:docMk/>
            <pc:sldMk cId="2344468935" sldId="282"/>
            <ac:cxnSpMk id="28" creationId="{DED7F79D-B972-4EA6-B401-E484165084AA}"/>
          </ac:cxnSpMkLst>
        </pc:cxnChg>
        <pc:cxnChg chg="mod">
          <ac:chgData name="김 승현" userId="11a90075256c3698" providerId="LiveId" clId="{0AFCDE2E-9D41-471E-9DA5-FC0C2752C37F}" dt="2021-07-18T09:03:57.678" v="3353" actId="1076"/>
          <ac:cxnSpMkLst>
            <pc:docMk/>
            <pc:sldMk cId="2344468935" sldId="282"/>
            <ac:cxnSpMk id="30" creationId="{D8A68247-BC7C-460A-BC02-E0C144C5B2DE}"/>
          </ac:cxnSpMkLst>
        </pc:cxnChg>
        <pc:cxnChg chg="mod">
          <ac:chgData name="김 승현" userId="11a90075256c3698" providerId="LiveId" clId="{0AFCDE2E-9D41-471E-9DA5-FC0C2752C37F}" dt="2021-07-18T09:03:54.752" v="3352" actId="1076"/>
          <ac:cxnSpMkLst>
            <pc:docMk/>
            <pc:sldMk cId="2344468935" sldId="282"/>
            <ac:cxnSpMk id="32" creationId="{416F87E1-A9DE-48F8-AB19-A1DA6333E8D4}"/>
          </ac:cxnSpMkLst>
        </pc:cxnChg>
        <pc:cxnChg chg="mod">
          <ac:chgData name="김 승현" userId="11a90075256c3698" providerId="LiveId" clId="{0AFCDE2E-9D41-471E-9DA5-FC0C2752C37F}" dt="2021-07-18T09:03:52.455" v="3351" actId="164"/>
          <ac:cxnSpMkLst>
            <pc:docMk/>
            <pc:sldMk cId="2344468935" sldId="282"/>
            <ac:cxnSpMk id="35" creationId="{E4ECA92B-B90B-417A-A843-23780A12BB47}"/>
          </ac:cxnSpMkLst>
        </pc:cxnChg>
        <pc:cxnChg chg="mod">
          <ac:chgData name="김 승현" userId="11a90075256c3698" providerId="LiveId" clId="{0AFCDE2E-9D41-471E-9DA5-FC0C2752C37F}" dt="2021-07-18T09:03:52.455" v="3351" actId="164"/>
          <ac:cxnSpMkLst>
            <pc:docMk/>
            <pc:sldMk cId="2344468935" sldId="282"/>
            <ac:cxnSpMk id="37" creationId="{427649FE-B411-40C8-A081-385070897EEB}"/>
          </ac:cxnSpMkLst>
        </pc:cxnChg>
        <pc:cxnChg chg="mod">
          <ac:chgData name="김 승현" userId="11a90075256c3698" providerId="LiveId" clId="{0AFCDE2E-9D41-471E-9DA5-FC0C2752C37F}" dt="2021-07-18T09:02:55.417" v="3336" actId="1076"/>
          <ac:cxnSpMkLst>
            <pc:docMk/>
            <pc:sldMk cId="2344468935" sldId="282"/>
            <ac:cxnSpMk id="64" creationId="{07F571D8-8691-48D1-9DD5-282835828D73}"/>
          </ac:cxnSpMkLst>
        </pc:cxnChg>
        <pc:cxnChg chg="mod">
          <ac:chgData name="김 승현" userId="11a90075256c3698" providerId="LiveId" clId="{0AFCDE2E-9D41-471E-9DA5-FC0C2752C37F}" dt="2021-07-18T09:02:49.211" v="3334" actId="14100"/>
          <ac:cxnSpMkLst>
            <pc:docMk/>
            <pc:sldMk cId="2344468935" sldId="282"/>
            <ac:cxnSpMk id="66" creationId="{8C94B533-0783-4379-9BD5-EE39C8A28582}"/>
          </ac:cxnSpMkLst>
        </pc:cxnChg>
        <pc:cxnChg chg="mod">
          <ac:chgData name="김 승현" userId="11a90075256c3698" providerId="LiveId" clId="{0AFCDE2E-9D41-471E-9DA5-FC0C2752C37F}" dt="2021-07-18T09:02:55.417" v="3336" actId="1076"/>
          <ac:cxnSpMkLst>
            <pc:docMk/>
            <pc:sldMk cId="2344468935" sldId="282"/>
            <ac:cxnSpMk id="68" creationId="{A72DE4BC-5717-46A3-B43E-36F25A748BC1}"/>
          </ac:cxnSpMkLst>
        </pc:cxnChg>
        <pc:cxnChg chg="mod">
          <ac:chgData name="김 승현" userId="11a90075256c3698" providerId="LiveId" clId="{0AFCDE2E-9D41-471E-9DA5-FC0C2752C37F}" dt="2021-07-18T09:03:05.429" v="3340" actId="1076"/>
          <ac:cxnSpMkLst>
            <pc:docMk/>
            <pc:sldMk cId="2344468935" sldId="282"/>
            <ac:cxnSpMk id="71" creationId="{A8FB156F-C604-41EF-B033-1DA86BBCB529}"/>
          </ac:cxnSpMkLst>
        </pc:cxnChg>
        <pc:cxnChg chg="mod">
          <ac:chgData name="김 승현" userId="11a90075256c3698" providerId="LiveId" clId="{0AFCDE2E-9D41-471E-9DA5-FC0C2752C37F}" dt="2021-07-18T09:02:58.544" v="3337" actId="1076"/>
          <ac:cxnSpMkLst>
            <pc:docMk/>
            <pc:sldMk cId="2344468935" sldId="282"/>
            <ac:cxnSpMk id="73" creationId="{E82E4DBF-5B0A-468A-A0C6-46F1C438D7EB}"/>
          </ac:cxnSpMkLst>
        </pc:cxnChg>
      </pc:sldChg>
      <pc:sldChg chg="addSp delSp modSp add mod ord">
        <pc:chgData name="김 승현" userId="11a90075256c3698" providerId="LiveId" clId="{0AFCDE2E-9D41-471E-9DA5-FC0C2752C37F}" dt="2021-07-18T09:12:25.587" v="3481" actId="20577"/>
        <pc:sldMkLst>
          <pc:docMk/>
          <pc:sldMk cId="4050533450" sldId="283"/>
        </pc:sldMkLst>
        <pc:spChg chg="mod">
          <ac:chgData name="김 승현" userId="11a90075256c3698" providerId="LiveId" clId="{0AFCDE2E-9D41-471E-9DA5-FC0C2752C37F}" dt="2021-07-18T09:10:31.090" v="3439" actId="20577"/>
          <ac:spMkLst>
            <pc:docMk/>
            <pc:sldMk cId="4050533450" sldId="283"/>
            <ac:spMk id="2" creationId="{D32AB0E9-556A-44C2-B7EB-40F9FCF46827}"/>
          </ac:spMkLst>
        </pc:spChg>
        <pc:spChg chg="del">
          <ac:chgData name="김 승현" userId="11a90075256c3698" providerId="LiveId" clId="{0AFCDE2E-9D41-471E-9DA5-FC0C2752C37F}" dt="2021-07-18T09:08:47.635" v="3400" actId="478"/>
          <ac:spMkLst>
            <pc:docMk/>
            <pc:sldMk cId="4050533450" sldId="283"/>
            <ac:spMk id="3" creationId="{B9D6C0DC-3ED1-4D07-9794-D3DB12827906}"/>
          </ac:spMkLst>
        </pc:spChg>
        <pc:spChg chg="mod">
          <ac:chgData name="김 승현" userId="11a90075256c3698" providerId="LiveId" clId="{0AFCDE2E-9D41-471E-9DA5-FC0C2752C37F}" dt="2021-07-18T09:09:57.937" v="3429" actId="20577"/>
          <ac:spMkLst>
            <pc:docMk/>
            <pc:sldMk cId="4050533450" sldId="283"/>
            <ac:spMk id="22" creationId="{719EAE44-C33F-43A8-BC2F-DC49DE03477F}"/>
          </ac:spMkLst>
        </pc:spChg>
        <pc:spChg chg="del">
          <ac:chgData name="김 승현" userId="11a90075256c3698" providerId="LiveId" clId="{0AFCDE2E-9D41-471E-9DA5-FC0C2752C37F}" dt="2021-07-18T09:08:36.912" v="3393" actId="478"/>
          <ac:spMkLst>
            <pc:docMk/>
            <pc:sldMk cId="4050533450" sldId="283"/>
            <ac:spMk id="24" creationId="{23AB1093-0B38-43A1-9B94-6AEC70F8C19A}"/>
          </ac:spMkLst>
        </pc:spChg>
        <pc:spChg chg="del">
          <ac:chgData name="김 승현" userId="11a90075256c3698" providerId="LiveId" clId="{0AFCDE2E-9D41-471E-9DA5-FC0C2752C37F}" dt="2021-07-18T09:08:47.037" v="3399" actId="478"/>
          <ac:spMkLst>
            <pc:docMk/>
            <pc:sldMk cId="4050533450" sldId="283"/>
            <ac:spMk id="25" creationId="{6023888B-D780-49A2-B55E-2CBA68DDC90D}"/>
          </ac:spMkLst>
        </pc:spChg>
        <pc:spChg chg="del">
          <ac:chgData name="김 승현" userId="11a90075256c3698" providerId="LiveId" clId="{0AFCDE2E-9D41-471E-9DA5-FC0C2752C37F}" dt="2021-07-18T09:08:46.229" v="3398" actId="478"/>
          <ac:spMkLst>
            <pc:docMk/>
            <pc:sldMk cId="4050533450" sldId="283"/>
            <ac:spMk id="26" creationId="{6E8CE312-2E6F-4611-B16C-676B561FA628}"/>
          </ac:spMkLst>
        </pc:spChg>
        <pc:spChg chg="mod">
          <ac:chgData name="김 승현" userId="11a90075256c3698" providerId="LiveId" clId="{0AFCDE2E-9D41-471E-9DA5-FC0C2752C37F}" dt="2021-07-18T09:11:32.044" v="3457" actId="1076"/>
          <ac:spMkLst>
            <pc:docMk/>
            <pc:sldMk cId="4050533450" sldId="283"/>
            <ac:spMk id="29" creationId="{DEA18BEC-4072-4FD6-A9A7-2A10DFA78953}"/>
          </ac:spMkLst>
        </pc:spChg>
        <pc:spChg chg="mod">
          <ac:chgData name="김 승현" userId="11a90075256c3698" providerId="LiveId" clId="{0AFCDE2E-9D41-471E-9DA5-FC0C2752C37F}" dt="2021-07-18T09:11:32.044" v="3457" actId="1076"/>
          <ac:spMkLst>
            <pc:docMk/>
            <pc:sldMk cId="4050533450" sldId="283"/>
            <ac:spMk id="31" creationId="{B3D00B30-E51A-4847-A7A2-813C33FBB2BC}"/>
          </ac:spMkLst>
        </pc:spChg>
        <pc:spChg chg="del">
          <ac:chgData name="김 승현" userId="11a90075256c3698" providerId="LiveId" clId="{0AFCDE2E-9D41-471E-9DA5-FC0C2752C37F}" dt="2021-07-18T09:11:26.300" v="3455" actId="478"/>
          <ac:spMkLst>
            <pc:docMk/>
            <pc:sldMk cId="4050533450" sldId="283"/>
            <ac:spMk id="34" creationId="{4CA2EE25-5E3B-41DF-B339-29485828B455}"/>
          </ac:spMkLst>
        </pc:spChg>
        <pc:spChg chg="del mod">
          <ac:chgData name="김 승현" userId="11a90075256c3698" providerId="LiveId" clId="{0AFCDE2E-9D41-471E-9DA5-FC0C2752C37F}" dt="2021-07-18T09:10:19.255" v="3433" actId="478"/>
          <ac:spMkLst>
            <pc:docMk/>
            <pc:sldMk cId="4050533450" sldId="283"/>
            <ac:spMk id="38" creationId="{A4397E36-18DC-4ECF-9E60-C14B6A115F39}"/>
          </ac:spMkLst>
        </pc:spChg>
        <pc:spChg chg="del">
          <ac:chgData name="김 승현" userId="11a90075256c3698" providerId="LiveId" clId="{0AFCDE2E-9D41-471E-9DA5-FC0C2752C37F}" dt="2021-07-18T09:08:39.628" v="3395" actId="478"/>
          <ac:spMkLst>
            <pc:docMk/>
            <pc:sldMk cId="4050533450" sldId="283"/>
            <ac:spMk id="39" creationId="{A2CB6F7F-125A-4360-A0E4-C37AE0852F1D}"/>
          </ac:spMkLst>
        </pc:spChg>
        <pc:spChg chg="del">
          <ac:chgData name="김 승현" userId="11a90075256c3698" providerId="LiveId" clId="{0AFCDE2E-9D41-471E-9DA5-FC0C2752C37F}" dt="2021-07-18T09:10:54.445" v="3445" actId="478"/>
          <ac:spMkLst>
            <pc:docMk/>
            <pc:sldMk cId="4050533450" sldId="283"/>
            <ac:spMk id="40" creationId="{D4A883DA-7F74-4F28-8812-FFC76C9937BA}"/>
          </ac:spMkLst>
        </pc:spChg>
        <pc:spChg chg="del">
          <ac:chgData name="김 승현" userId="11a90075256c3698" providerId="LiveId" clId="{0AFCDE2E-9D41-471E-9DA5-FC0C2752C37F}" dt="2021-07-18T09:08:37.518" v="3394" actId="478"/>
          <ac:spMkLst>
            <pc:docMk/>
            <pc:sldMk cId="4050533450" sldId="283"/>
            <ac:spMk id="41" creationId="{2BD5840A-EAB0-42A3-BC9A-990263878CB1}"/>
          </ac:spMkLst>
        </pc:spChg>
        <pc:spChg chg="del">
          <ac:chgData name="김 승현" userId="11a90075256c3698" providerId="LiveId" clId="{0AFCDE2E-9D41-471E-9DA5-FC0C2752C37F}" dt="2021-07-18T09:11:23.579" v="3452" actId="478"/>
          <ac:spMkLst>
            <pc:docMk/>
            <pc:sldMk cId="4050533450" sldId="283"/>
            <ac:spMk id="42" creationId="{D446E734-694F-4519-BA6B-D4E9DAF6B0D9}"/>
          </ac:spMkLst>
        </pc:spChg>
        <pc:spChg chg="del mod">
          <ac:chgData name="김 승현" userId="11a90075256c3698" providerId="LiveId" clId="{0AFCDE2E-9D41-471E-9DA5-FC0C2752C37F}" dt="2021-07-18T09:11:22.895" v="3451" actId="478"/>
          <ac:spMkLst>
            <pc:docMk/>
            <pc:sldMk cId="4050533450" sldId="283"/>
            <ac:spMk id="43" creationId="{289EF4F6-625F-4590-B9FB-4D9477B41EF3}"/>
          </ac:spMkLst>
        </pc:spChg>
        <pc:spChg chg="add mod">
          <ac:chgData name="김 승현" userId="11a90075256c3698" providerId="LiveId" clId="{0AFCDE2E-9D41-471E-9DA5-FC0C2752C37F}" dt="2021-07-18T09:10:16.955" v="3431" actId="1076"/>
          <ac:spMkLst>
            <pc:docMk/>
            <pc:sldMk cId="4050533450" sldId="283"/>
            <ac:spMk id="44" creationId="{DA15620D-DD10-4B39-8C97-4029DA6F53E4}"/>
          </ac:spMkLst>
        </pc:spChg>
        <pc:spChg chg="add mod">
          <ac:chgData name="김 승현" userId="11a90075256c3698" providerId="LiveId" clId="{0AFCDE2E-9D41-471E-9DA5-FC0C2752C37F}" dt="2021-07-18T09:10:16.955" v="3431" actId="1076"/>
          <ac:spMkLst>
            <pc:docMk/>
            <pc:sldMk cId="4050533450" sldId="283"/>
            <ac:spMk id="46" creationId="{6FCD315F-4E40-4574-9B00-A2A204CD6243}"/>
          </ac:spMkLst>
        </pc:spChg>
        <pc:spChg chg="add mod">
          <ac:chgData name="김 승현" userId="11a90075256c3698" providerId="LiveId" clId="{0AFCDE2E-9D41-471E-9DA5-FC0C2752C37F}" dt="2021-07-18T09:10:16.955" v="3431" actId="1076"/>
          <ac:spMkLst>
            <pc:docMk/>
            <pc:sldMk cId="4050533450" sldId="283"/>
            <ac:spMk id="48" creationId="{AA6E1F79-3B35-4E56-8EE5-8E25286551E5}"/>
          </ac:spMkLst>
        </pc:spChg>
        <pc:spChg chg="add mod">
          <ac:chgData name="김 승현" userId="11a90075256c3698" providerId="LiveId" clId="{0AFCDE2E-9D41-471E-9DA5-FC0C2752C37F}" dt="2021-07-18T09:10:16.955" v="3431" actId="1076"/>
          <ac:spMkLst>
            <pc:docMk/>
            <pc:sldMk cId="4050533450" sldId="283"/>
            <ac:spMk id="51" creationId="{4F0A7DA8-74DA-4FAF-9B22-C169BF209037}"/>
          </ac:spMkLst>
        </pc:spChg>
        <pc:spChg chg="mod">
          <ac:chgData name="김 승현" userId="11a90075256c3698" providerId="LiveId" clId="{0AFCDE2E-9D41-471E-9DA5-FC0C2752C37F}" dt="2021-07-18T09:12:25.587" v="3481" actId="20577"/>
          <ac:spMkLst>
            <pc:docMk/>
            <pc:sldMk cId="4050533450" sldId="283"/>
            <ac:spMk id="52" creationId="{3E37BD49-A2CC-4F6D-AB55-EF8876897183}"/>
          </ac:spMkLst>
        </pc:spChg>
        <pc:spChg chg="add mod">
          <ac:chgData name="김 승현" userId="11a90075256c3698" providerId="LiveId" clId="{0AFCDE2E-9D41-471E-9DA5-FC0C2752C37F}" dt="2021-07-18T09:10:16.955" v="3431" actId="1076"/>
          <ac:spMkLst>
            <pc:docMk/>
            <pc:sldMk cId="4050533450" sldId="283"/>
            <ac:spMk id="53" creationId="{659BFCB1-B5B0-4F4A-81BB-9317C9956D8A}"/>
          </ac:spMkLst>
        </pc:spChg>
        <pc:spChg chg="add del mod">
          <ac:chgData name="김 승현" userId="11a90075256c3698" providerId="LiveId" clId="{0AFCDE2E-9D41-471E-9DA5-FC0C2752C37F}" dt="2021-07-18T09:10:43" v="3442" actId="478"/>
          <ac:spMkLst>
            <pc:docMk/>
            <pc:sldMk cId="4050533450" sldId="283"/>
            <ac:spMk id="55" creationId="{A0DAE472-86B5-4FC6-8264-7890B5240035}"/>
          </ac:spMkLst>
        </pc:spChg>
        <pc:spChg chg="add mod">
          <ac:chgData name="김 승현" userId="11a90075256c3698" providerId="LiveId" clId="{0AFCDE2E-9D41-471E-9DA5-FC0C2752C37F}" dt="2021-07-18T09:10:16.955" v="3431" actId="1076"/>
          <ac:spMkLst>
            <pc:docMk/>
            <pc:sldMk cId="4050533450" sldId="283"/>
            <ac:spMk id="57" creationId="{DAF359F5-1B69-4339-9152-9AF993DD9C61}"/>
          </ac:spMkLst>
        </pc:spChg>
        <pc:spChg chg="add mod">
          <ac:chgData name="김 승현" userId="11a90075256c3698" providerId="LiveId" clId="{0AFCDE2E-9D41-471E-9DA5-FC0C2752C37F}" dt="2021-07-18T09:10:40.710" v="3441" actId="20577"/>
          <ac:spMkLst>
            <pc:docMk/>
            <pc:sldMk cId="4050533450" sldId="283"/>
            <ac:spMk id="58" creationId="{3E9E8146-3D30-4E2F-BC57-A3E499E602F2}"/>
          </ac:spMkLst>
        </pc:spChg>
        <pc:spChg chg="add mod">
          <ac:chgData name="김 승현" userId="11a90075256c3698" providerId="LiveId" clId="{0AFCDE2E-9D41-471E-9DA5-FC0C2752C37F}" dt="2021-07-18T09:12:00.833" v="3479" actId="1076"/>
          <ac:spMkLst>
            <pc:docMk/>
            <pc:sldMk cId="4050533450" sldId="283"/>
            <ac:spMk id="59" creationId="{9277C440-1554-4E23-B8E9-28CD883ABE42}"/>
          </ac:spMkLst>
        </pc:spChg>
        <pc:spChg chg="add mod">
          <ac:chgData name="김 승현" userId="11a90075256c3698" providerId="LiveId" clId="{0AFCDE2E-9D41-471E-9DA5-FC0C2752C37F}" dt="2021-07-18T09:10:45.908" v="3443" actId="571"/>
          <ac:spMkLst>
            <pc:docMk/>
            <pc:sldMk cId="4050533450" sldId="283"/>
            <ac:spMk id="60" creationId="{B6D3B10D-B011-4959-84A7-D4136ED8CA0A}"/>
          </ac:spMkLst>
        </pc:spChg>
        <pc:spChg chg="add mod">
          <ac:chgData name="김 승현" userId="11a90075256c3698" providerId="LiveId" clId="{0AFCDE2E-9D41-471E-9DA5-FC0C2752C37F}" dt="2021-07-18T09:10:50.472" v="3444" actId="571"/>
          <ac:spMkLst>
            <pc:docMk/>
            <pc:sldMk cId="4050533450" sldId="283"/>
            <ac:spMk id="61" creationId="{BF0703DC-9651-442E-8F1E-0685A348D6A4}"/>
          </ac:spMkLst>
        </pc:spChg>
        <pc:spChg chg="mod">
          <ac:chgData name="김 승현" userId="11a90075256c3698" providerId="LiveId" clId="{0AFCDE2E-9D41-471E-9DA5-FC0C2752C37F}" dt="2021-07-18T09:09:25.178" v="3422" actId="1076"/>
          <ac:spMkLst>
            <pc:docMk/>
            <pc:sldMk cId="4050533450" sldId="283"/>
            <ac:spMk id="65" creationId="{7205E681-9335-44C3-98B1-0B8786227C92}"/>
          </ac:spMkLst>
        </pc:spChg>
        <pc:spChg chg="mod">
          <ac:chgData name="김 승현" userId="11a90075256c3698" providerId="LiveId" clId="{0AFCDE2E-9D41-471E-9DA5-FC0C2752C37F}" dt="2021-07-18T09:09:25.178" v="3422" actId="1076"/>
          <ac:spMkLst>
            <pc:docMk/>
            <pc:sldMk cId="4050533450" sldId="283"/>
            <ac:spMk id="67" creationId="{9F44E18D-75B4-45BD-AA38-D282A78BBF23}"/>
          </ac:spMkLst>
        </pc:spChg>
        <pc:spChg chg="del">
          <ac:chgData name="김 승현" userId="11a90075256c3698" providerId="LiveId" clId="{0AFCDE2E-9D41-471E-9DA5-FC0C2752C37F}" dt="2021-07-18T09:08:43.363" v="3396" actId="478"/>
          <ac:spMkLst>
            <pc:docMk/>
            <pc:sldMk cId="4050533450" sldId="283"/>
            <ac:spMk id="70" creationId="{82394414-7D64-4677-8B9F-C0396A92184F}"/>
          </ac:spMkLst>
        </pc:spChg>
        <pc:spChg chg="add mod">
          <ac:chgData name="김 승현" userId="11a90075256c3698" providerId="LiveId" clId="{0AFCDE2E-9D41-471E-9DA5-FC0C2752C37F}" dt="2021-07-18T09:11:32.044" v="3457" actId="1076"/>
          <ac:spMkLst>
            <pc:docMk/>
            <pc:sldMk cId="4050533450" sldId="283"/>
            <ac:spMk id="74" creationId="{6493C441-08E3-4B52-A9C5-76311A372E6C}"/>
          </ac:spMkLst>
        </pc:spChg>
        <pc:spChg chg="add mod">
          <ac:chgData name="김 승현" userId="11a90075256c3698" providerId="LiveId" clId="{0AFCDE2E-9D41-471E-9DA5-FC0C2752C37F}" dt="2021-07-18T09:11:32.044" v="3457" actId="1076"/>
          <ac:spMkLst>
            <pc:docMk/>
            <pc:sldMk cId="4050533450" sldId="283"/>
            <ac:spMk id="75" creationId="{9E32BC35-978C-4037-B5AF-064021559FCD}"/>
          </ac:spMkLst>
        </pc:spChg>
        <pc:spChg chg="add del mod">
          <ac:chgData name="김 승현" userId="11a90075256c3698" providerId="LiveId" clId="{0AFCDE2E-9D41-471E-9DA5-FC0C2752C37F}" dt="2021-07-18T09:11:32.044" v="3457" actId="1076"/>
          <ac:spMkLst>
            <pc:docMk/>
            <pc:sldMk cId="4050533450" sldId="283"/>
            <ac:spMk id="77" creationId="{BC91F451-1997-4CBB-BB36-727FAA36980C}"/>
          </ac:spMkLst>
        </pc:spChg>
        <pc:spChg chg="add mod">
          <ac:chgData name="김 승현" userId="11a90075256c3698" providerId="LiveId" clId="{0AFCDE2E-9D41-471E-9DA5-FC0C2752C37F}" dt="2021-07-18T09:11:35.355" v="3458" actId="571"/>
          <ac:spMkLst>
            <pc:docMk/>
            <pc:sldMk cId="4050533450" sldId="283"/>
            <ac:spMk id="78" creationId="{0E734DF7-CD02-44AA-83BC-4E64F3DE1466}"/>
          </ac:spMkLst>
        </pc:spChg>
        <pc:spChg chg="add mod">
          <ac:chgData name="김 승현" userId="11a90075256c3698" providerId="LiveId" clId="{0AFCDE2E-9D41-471E-9DA5-FC0C2752C37F}" dt="2021-07-18T09:12:04.792" v="3480" actId="1076"/>
          <ac:spMkLst>
            <pc:docMk/>
            <pc:sldMk cId="4050533450" sldId="283"/>
            <ac:spMk id="79" creationId="{A8079F64-DFC3-4A91-B57C-4CAF774799F2}"/>
          </ac:spMkLst>
        </pc:spChg>
        <pc:grpChg chg="mod">
          <ac:chgData name="김 승현" userId="11a90075256c3698" providerId="LiveId" clId="{0AFCDE2E-9D41-471E-9DA5-FC0C2752C37F}" dt="2021-07-18T09:09:25.178" v="3422" actId="1076"/>
          <ac:grpSpMkLst>
            <pc:docMk/>
            <pc:sldMk cId="4050533450" sldId="283"/>
            <ac:grpSpMk id="6" creationId="{6DBDEA70-C06C-495F-ADA0-44BC7EFBC87C}"/>
          </ac:grpSpMkLst>
        </pc:grpChg>
        <pc:grpChg chg="add del mod">
          <ac:chgData name="김 승현" userId="11a90075256c3698" providerId="LiveId" clId="{0AFCDE2E-9D41-471E-9DA5-FC0C2752C37F}" dt="2021-07-18T09:11:32.044" v="3457" actId="1076"/>
          <ac:grpSpMkLst>
            <pc:docMk/>
            <pc:sldMk cId="4050533450" sldId="283"/>
            <ac:grpSpMk id="56" creationId="{445FC756-4075-4BD8-8371-FDCD676A6375}"/>
          </ac:grpSpMkLst>
        </pc:grpChg>
        <pc:cxnChg chg="mod">
          <ac:chgData name="김 승현" userId="11a90075256c3698" providerId="LiveId" clId="{0AFCDE2E-9D41-471E-9DA5-FC0C2752C37F}" dt="2021-07-18T09:11:24.958" v="3454" actId="478"/>
          <ac:cxnSpMkLst>
            <pc:docMk/>
            <pc:sldMk cId="4050533450" sldId="283"/>
            <ac:cxnSpMk id="28" creationId="{DED7F79D-B972-4EA6-B401-E484165084AA}"/>
          </ac:cxnSpMkLst>
        </pc:cxnChg>
        <pc:cxnChg chg="mod">
          <ac:chgData name="김 승현" userId="11a90075256c3698" providerId="LiveId" clId="{0AFCDE2E-9D41-471E-9DA5-FC0C2752C37F}" dt="2021-07-18T09:11:32.044" v="3457" actId="1076"/>
          <ac:cxnSpMkLst>
            <pc:docMk/>
            <pc:sldMk cId="4050533450" sldId="283"/>
            <ac:cxnSpMk id="30" creationId="{D8A68247-BC7C-460A-BC02-E0C144C5B2DE}"/>
          </ac:cxnSpMkLst>
        </pc:cxnChg>
        <pc:cxnChg chg="mod">
          <ac:chgData name="김 승현" userId="11a90075256c3698" providerId="LiveId" clId="{0AFCDE2E-9D41-471E-9DA5-FC0C2752C37F}" dt="2021-07-18T09:11:32.044" v="3457" actId="1076"/>
          <ac:cxnSpMkLst>
            <pc:docMk/>
            <pc:sldMk cId="4050533450" sldId="283"/>
            <ac:cxnSpMk id="32" creationId="{416F87E1-A9DE-48F8-AB19-A1DA6333E8D4}"/>
          </ac:cxnSpMkLst>
        </pc:cxnChg>
        <pc:cxnChg chg="del mod">
          <ac:chgData name="김 승현" userId="11a90075256c3698" providerId="LiveId" clId="{0AFCDE2E-9D41-471E-9DA5-FC0C2752C37F}" dt="2021-07-18T09:11:27.357" v="3456" actId="478"/>
          <ac:cxnSpMkLst>
            <pc:docMk/>
            <pc:sldMk cId="4050533450" sldId="283"/>
            <ac:cxnSpMk id="35" creationId="{E4ECA92B-B90B-417A-A843-23780A12BB47}"/>
          </ac:cxnSpMkLst>
        </pc:cxnChg>
        <pc:cxnChg chg="mod">
          <ac:chgData name="김 승현" userId="11a90075256c3698" providerId="LiveId" clId="{0AFCDE2E-9D41-471E-9DA5-FC0C2752C37F}" dt="2021-07-18T09:11:24.958" v="3454" actId="478"/>
          <ac:cxnSpMkLst>
            <pc:docMk/>
            <pc:sldMk cId="4050533450" sldId="283"/>
            <ac:cxnSpMk id="37" creationId="{427649FE-B411-40C8-A081-385070897EEB}"/>
          </ac:cxnSpMkLst>
        </pc:cxnChg>
        <pc:cxnChg chg="add mod">
          <ac:chgData name="김 승현" userId="11a90075256c3698" providerId="LiveId" clId="{0AFCDE2E-9D41-471E-9DA5-FC0C2752C37F}" dt="2021-07-18T09:10:16.955" v="3431" actId="1076"/>
          <ac:cxnSpMkLst>
            <pc:docMk/>
            <pc:sldMk cId="4050533450" sldId="283"/>
            <ac:cxnSpMk id="45" creationId="{B4671E4D-51E5-4CBA-9D46-E92FF889EE0E}"/>
          </ac:cxnSpMkLst>
        </pc:cxnChg>
        <pc:cxnChg chg="add mod">
          <ac:chgData name="김 승현" userId="11a90075256c3698" providerId="LiveId" clId="{0AFCDE2E-9D41-471E-9DA5-FC0C2752C37F}" dt="2021-07-18T09:10:16.955" v="3431" actId="1076"/>
          <ac:cxnSpMkLst>
            <pc:docMk/>
            <pc:sldMk cId="4050533450" sldId="283"/>
            <ac:cxnSpMk id="47" creationId="{05BE0DD1-B91C-4295-BBCB-03585E8091A4}"/>
          </ac:cxnSpMkLst>
        </pc:cxnChg>
        <pc:cxnChg chg="add mod">
          <ac:chgData name="김 승현" userId="11a90075256c3698" providerId="LiveId" clId="{0AFCDE2E-9D41-471E-9DA5-FC0C2752C37F}" dt="2021-07-18T09:10:16.955" v="3431" actId="1076"/>
          <ac:cxnSpMkLst>
            <pc:docMk/>
            <pc:sldMk cId="4050533450" sldId="283"/>
            <ac:cxnSpMk id="49" creationId="{60A97348-CC17-4DA6-8E5E-79A6D50F8628}"/>
          </ac:cxnSpMkLst>
        </pc:cxnChg>
        <pc:cxnChg chg="add mod">
          <ac:chgData name="김 승현" userId="11a90075256c3698" providerId="LiveId" clId="{0AFCDE2E-9D41-471E-9DA5-FC0C2752C37F}" dt="2021-07-18T09:10:16.955" v="3431" actId="1076"/>
          <ac:cxnSpMkLst>
            <pc:docMk/>
            <pc:sldMk cId="4050533450" sldId="283"/>
            <ac:cxnSpMk id="54" creationId="{C5B5E1A2-965D-408D-ABB8-3F54923C1B9B}"/>
          </ac:cxnSpMkLst>
        </pc:cxnChg>
        <pc:cxnChg chg="add mod">
          <ac:chgData name="김 승현" userId="11a90075256c3698" providerId="LiveId" clId="{0AFCDE2E-9D41-471E-9DA5-FC0C2752C37F}" dt="2021-07-18T09:11:32.044" v="3457" actId="1076"/>
          <ac:cxnSpMkLst>
            <pc:docMk/>
            <pc:sldMk cId="4050533450" sldId="283"/>
            <ac:cxnSpMk id="62" creationId="{4EB37F51-B510-4085-9034-6594FE55D7EE}"/>
          </ac:cxnSpMkLst>
        </pc:cxnChg>
        <pc:cxnChg chg="mod">
          <ac:chgData name="김 승현" userId="11a90075256c3698" providerId="LiveId" clId="{0AFCDE2E-9D41-471E-9DA5-FC0C2752C37F}" dt="2021-07-18T09:09:25.178" v="3422" actId="1076"/>
          <ac:cxnSpMkLst>
            <pc:docMk/>
            <pc:sldMk cId="4050533450" sldId="283"/>
            <ac:cxnSpMk id="66" creationId="{8C94B533-0783-4379-9BD5-EE39C8A28582}"/>
          </ac:cxnSpMkLst>
        </pc:cxnChg>
        <pc:cxnChg chg="mod">
          <ac:chgData name="김 승현" userId="11a90075256c3698" providerId="LiveId" clId="{0AFCDE2E-9D41-471E-9DA5-FC0C2752C37F}" dt="2021-07-18T09:09:25.178" v="3422" actId="1076"/>
          <ac:cxnSpMkLst>
            <pc:docMk/>
            <pc:sldMk cId="4050533450" sldId="283"/>
            <ac:cxnSpMk id="68" creationId="{A72DE4BC-5717-46A3-B43E-36F25A748BC1}"/>
          </ac:cxnSpMkLst>
        </pc:cxnChg>
        <pc:cxnChg chg="del mod">
          <ac:chgData name="김 승현" userId="11a90075256c3698" providerId="LiveId" clId="{0AFCDE2E-9D41-471E-9DA5-FC0C2752C37F}" dt="2021-07-18T09:08:44.689" v="3397" actId="478"/>
          <ac:cxnSpMkLst>
            <pc:docMk/>
            <pc:sldMk cId="4050533450" sldId="283"/>
            <ac:cxnSpMk id="71" creationId="{A8FB156F-C604-41EF-B033-1DA86BBCB529}"/>
          </ac:cxnSpMkLst>
        </pc:cxnChg>
        <pc:cxnChg chg="add mod">
          <ac:chgData name="김 승현" userId="11a90075256c3698" providerId="LiveId" clId="{0AFCDE2E-9D41-471E-9DA5-FC0C2752C37F}" dt="2021-07-18T09:11:32.044" v="3457" actId="1076"/>
          <ac:cxnSpMkLst>
            <pc:docMk/>
            <pc:sldMk cId="4050533450" sldId="283"/>
            <ac:cxnSpMk id="76" creationId="{90864F7C-0D00-4BE9-94DB-041ECFD350B4}"/>
          </ac:cxnSpMkLst>
        </pc:cxnChg>
      </pc:sldChg>
      <pc:sldChg chg="addSp delSp modSp add mod">
        <pc:chgData name="김 승현" userId="11a90075256c3698" providerId="LiveId" clId="{0AFCDE2E-9D41-471E-9DA5-FC0C2752C37F}" dt="2021-07-18T09:24:32.960" v="3776" actId="478"/>
        <pc:sldMkLst>
          <pc:docMk/>
          <pc:sldMk cId="3969120885" sldId="284"/>
        </pc:sldMkLst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2" creationId="{D32AB0E9-556A-44C2-B7EB-40F9FCF46827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3" creationId="{B9D6C0DC-3ED1-4D07-9794-D3DB12827906}"/>
          </ac:spMkLst>
        </pc:spChg>
        <pc:spChg chg="add mod">
          <ac:chgData name="김 승현" userId="11a90075256c3698" providerId="LiveId" clId="{0AFCDE2E-9D41-471E-9DA5-FC0C2752C37F}" dt="2021-07-18T09:22:12.616" v="3736" actId="1076"/>
          <ac:spMkLst>
            <pc:docMk/>
            <pc:sldMk cId="3969120885" sldId="284"/>
            <ac:spMk id="5" creationId="{4BC9FAAE-E1EC-46E0-A293-8923D6C5A743}"/>
          </ac:spMkLst>
        </pc:spChg>
        <pc:spChg chg="add del mod">
          <ac:chgData name="김 승현" userId="11a90075256c3698" providerId="LiveId" clId="{0AFCDE2E-9D41-471E-9DA5-FC0C2752C37F}" dt="2021-07-18T09:19:47.926" v="3662" actId="478"/>
          <ac:spMkLst>
            <pc:docMk/>
            <pc:sldMk cId="3969120885" sldId="284"/>
            <ac:spMk id="8" creationId="{79D18814-C176-4BB2-9562-BDF9951DCFD4}"/>
          </ac:spMkLst>
        </pc:spChg>
        <pc:spChg chg="add mod">
          <ac:chgData name="김 승현" userId="11a90075256c3698" providerId="LiveId" clId="{0AFCDE2E-9D41-471E-9DA5-FC0C2752C37F}" dt="2021-07-18T09:22:42.496" v="3745" actId="14100"/>
          <ac:spMkLst>
            <pc:docMk/>
            <pc:sldMk cId="3969120885" sldId="284"/>
            <ac:spMk id="9" creationId="{BC422CFC-BDDF-4A8A-B6DC-3DFF02A87BBC}"/>
          </ac:spMkLst>
        </pc:spChg>
        <pc:spChg chg="add mod">
          <ac:chgData name="김 승현" userId="11a90075256c3698" providerId="LiveId" clId="{0AFCDE2E-9D41-471E-9DA5-FC0C2752C37F}" dt="2021-07-18T09:22:48.008" v="3747" actId="1076"/>
          <ac:spMkLst>
            <pc:docMk/>
            <pc:sldMk cId="3969120885" sldId="284"/>
            <ac:spMk id="10" creationId="{8CA30AF3-8E07-4D8E-8F03-13B56DA4DB8A}"/>
          </ac:spMkLst>
        </pc:spChg>
        <pc:spChg chg="del">
          <ac:chgData name="김 승현" userId="11a90075256c3698" providerId="LiveId" clId="{0AFCDE2E-9D41-471E-9DA5-FC0C2752C37F}" dt="2021-07-18T09:13:00.904" v="3503" actId="478"/>
          <ac:spMkLst>
            <pc:docMk/>
            <pc:sldMk cId="3969120885" sldId="284"/>
            <ac:spMk id="22" creationId="{719EAE44-C33F-43A8-BC2F-DC49DE03477F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24" creationId="{23AB1093-0B38-43A1-9B94-6AEC70F8C19A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25" creationId="{6023888B-D780-49A2-B55E-2CBA68DDC90D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26" creationId="{6E8CE312-2E6F-4611-B16C-676B561FA628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29" creationId="{DEA18BEC-4072-4FD6-A9A7-2A10DFA78953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31" creationId="{B3D00B30-E51A-4847-A7A2-813C33FBB2BC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38" creationId="{A4397E36-18DC-4ECF-9E60-C14B6A115F39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39" creationId="{A2CB6F7F-125A-4360-A0E4-C37AE0852F1D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40" creationId="{D4A883DA-7F74-4F28-8812-FFC76C9937BA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41" creationId="{2BD5840A-EAB0-42A3-BC9A-990263878CB1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42" creationId="{D446E734-694F-4519-BA6B-D4E9DAF6B0D9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43" creationId="{289EF4F6-625F-4590-B9FB-4D9477B41EF3}"/>
          </ac:spMkLst>
        </pc:spChg>
        <pc:spChg chg="add del mod">
          <ac:chgData name="김 승현" userId="11a90075256c3698" providerId="LiveId" clId="{0AFCDE2E-9D41-471E-9DA5-FC0C2752C37F}" dt="2021-07-18T09:13:13.076" v="3508" actId="478"/>
          <ac:spMkLst>
            <pc:docMk/>
            <pc:sldMk cId="3969120885" sldId="284"/>
            <ac:spMk id="44" creationId="{492136DA-8708-4A7A-A73E-28578A3B83C5}"/>
          </ac:spMkLst>
        </pc:spChg>
        <pc:spChg chg="add del mod">
          <ac:chgData name="김 승현" userId="11a90075256c3698" providerId="LiveId" clId="{0AFCDE2E-9D41-471E-9DA5-FC0C2752C37F}" dt="2021-07-18T09:13:12.404" v="3507" actId="478"/>
          <ac:spMkLst>
            <pc:docMk/>
            <pc:sldMk cId="3969120885" sldId="284"/>
            <ac:spMk id="45" creationId="{8F61F39B-2444-4FED-AA33-16B9284044DC}"/>
          </ac:spMkLst>
        </pc:spChg>
        <pc:spChg chg="mod">
          <ac:chgData name="김 승현" userId="11a90075256c3698" providerId="LiveId" clId="{0AFCDE2E-9D41-471E-9DA5-FC0C2752C37F}" dt="2021-07-18T09:13:08.567" v="3505"/>
          <ac:spMkLst>
            <pc:docMk/>
            <pc:sldMk cId="3969120885" sldId="284"/>
            <ac:spMk id="47" creationId="{E0506115-0E12-4546-B755-F43AAAE4DB74}"/>
          </ac:spMkLst>
        </pc:spChg>
        <pc:spChg chg="mod">
          <ac:chgData name="김 승현" userId="11a90075256c3698" providerId="LiveId" clId="{0AFCDE2E-9D41-471E-9DA5-FC0C2752C37F}" dt="2021-07-18T09:13:08.567" v="3505"/>
          <ac:spMkLst>
            <pc:docMk/>
            <pc:sldMk cId="3969120885" sldId="284"/>
            <ac:spMk id="49" creationId="{F9732A7D-6ABD-4967-A032-1FA165265383}"/>
          </ac:spMkLst>
        </pc:spChg>
        <pc:spChg chg="mod">
          <ac:chgData name="김 승현" userId="11a90075256c3698" providerId="LiveId" clId="{0AFCDE2E-9D41-471E-9DA5-FC0C2752C37F}" dt="2021-07-18T09:12:57.025" v="3502" actId="114"/>
          <ac:spMkLst>
            <pc:docMk/>
            <pc:sldMk cId="3969120885" sldId="284"/>
            <ac:spMk id="52" creationId="{3E37BD49-A2CC-4F6D-AB55-EF8876897183}"/>
          </ac:spMkLst>
        </pc:spChg>
        <pc:spChg chg="mod">
          <ac:chgData name="김 승현" userId="11a90075256c3698" providerId="LiveId" clId="{0AFCDE2E-9D41-471E-9DA5-FC0C2752C37F}" dt="2021-07-18T09:13:08.567" v="3505"/>
          <ac:spMkLst>
            <pc:docMk/>
            <pc:sldMk cId="3969120885" sldId="284"/>
            <ac:spMk id="53" creationId="{0841C179-CFB8-4A70-B802-4543E07D1714}"/>
          </ac:spMkLst>
        </pc:spChg>
        <pc:spChg chg="mod">
          <ac:chgData name="김 승현" userId="11a90075256c3698" providerId="LiveId" clId="{0AFCDE2E-9D41-471E-9DA5-FC0C2752C37F}" dt="2021-07-18T09:14:54.157" v="3533" actId="20577"/>
          <ac:spMkLst>
            <pc:docMk/>
            <pc:sldMk cId="3969120885" sldId="284"/>
            <ac:spMk id="55" creationId="{B28B88BF-89F5-4235-8F4A-BBCEBE559F9E}"/>
          </ac:spMkLst>
        </pc:spChg>
        <pc:spChg chg="mod">
          <ac:chgData name="김 승현" userId="11a90075256c3698" providerId="LiveId" clId="{0AFCDE2E-9D41-471E-9DA5-FC0C2752C37F}" dt="2021-07-18T09:13:08.567" v="3505"/>
          <ac:spMkLst>
            <pc:docMk/>
            <pc:sldMk cId="3969120885" sldId="284"/>
            <ac:spMk id="57" creationId="{3912E8EE-1B91-40E7-9E88-6A5790F587B7}"/>
          </ac:spMkLst>
        </pc:spChg>
        <pc:spChg chg="mod">
          <ac:chgData name="김 승현" userId="11a90075256c3698" providerId="LiveId" clId="{0AFCDE2E-9D41-471E-9DA5-FC0C2752C37F}" dt="2021-07-18T09:13:08.567" v="3505"/>
          <ac:spMkLst>
            <pc:docMk/>
            <pc:sldMk cId="3969120885" sldId="284"/>
            <ac:spMk id="58" creationId="{30B932C3-9F2B-4971-878F-0CE0454CBB9E}"/>
          </ac:spMkLst>
        </pc:spChg>
        <pc:spChg chg="add mod">
          <ac:chgData name="김 승현" userId="11a90075256c3698" providerId="LiveId" clId="{0AFCDE2E-9D41-471E-9DA5-FC0C2752C37F}" dt="2021-07-18T09:22:12.616" v="3736" actId="1076"/>
          <ac:spMkLst>
            <pc:docMk/>
            <pc:sldMk cId="3969120885" sldId="284"/>
            <ac:spMk id="61" creationId="{6A558319-138B-43CA-A55D-21EC857B64CA}"/>
          </ac:spMkLst>
        </pc:spChg>
        <pc:spChg chg="add del mod">
          <ac:chgData name="김 승현" userId="11a90075256c3698" providerId="LiveId" clId="{0AFCDE2E-9D41-471E-9DA5-FC0C2752C37F}" dt="2021-07-18T09:19:12.774" v="3655" actId="478"/>
          <ac:spMkLst>
            <pc:docMk/>
            <pc:sldMk cId="3969120885" sldId="284"/>
            <ac:spMk id="62" creationId="{0D73741C-3E49-4123-9FD6-D6112B6806E0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65" creationId="{7205E681-9335-44C3-98B1-0B8786227C92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67" creationId="{9F44E18D-75B4-45BD-AA38-D282A78BBF23}"/>
          </ac:spMkLst>
        </pc:spChg>
        <pc:spChg chg="mod">
          <ac:chgData name="김 승현" userId="11a90075256c3698" providerId="LiveId" clId="{0AFCDE2E-9D41-471E-9DA5-FC0C2752C37F}" dt="2021-07-18T09:15:53.722" v="3590" actId="571"/>
          <ac:spMkLst>
            <pc:docMk/>
            <pc:sldMk cId="3969120885" sldId="284"/>
            <ac:spMk id="75" creationId="{5D834CFD-CA08-42CC-9574-F289B3CE6A70}"/>
          </ac:spMkLst>
        </pc:spChg>
        <pc:spChg chg="mod">
          <ac:chgData name="김 승현" userId="11a90075256c3698" providerId="LiveId" clId="{0AFCDE2E-9D41-471E-9DA5-FC0C2752C37F}" dt="2021-07-18T09:17:03.166" v="3599" actId="207"/>
          <ac:spMkLst>
            <pc:docMk/>
            <pc:sldMk cId="3969120885" sldId="284"/>
            <ac:spMk id="76" creationId="{FD650C2B-9626-4953-95F4-98EA14CEE18F}"/>
          </ac:spMkLst>
        </pc:spChg>
        <pc:spChg chg="mod">
          <ac:chgData name="김 승현" userId="11a90075256c3698" providerId="LiveId" clId="{0AFCDE2E-9D41-471E-9DA5-FC0C2752C37F}" dt="2021-07-18T09:17:03.166" v="3599" actId="207"/>
          <ac:spMkLst>
            <pc:docMk/>
            <pc:sldMk cId="3969120885" sldId="284"/>
            <ac:spMk id="78" creationId="{63FB6C91-7A0E-4E61-A06E-7D38C560D34F}"/>
          </ac:spMkLst>
        </pc:spChg>
        <pc:spChg chg="mod">
          <ac:chgData name="김 승현" userId="11a90075256c3698" providerId="LiveId" clId="{0AFCDE2E-9D41-471E-9DA5-FC0C2752C37F}" dt="2021-07-18T09:16:37.694" v="3594" actId="1076"/>
          <ac:spMkLst>
            <pc:docMk/>
            <pc:sldMk cId="3969120885" sldId="284"/>
            <ac:spMk id="80" creationId="{E1C7FC6D-89F6-4F9D-87F4-78B7DC14CCB2}"/>
          </ac:spMkLst>
        </pc:spChg>
        <pc:spChg chg="mod">
          <ac:chgData name="김 승현" userId="11a90075256c3698" providerId="LiveId" clId="{0AFCDE2E-9D41-471E-9DA5-FC0C2752C37F}" dt="2021-07-18T09:17:03.166" v="3599" actId="207"/>
          <ac:spMkLst>
            <pc:docMk/>
            <pc:sldMk cId="3969120885" sldId="284"/>
            <ac:spMk id="81" creationId="{046FB979-1A41-44FA-A28C-1DB0B6B94ED4}"/>
          </ac:spMkLst>
        </pc:spChg>
        <pc:spChg chg="mod">
          <ac:chgData name="김 승현" userId="11a90075256c3698" providerId="LiveId" clId="{0AFCDE2E-9D41-471E-9DA5-FC0C2752C37F}" dt="2021-07-18T09:17:03.166" v="3599" actId="207"/>
          <ac:spMkLst>
            <pc:docMk/>
            <pc:sldMk cId="3969120885" sldId="284"/>
            <ac:spMk id="82" creationId="{B9294D48-F0B0-498F-9EC1-D997E76AA565}"/>
          </ac:spMkLst>
        </pc:spChg>
        <pc:spChg chg="add del mod">
          <ac:chgData name="김 승현" userId="11a90075256c3698" providerId="LiveId" clId="{0AFCDE2E-9D41-471E-9DA5-FC0C2752C37F}" dt="2021-07-18T09:18:26.123" v="3628" actId="478"/>
          <ac:spMkLst>
            <pc:docMk/>
            <pc:sldMk cId="3969120885" sldId="284"/>
            <ac:spMk id="85" creationId="{B6019D3E-B6F7-4F14-88B5-DD515FBCDF92}"/>
          </ac:spMkLst>
        </pc:spChg>
        <pc:spChg chg="add del mod">
          <ac:chgData name="김 승현" userId="11a90075256c3698" providerId="LiveId" clId="{0AFCDE2E-9D41-471E-9DA5-FC0C2752C37F}" dt="2021-07-18T09:18:26.123" v="3628" actId="478"/>
          <ac:spMkLst>
            <pc:docMk/>
            <pc:sldMk cId="3969120885" sldId="284"/>
            <ac:spMk id="86" creationId="{CDF78F2C-81B2-40E2-98A7-37D333640146}"/>
          </ac:spMkLst>
        </pc:spChg>
        <pc:spChg chg="add del mod">
          <ac:chgData name="김 승현" userId="11a90075256c3698" providerId="LiveId" clId="{0AFCDE2E-9D41-471E-9DA5-FC0C2752C37F}" dt="2021-07-18T09:18:27.076" v="3629" actId="478"/>
          <ac:spMkLst>
            <pc:docMk/>
            <pc:sldMk cId="3969120885" sldId="284"/>
            <ac:spMk id="87" creationId="{7E9AAF2F-EF4F-490B-B140-0122139DCF72}"/>
          </ac:spMkLst>
        </pc:spChg>
        <pc:spChg chg="mod">
          <ac:chgData name="김 승현" userId="11a90075256c3698" providerId="LiveId" clId="{0AFCDE2E-9D41-471E-9DA5-FC0C2752C37F}" dt="2021-07-18T09:18:04.304" v="3621"/>
          <ac:spMkLst>
            <pc:docMk/>
            <pc:sldMk cId="3969120885" sldId="284"/>
            <ac:spMk id="89" creationId="{677EF2EF-4D9C-44CB-A921-A726B854514F}"/>
          </ac:spMkLst>
        </pc:spChg>
        <pc:spChg chg="mod">
          <ac:chgData name="김 승현" userId="11a90075256c3698" providerId="LiveId" clId="{0AFCDE2E-9D41-471E-9DA5-FC0C2752C37F}" dt="2021-07-18T09:18:04.304" v="3621"/>
          <ac:spMkLst>
            <pc:docMk/>
            <pc:sldMk cId="3969120885" sldId="284"/>
            <ac:spMk id="91" creationId="{63C201C2-D87D-452D-9C94-6135E2127FA5}"/>
          </ac:spMkLst>
        </pc:spChg>
        <pc:spChg chg="mod">
          <ac:chgData name="김 승현" userId="11a90075256c3698" providerId="LiveId" clId="{0AFCDE2E-9D41-471E-9DA5-FC0C2752C37F}" dt="2021-07-18T09:18:04.304" v="3621"/>
          <ac:spMkLst>
            <pc:docMk/>
            <pc:sldMk cId="3969120885" sldId="284"/>
            <ac:spMk id="93" creationId="{DF124E68-0AEF-46EA-8A33-E8F8A34A6CFC}"/>
          </ac:spMkLst>
        </pc:spChg>
        <pc:spChg chg="mod">
          <ac:chgData name="김 승현" userId="11a90075256c3698" providerId="LiveId" clId="{0AFCDE2E-9D41-471E-9DA5-FC0C2752C37F}" dt="2021-07-18T09:18:04.304" v="3621"/>
          <ac:spMkLst>
            <pc:docMk/>
            <pc:sldMk cId="3969120885" sldId="284"/>
            <ac:spMk id="95" creationId="{937D3A54-48EE-4731-AECC-C2A8F492040D}"/>
          </ac:spMkLst>
        </pc:spChg>
        <pc:spChg chg="mod">
          <ac:chgData name="김 승현" userId="11a90075256c3698" providerId="LiveId" clId="{0AFCDE2E-9D41-471E-9DA5-FC0C2752C37F}" dt="2021-07-18T09:18:20.483" v="3626" actId="1076"/>
          <ac:spMkLst>
            <pc:docMk/>
            <pc:sldMk cId="3969120885" sldId="284"/>
            <ac:spMk id="96" creationId="{B76B015A-1B13-40E1-8C55-1B5CF6CB0FDA}"/>
          </ac:spMkLst>
        </pc:spChg>
        <pc:spChg chg="mod">
          <ac:chgData name="김 승현" userId="11a90075256c3698" providerId="LiveId" clId="{0AFCDE2E-9D41-471E-9DA5-FC0C2752C37F}" dt="2021-07-18T09:18:04.304" v="3621"/>
          <ac:spMkLst>
            <pc:docMk/>
            <pc:sldMk cId="3969120885" sldId="284"/>
            <ac:spMk id="98" creationId="{604E7EB6-C420-4998-9117-FADD79E49D93}"/>
          </ac:spMkLst>
        </pc:spChg>
        <pc:spChg chg="add mod">
          <ac:chgData name="김 승현" userId="11a90075256c3698" providerId="LiveId" clId="{0AFCDE2E-9D41-471E-9DA5-FC0C2752C37F}" dt="2021-07-18T09:23:22.689" v="3759" actId="1076"/>
          <ac:spMkLst>
            <pc:docMk/>
            <pc:sldMk cId="3969120885" sldId="284"/>
            <ac:spMk id="100" creationId="{B2839C5C-A7AC-4AA6-9158-3A1400E9D238}"/>
          </ac:spMkLst>
        </pc:spChg>
        <pc:spChg chg="add del mod">
          <ac:chgData name="김 승현" userId="11a90075256c3698" providerId="LiveId" clId="{0AFCDE2E-9D41-471E-9DA5-FC0C2752C37F}" dt="2021-07-18T09:24:32.960" v="3776" actId="478"/>
          <ac:spMkLst>
            <pc:docMk/>
            <pc:sldMk cId="3969120885" sldId="284"/>
            <ac:spMk id="101" creationId="{484256F3-705A-4017-91D7-AB9961F32895}"/>
          </ac:spMkLst>
        </pc:spChg>
        <pc:spChg chg="mod">
          <ac:chgData name="김 승현" userId="11a90075256c3698" providerId="LiveId" clId="{0AFCDE2E-9D41-471E-9DA5-FC0C2752C37F}" dt="2021-07-18T09:18:30.436" v="3630" actId="571"/>
          <ac:spMkLst>
            <pc:docMk/>
            <pc:sldMk cId="3969120885" sldId="284"/>
            <ac:spMk id="103" creationId="{3C1BC7BF-806B-4CD8-8F24-5D62E0F4A9B0}"/>
          </ac:spMkLst>
        </pc:spChg>
        <pc:spChg chg="mod">
          <ac:chgData name="김 승현" userId="11a90075256c3698" providerId="LiveId" clId="{0AFCDE2E-9D41-471E-9DA5-FC0C2752C37F}" dt="2021-07-18T09:18:49.454" v="3633" actId="207"/>
          <ac:spMkLst>
            <pc:docMk/>
            <pc:sldMk cId="3969120885" sldId="284"/>
            <ac:spMk id="105" creationId="{6E84069C-DEA6-4E43-92E2-6A723BF9948E}"/>
          </ac:spMkLst>
        </pc:spChg>
        <pc:spChg chg="mod">
          <ac:chgData name="김 승현" userId="11a90075256c3698" providerId="LiveId" clId="{0AFCDE2E-9D41-471E-9DA5-FC0C2752C37F}" dt="2021-07-18T09:18:49.454" v="3633" actId="207"/>
          <ac:spMkLst>
            <pc:docMk/>
            <pc:sldMk cId="3969120885" sldId="284"/>
            <ac:spMk id="107" creationId="{DC53D660-38C3-4B5C-B2A2-C10BFF3BA673}"/>
          </ac:spMkLst>
        </pc:spChg>
        <pc:spChg chg="mod">
          <ac:chgData name="김 승현" userId="11a90075256c3698" providerId="LiveId" clId="{0AFCDE2E-9D41-471E-9DA5-FC0C2752C37F}" dt="2021-07-18T09:18:30.436" v="3630" actId="571"/>
          <ac:spMkLst>
            <pc:docMk/>
            <pc:sldMk cId="3969120885" sldId="284"/>
            <ac:spMk id="109" creationId="{105550CE-01C3-41A4-9BB3-7E245ADB3A6B}"/>
          </ac:spMkLst>
        </pc:spChg>
        <pc:spChg chg="mod">
          <ac:chgData name="김 승현" userId="11a90075256c3698" providerId="LiveId" clId="{0AFCDE2E-9D41-471E-9DA5-FC0C2752C37F}" dt="2021-07-18T09:23:27.552" v="3760" actId="1076"/>
          <ac:spMkLst>
            <pc:docMk/>
            <pc:sldMk cId="3969120885" sldId="284"/>
            <ac:spMk id="110" creationId="{D7FE3849-953E-40FA-B331-3902084AAC91}"/>
          </ac:spMkLst>
        </pc:spChg>
        <pc:spChg chg="mod">
          <ac:chgData name="김 승현" userId="11a90075256c3698" providerId="LiveId" clId="{0AFCDE2E-9D41-471E-9DA5-FC0C2752C37F}" dt="2021-07-18T09:18:30.436" v="3630" actId="571"/>
          <ac:spMkLst>
            <pc:docMk/>
            <pc:sldMk cId="3969120885" sldId="284"/>
            <ac:spMk id="111" creationId="{C8683F9B-CADD-47AD-A482-A61EF3A06ECD}"/>
          </ac:spMkLst>
        </pc:spChg>
        <pc:spChg chg="add mod">
          <ac:chgData name="김 승현" userId="11a90075256c3698" providerId="LiveId" clId="{0AFCDE2E-9D41-471E-9DA5-FC0C2752C37F}" dt="2021-07-18T09:22:44.413" v="3746" actId="1076"/>
          <ac:spMkLst>
            <pc:docMk/>
            <pc:sldMk cId="3969120885" sldId="284"/>
            <ac:spMk id="113" creationId="{09F504A4-2E88-4FBB-B03B-B8CF7253EBB0}"/>
          </ac:spMkLst>
        </pc:spChg>
        <pc:spChg chg="add del mod">
          <ac:chgData name="김 승현" userId="11a90075256c3698" providerId="LiveId" clId="{0AFCDE2E-9D41-471E-9DA5-FC0C2752C37F}" dt="2021-07-18T09:21:15.302" v="3721" actId="478"/>
          <ac:spMkLst>
            <pc:docMk/>
            <pc:sldMk cId="3969120885" sldId="284"/>
            <ac:spMk id="114" creationId="{8067DF2A-FEC7-42FE-B9CA-B40864059B19}"/>
          </ac:spMkLst>
        </pc:spChg>
        <pc:spChg chg="add del mod">
          <ac:chgData name="김 승현" userId="11a90075256c3698" providerId="LiveId" clId="{0AFCDE2E-9D41-471E-9DA5-FC0C2752C37F}" dt="2021-07-18T09:20:48.868" v="3713" actId="478"/>
          <ac:spMkLst>
            <pc:docMk/>
            <pc:sldMk cId="3969120885" sldId="284"/>
            <ac:spMk id="115" creationId="{5CDC14A0-D838-4B73-8A9C-B7D53D2B9190}"/>
          </ac:spMkLst>
        </pc:spChg>
        <pc:spChg chg="add del mod">
          <ac:chgData name="김 승현" userId="11a90075256c3698" providerId="LiveId" clId="{0AFCDE2E-9D41-471E-9DA5-FC0C2752C37F}" dt="2021-07-18T09:20:48.868" v="3713" actId="478"/>
          <ac:spMkLst>
            <pc:docMk/>
            <pc:sldMk cId="3969120885" sldId="284"/>
            <ac:spMk id="116" creationId="{768919B7-EC65-46A0-A63B-F20E6413E1E3}"/>
          </ac:spMkLst>
        </pc:spChg>
        <pc:spChg chg="mod">
          <ac:chgData name="김 승현" userId="11a90075256c3698" providerId="LiveId" clId="{0AFCDE2E-9D41-471E-9DA5-FC0C2752C37F}" dt="2021-07-18T09:20:47.931" v="3712" actId="571"/>
          <ac:spMkLst>
            <pc:docMk/>
            <pc:sldMk cId="3969120885" sldId="284"/>
            <ac:spMk id="118" creationId="{B377746B-CA23-498B-8017-C4CC34875989}"/>
          </ac:spMkLst>
        </pc:spChg>
        <pc:spChg chg="mod">
          <ac:chgData name="김 승현" userId="11a90075256c3698" providerId="LiveId" clId="{0AFCDE2E-9D41-471E-9DA5-FC0C2752C37F}" dt="2021-07-18T09:20:47.931" v="3712" actId="571"/>
          <ac:spMkLst>
            <pc:docMk/>
            <pc:sldMk cId="3969120885" sldId="284"/>
            <ac:spMk id="120" creationId="{C2F8A2C0-08DF-4851-8FCA-0C555A0923D3}"/>
          </ac:spMkLst>
        </pc:spChg>
        <pc:spChg chg="mod">
          <ac:chgData name="김 승현" userId="11a90075256c3698" providerId="LiveId" clId="{0AFCDE2E-9D41-471E-9DA5-FC0C2752C37F}" dt="2021-07-18T09:20:47.931" v="3712" actId="571"/>
          <ac:spMkLst>
            <pc:docMk/>
            <pc:sldMk cId="3969120885" sldId="284"/>
            <ac:spMk id="122" creationId="{DE64003B-7CE8-4074-A118-2445C9EF8A63}"/>
          </ac:spMkLst>
        </pc:spChg>
        <pc:spChg chg="mod">
          <ac:chgData name="김 승현" userId="11a90075256c3698" providerId="LiveId" clId="{0AFCDE2E-9D41-471E-9DA5-FC0C2752C37F}" dt="2021-07-18T09:20:47.931" v="3712" actId="571"/>
          <ac:spMkLst>
            <pc:docMk/>
            <pc:sldMk cId="3969120885" sldId="284"/>
            <ac:spMk id="124" creationId="{32924054-2958-40F9-8EBA-780026CC4C41}"/>
          </ac:spMkLst>
        </pc:spChg>
        <pc:spChg chg="mod">
          <ac:chgData name="김 승현" userId="11a90075256c3698" providerId="LiveId" clId="{0AFCDE2E-9D41-471E-9DA5-FC0C2752C37F}" dt="2021-07-18T09:20:47.931" v="3712" actId="571"/>
          <ac:spMkLst>
            <pc:docMk/>
            <pc:sldMk cId="3969120885" sldId="284"/>
            <ac:spMk id="125" creationId="{833E2BEA-3539-467F-A6D7-2D96812AA279}"/>
          </ac:spMkLst>
        </pc:spChg>
        <pc:spChg chg="mod">
          <ac:chgData name="김 승현" userId="11a90075256c3698" providerId="LiveId" clId="{0AFCDE2E-9D41-471E-9DA5-FC0C2752C37F}" dt="2021-07-18T09:20:47.931" v="3712" actId="571"/>
          <ac:spMkLst>
            <pc:docMk/>
            <pc:sldMk cId="3969120885" sldId="284"/>
            <ac:spMk id="126" creationId="{E88C641A-7628-4FEF-9A42-8E9118839033}"/>
          </ac:spMkLst>
        </pc:spChg>
        <pc:spChg chg="add del mod">
          <ac:chgData name="김 승현" userId="11a90075256c3698" providerId="LiveId" clId="{0AFCDE2E-9D41-471E-9DA5-FC0C2752C37F}" dt="2021-07-18T09:20:48.868" v="3713" actId="478"/>
          <ac:spMkLst>
            <pc:docMk/>
            <pc:sldMk cId="3969120885" sldId="284"/>
            <ac:spMk id="128" creationId="{6A473166-65EB-4A5E-8721-70AED5CD1920}"/>
          </ac:spMkLst>
        </pc:spChg>
        <pc:spChg chg="add mod">
          <ac:chgData name="김 승현" userId="11a90075256c3698" providerId="LiveId" clId="{0AFCDE2E-9D41-471E-9DA5-FC0C2752C37F}" dt="2021-07-18T09:22:12.616" v="3736" actId="1076"/>
          <ac:spMkLst>
            <pc:docMk/>
            <pc:sldMk cId="3969120885" sldId="284"/>
            <ac:spMk id="129" creationId="{3701C040-0516-400B-BE40-E8565DA241B1}"/>
          </ac:spMkLst>
        </pc:spChg>
        <pc:spChg chg="add mod">
          <ac:chgData name="김 승현" userId="11a90075256c3698" providerId="LiveId" clId="{0AFCDE2E-9D41-471E-9DA5-FC0C2752C37F}" dt="2021-07-18T09:23:35.627" v="3761" actId="1076"/>
          <ac:spMkLst>
            <pc:docMk/>
            <pc:sldMk cId="3969120885" sldId="284"/>
            <ac:spMk id="130" creationId="{6E0FF295-88AF-4F80-AEEE-091BEB29AF49}"/>
          </ac:spMkLst>
        </pc:spChg>
        <pc:spChg chg="add mod">
          <ac:chgData name="김 승현" userId="11a90075256c3698" providerId="LiveId" clId="{0AFCDE2E-9D41-471E-9DA5-FC0C2752C37F}" dt="2021-07-18T09:22:48.008" v="3747" actId="1076"/>
          <ac:spMkLst>
            <pc:docMk/>
            <pc:sldMk cId="3969120885" sldId="284"/>
            <ac:spMk id="131" creationId="{85129A08-F262-4C5A-AB26-2DB225C3A908}"/>
          </ac:spMkLst>
        </pc:spChg>
        <pc:spChg chg="add mod">
          <ac:chgData name="김 승현" userId="11a90075256c3698" providerId="LiveId" clId="{0AFCDE2E-9D41-471E-9DA5-FC0C2752C37F}" dt="2021-07-18T09:23:14.629" v="3757" actId="1076"/>
          <ac:spMkLst>
            <pc:docMk/>
            <pc:sldMk cId="3969120885" sldId="284"/>
            <ac:spMk id="132" creationId="{4C8BA133-C68E-4BCD-92C0-E7EA0670034D}"/>
          </ac:spMkLst>
        </pc:spChg>
        <pc:spChg chg="add mod">
          <ac:chgData name="김 승현" userId="11a90075256c3698" providerId="LiveId" clId="{0AFCDE2E-9D41-471E-9DA5-FC0C2752C37F}" dt="2021-07-18T09:23:14.629" v="3757" actId="1076"/>
          <ac:spMkLst>
            <pc:docMk/>
            <pc:sldMk cId="3969120885" sldId="284"/>
            <ac:spMk id="133" creationId="{6EB9C5F1-D991-4AC8-B6A7-FE093E5A02D1}"/>
          </ac:spMkLst>
        </pc:spChg>
        <pc:grpChg chg="del">
          <ac:chgData name="김 승현" userId="11a90075256c3698" providerId="LiveId" clId="{0AFCDE2E-9D41-471E-9DA5-FC0C2752C37F}" dt="2021-07-18T09:13:02.399" v="3504" actId="478"/>
          <ac:grpSpMkLst>
            <pc:docMk/>
            <pc:sldMk cId="3969120885" sldId="284"/>
            <ac:grpSpMk id="6" creationId="{6DBDEA70-C06C-495F-ADA0-44BC7EFBC87C}"/>
          </ac:grpSpMkLst>
        </pc:grpChg>
        <pc:grpChg chg="add del mod">
          <ac:chgData name="김 승현" userId="11a90075256c3698" providerId="LiveId" clId="{0AFCDE2E-9D41-471E-9DA5-FC0C2752C37F}" dt="2021-07-18T09:18:09.237" v="3623" actId="478"/>
          <ac:grpSpMkLst>
            <pc:docMk/>
            <pc:sldMk cId="3969120885" sldId="284"/>
            <ac:grpSpMk id="46" creationId="{BD738E95-6A51-41E2-9EB4-392D30343F4E}"/>
          </ac:grpSpMkLst>
        </pc:grpChg>
        <pc:grpChg chg="del">
          <ac:chgData name="김 승현" userId="11a90075256c3698" providerId="LiveId" clId="{0AFCDE2E-9D41-471E-9DA5-FC0C2752C37F}" dt="2021-07-18T09:13:02.399" v="3504" actId="478"/>
          <ac:grpSpMkLst>
            <pc:docMk/>
            <pc:sldMk cId="3969120885" sldId="284"/>
            <ac:grpSpMk id="56" creationId="{445FC756-4075-4BD8-8371-FDCD676A6375}"/>
          </ac:grpSpMkLst>
        </pc:grpChg>
        <pc:grpChg chg="add del mod">
          <ac:chgData name="김 승현" userId="11a90075256c3698" providerId="LiveId" clId="{0AFCDE2E-9D41-471E-9DA5-FC0C2752C37F}" dt="2021-07-18T09:18:26.123" v="3628" actId="478"/>
          <ac:grpSpMkLst>
            <pc:docMk/>
            <pc:sldMk cId="3969120885" sldId="284"/>
            <ac:grpSpMk id="74" creationId="{CA71212A-9008-46EE-B431-1A563BFE5BAB}"/>
          </ac:grpSpMkLst>
        </pc:grpChg>
        <pc:grpChg chg="add mod">
          <ac:chgData name="김 승현" userId="11a90075256c3698" providerId="LiveId" clId="{0AFCDE2E-9D41-471E-9DA5-FC0C2752C37F}" dt="2021-07-18T09:22:12.616" v="3736" actId="1076"/>
          <ac:grpSpMkLst>
            <pc:docMk/>
            <pc:sldMk cId="3969120885" sldId="284"/>
            <ac:grpSpMk id="88" creationId="{E43C8375-7DA0-4DDF-9D2F-DFAD0BDC34A1}"/>
          </ac:grpSpMkLst>
        </pc:grpChg>
        <pc:grpChg chg="add mod">
          <ac:chgData name="김 승현" userId="11a90075256c3698" providerId="LiveId" clId="{0AFCDE2E-9D41-471E-9DA5-FC0C2752C37F}" dt="2021-07-18T09:22:48.008" v="3747" actId="1076"/>
          <ac:grpSpMkLst>
            <pc:docMk/>
            <pc:sldMk cId="3969120885" sldId="284"/>
            <ac:grpSpMk id="102" creationId="{0D03BBED-A8CE-4411-B760-7FD25775B2F3}"/>
          </ac:grpSpMkLst>
        </pc:grpChg>
        <pc:grpChg chg="add del mod">
          <ac:chgData name="김 승현" userId="11a90075256c3698" providerId="LiveId" clId="{0AFCDE2E-9D41-471E-9DA5-FC0C2752C37F}" dt="2021-07-18T09:20:48.868" v="3713" actId="478"/>
          <ac:grpSpMkLst>
            <pc:docMk/>
            <pc:sldMk cId="3969120885" sldId="284"/>
            <ac:grpSpMk id="117" creationId="{E76A35DA-6509-460C-AC7E-6A00D946DA48}"/>
          </ac:grpSpMkLst>
        </pc:grpChg>
        <pc:cxnChg chg="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28" creationId="{DED7F79D-B972-4EA6-B401-E484165084AA}"/>
          </ac:cxnSpMkLst>
        </pc:cxnChg>
        <pc:cxnChg chg="del 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30" creationId="{D8A68247-BC7C-460A-BC02-E0C144C5B2DE}"/>
          </ac:cxnSpMkLst>
        </pc:cxnChg>
        <pc:cxnChg chg="del 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32" creationId="{416F87E1-A9DE-48F8-AB19-A1DA6333E8D4}"/>
          </ac:cxnSpMkLst>
        </pc:cxnChg>
        <pc:cxnChg chg="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35" creationId="{E4ECA92B-B90B-417A-A843-23780A12BB47}"/>
          </ac:cxnSpMkLst>
        </pc:cxnChg>
        <pc:cxnChg chg="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37" creationId="{427649FE-B411-40C8-A081-385070897EEB}"/>
          </ac:cxnSpMkLst>
        </pc:cxnChg>
        <pc:cxnChg chg="del mod">
          <ac:chgData name="김 승현" userId="11a90075256c3698" providerId="LiveId" clId="{0AFCDE2E-9D41-471E-9DA5-FC0C2752C37F}" dt="2021-07-18T09:13:19.222" v="3512" actId="478"/>
          <ac:cxnSpMkLst>
            <pc:docMk/>
            <pc:sldMk cId="3969120885" sldId="284"/>
            <ac:cxnSpMk id="48" creationId="{BF6A6448-34B9-4DAE-926C-093BBBA6968C}"/>
          </ac:cxnSpMkLst>
        </pc:cxnChg>
        <pc:cxnChg chg="mod">
          <ac:chgData name="김 승현" userId="11a90075256c3698" providerId="LiveId" clId="{0AFCDE2E-9D41-471E-9DA5-FC0C2752C37F}" dt="2021-07-18T09:18:09.237" v="3623" actId="478"/>
          <ac:cxnSpMkLst>
            <pc:docMk/>
            <pc:sldMk cId="3969120885" sldId="284"/>
            <ac:cxnSpMk id="51" creationId="{D4D40FA5-261A-4FFD-B72B-1DF0551718F3}"/>
          </ac:cxnSpMkLst>
        </pc:cxnChg>
        <pc:cxnChg chg="mod">
          <ac:chgData name="김 승현" userId="11a90075256c3698" providerId="LiveId" clId="{0AFCDE2E-9D41-471E-9DA5-FC0C2752C37F}" dt="2021-07-18T09:18:09.237" v="3623" actId="478"/>
          <ac:cxnSpMkLst>
            <pc:docMk/>
            <pc:sldMk cId="3969120885" sldId="284"/>
            <ac:cxnSpMk id="54" creationId="{1A75693B-6F82-445B-A496-F964FB3921D8}"/>
          </ac:cxnSpMkLst>
        </pc:cxnChg>
        <pc:cxnChg chg="mod">
          <ac:chgData name="김 승현" userId="11a90075256c3698" providerId="LiveId" clId="{0AFCDE2E-9D41-471E-9DA5-FC0C2752C37F}" dt="2021-07-18T09:18:09.237" v="3623" actId="478"/>
          <ac:cxnSpMkLst>
            <pc:docMk/>
            <pc:sldMk cId="3969120885" sldId="284"/>
            <ac:cxnSpMk id="59" creationId="{C1344FEE-822F-4268-9281-58D69FCA8A9B}"/>
          </ac:cxnSpMkLst>
        </pc:cxnChg>
        <pc:cxnChg chg="mod">
          <ac:chgData name="김 승현" userId="11a90075256c3698" providerId="LiveId" clId="{0AFCDE2E-9D41-471E-9DA5-FC0C2752C37F}" dt="2021-07-18T09:18:09.237" v="3623" actId="478"/>
          <ac:cxnSpMkLst>
            <pc:docMk/>
            <pc:sldMk cId="3969120885" sldId="284"/>
            <ac:cxnSpMk id="60" creationId="{1EA3B2EB-80DE-429E-8CD5-F241BD8F6DEE}"/>
          </ac:cxnSpMkLst>
        </pc:cxnChg>
        <pc:cxnChg chg="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64" creationId="{07F571D8-8691-48D1-9DD5-282835828D73}"/>
          </ac:cxnSpMkLst>
        </pc:cxnChg>
        <pc:cxnChg chg="del 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66" creationId="{8C94B533-0783-4379-9BD5-EE39C8A28582}"/>
          </ac:cxnSpMkLst>
        </pc:cxnChg>
        <pc:cxnChg chg="del 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68" creationId="{A72DE4BC-5717-46A3-B43E-36F25A748BC1}"/>
          </ac:cxnSpMkLst>
        </pc:cxnChg>
        <pc:cxnChg chg="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71" creationId="{A8FB156F-C604-41EF-B033-1DA86BBCB529}"/>
          </ac:cxnSpMkLst>
        </pc:cxnChg>
        <pc:cxnChg chg="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73" creationId="{E82E4DBF-5B0A-468A-A0C6-46F1C438D7EB}"/>
          </ac:cxnSpMkLst>
        </pc:cxnChg>
        <pc:cxnChg chg="mod">
          <ac:chgData name="김 승현" userId="11a90075256c3698" providerId="LiveId" clId="{0AFCDE2E-9D41-471E-9DA5-FC0C2752C37F}" dt="2021-07-18T09:18:26.123" v="3628" actId="478"/>
          <ac:cxnSpMkLst>
            <pc:docMk/>
            <pc:sldMk cId="3969120885" sldId="284"/>
            <ac:cxnSpMk id="77" creationId="{B086AF2F-2223-4FEF-8C97-5FA4C0D65D7A}"/>
          </ac:cxnSpMkLst>
        </pc:cxnChg>
        <pc:cxnChg chg="mod">
          <ac:chgData name="김 승현" userId="11a90075256c3698" providerId="LiveId" clId="{0AFCDE2E-9D41-471E-9DA5-FC0C2752C37F}" dt="2021-07-18T09:18:26.123" v="3628" actId="478"/>
          <ac:cxnSpMkLst>
            <pc:docMk/>
            <pc:sldMk cId="3969120885" sldId="284"/>
            <ac:cxnSpMk id="79" creationId="{40B42444-64F2-4DA4-A30F-C4F56AF2047F}"/>
          </ac:cxnSpMkLst>
        </pc:cxnChg>
        <pc:cxnChg chg="mod">
          <ac:chgData name="김 승현" userId="11a90075256c3698" providerId="LiveId" clId="{0AFCDE2E-9D41-471E-9DA5-FC0C2752C37F}" dt="2021-07-18T09:18:26.123" v="3628" actId="478"/>
          <ac:cxnSpMkLst>
            <pc:docMk/>
            <pc:sldMk cId="3969120885" sldId="284"/>
            <ac:cxnSpMk id="83" creationId="{0EF0A84E-827B-4C63-9B91-16EDE4760355}"/>
          </ac:cxnSpMkLst>
        </pc:cxnChg>
        <pc:cxnChg chg="mod">
          <ac:chgData name="김 승현" userId="11a90075256c3698" providerId="LiveId" clId="{0AFCDE2E-9D41-471E-9DA5-FC0C2752C37F}" dt="2021-07-18T09:18:26.123" v="3628" actId="478"/>
          <ac:cxnSpMkLst>
            <pc:docMk/>
            <pc:sldMk cId="3969120885" sldId="284"/>
            <ac:cxnSpMk id="84" creationId="{07BB418A-FFB6-4C7C-8231-2C24863C2F5E}"/>
          </ac:cxnSpMkLst>
        </pc:cxnChg>
        <pc:cxnChg chg="mod">
          <ac:chgData name="김 승현" userId="11a90075256c3698" providerId="LiveId" clId="{0AFCDE2E-9D41-471E-9DA5-FC0C2752C37F}" dt="2021-07-18T09:18:04.304" v="3621"/>
          <ac:cxnSpMkLst>
            <pc:docMk/>
            <pc:sldMk cId="3969120885" sldId="284"/>
            <ac:cxnSpMk id="90" creationId="{836094A7-501F-41F4-BA98-615D6B8299A7}"/>
          </ac:cxnSpMkLst>
        </pc:cxnChg>
        <pc:cxnChg chg="mod">
          <ac:chgData name="김 승현" userId="11a90075256c3698" providerId="LiveId" clId="{0AFCDE2E-9D41-471E-9DA5-FC0C2752C37F}" dt="2021-07-18T09:18:04.304" v="3621"/>
          <ac:cxnSpMkLst>
            <pc:docMk/>
            <pc:sldMk cId="3969120885" sldId="284"/>
            <ac:cxnSpMk id="92" creationId="{7AC8252A-E51B-49F5-906B-9C224245C860}"/>
          </ac:cxnSpMkLst>
        </pc:cxnChg>
        <pc:cxnChg chg="mod">
          <ac:chgData name="김 승현" userId="11a90075256c3698" providerId="LiveId" clId="{0AFCDE2E-9D41-471E-9DA5-FC0C2752C37F}" dt="2021-07-18T09:18:04.304" v="3621"/>
          <ac:cxnSpMkLst>
            <pc:docMk/>
            <pc:sldMk cId="3969120885" sldId="284"/>
            <ac:cxnSpMk id="94" creationId="{9445C7F0-5178-49BA-A2E2-4143EF09CB1A}"/>
          </ac:cxnSpMkLst>
        </pc:cxnChg>
        <pc:cxnChg chg="del mod">
          <ac:chgData name="김 승현" userId="11a90075256c3698" providerId="LiveId" clId="{0AFCDE2E-9D41-471E-9DA5-FC0C2752C37F}" dt="2021-07-18T09:18:21.812" v="3627" actId="478"/>
          <ac:cxnSpMkLst>
            <pc:docMk/>
            <pc:sldMk cId="3969120885" sldId="284"/>
            <ac:cxnSpMk id="97" creationId="{6AABA674-582C-4DF8-8753-6FFDF2F2E804}"/>
          </ac:cxnSpMkLst>
        </pc:cxnChg>
        <pc:cxnChg chg="mod">
          <ac:chgData name="김 승현" userId="11a90075256c3698" providerId="LiveId" clId="{0AFCDE2E-9D41-471E-9DA5-FC0C2752C37F}" dt="2021-07-18T09:18:04.304" v="3621"/>
          <ac:cxnSpMkLst>
            <pc:docMk/>
            <pc:sldMk cId="3969120885" sldId="284"/>
            <ac:cxnSpMk id="99" creationId="{5D14264F-BA40-4FD9-A940-48FFE695DE48}"/>
          </ac:cxnSpMkLst>
        </pc:cxnChg>
        <pc:cxnChg chg="mod">
          <ac:chgData name="김 승현" userId="11a90075256c3698" providerId="LiveId" clId="{0AFCDE2E-9D41-471E-9DA5-FC0C2752C37F}" dt="2021-07-18T09:18:30.436" v="3630" actId="571"/>
          <ac:cxnSpMkLst>
            <pc:docMk/>
            <pc:sldMk cId="3969120885" sldId="284"/>
            <ac:cxnSpMk id="104" creationId="{D9E55986-D866-463F-86B0-A7DD909267BB}"/>
          </ac:cxnSpMkLst>
        </pc:cxnChg>
        <pc:cxnChg chg="mod">
          <ac:chgData name="김 승현" userId="11a90075256c3698" providerId="LiveId" clId="{0AFCDE2E-9D41-471E-9DA5-FC0C2752C37F}" dt="2021-07-18T09:18:47.918" v="3632" actId="693"/>
          <ac:cxnSpMkLst>
            <pc:docMk/>
            <pc:sldMk cId="3969120885" sldId="284"/>
            <ac:cxnSpMk id="106" creationId="{35C2A65C-8799-41F2-93D4-633D5CB8241B}"/>
          </ac:cxnSpMkLst>
        </pc:cxnChg>
        <pc:cxnChg chg="mod">
          <ac:chgData name="김 승현" userId="11a90075256c3698" providerId="LiveId" clId="{0AFCDE2E-9D41-471E-9DA5-FC0C2752C37F}" dt="2021-07-18T09:18:47.918" v="3632" actId="693"/>
          <ac:cxnSpMkLst>
            <pc:docMk/>
            <pc:sldMk cId="3969120885" sldId="284"/>
            <ac:cxnSpMk id="108" creationId="{9921C315-3943-43F8-A695-5F69CD030ABE}"/>
          </ac:cxnSpMkLst>
        </pc:cxnChg>
        <pc:cxnChg chg="mod">
          <ac:chgData name="김 승현" userId="11a90075256c3698" providerId="LiveId" clId="{0AFCDE2E-9D41-471E-9DA5-FC0C2752C37F}" dt="2021-07-18T09:18:30.436" v="3630" actId="571"/>
          <ac:cxnSpMkLst>
            <pc:docMk/>
            <pc:sldMk cId="3969120885" sldId="284"/>
            <ac:cxnSpMk id="112" creationId="{1683D3FC-73D8-436D-A818-04A7439DAF16}"/>
          </ac:cxnSpMkLst>
        </pc:cxnChg>
        <pc:cxnChg chg="mod">
          <ac:chgData name="김 승현" userId="11a90075256c3698" providerId="LiveId" clId="{0AFCDE2E-9D41-471E-9DA5-FC0C2752C37F}" dt="2021-07-18T09:20:48.868" v="3713" actId="478"/>
          <ac:cxnSpMkLst>
            <pc:docMk/>
            <pc:sldMk cId="3969120885" sldId="284"/>
            <ac:cxnSpMk id="119" creationId="{8E0B2D48-AAC2-4BF6-9D8C-8A0DF1533C5E}"/>
          </ac:cxnSpMkLst>
        </pc:cxnChg>
        <pc:cxnChg chg="mod">
          <ac:chgData name="김 승현" userId="11a90075256c3698" providerId="LiveId" clId="{0AFCDE2E-9D41-471E-9DA5-FC0C2752C37F}" dt="2021-07-18T09:20:48.868" v="3713" actId="478"/>
          <ac:cxnSpMkLst>
            <pc:docMk/>
            <pc:sldMk cId="3969120885" sldId="284"/>
            <ac:cxnSpMk id="121" creationId="{156A2D7D-A207-41B0-B7B3-A3A9BDB64D5B}"/>
          </ac:cxnSpMkLst>
        </pc:cxnChg>
        <pc:cxnChg chg="mod">
          <ac:chgData name="김 승현" userId="11a90075256c3698" providerId="LiveId" clId="{0AFCDE2E-9D41-471E-9DA5-FC0C2752C37F}" dt="2021-07-18T09:20:48.868" v="3713" actId="478"/>
          <ac:cxnSpMkLst>
            <pc:docMk/>
            <pc:sldMk cId="3969120885" sldId="284"/>
            <ac:cxnSpMk id="123" creationId="{AA7597DE-B632-4FBB-960A-1CC0B871FEBB}"/>
          </ac:cxnSpMkLst>
        </pc:cxnChg>
        <pc:cxnChg chg="mod">
          <ac:chgData name="김 승현" userId="11a90075256c3698" providerId="LiveId" clId="{0AFCDE2E-9D41-471E-9DA5-FC0C2752C37F}" dt="2021-07-18T09:20:48.868" v="3713" actId="478"/>
          <ac:cxnSpMkLst>
            <pc:docMk/>
            <pc:sldMk cId="3969120885" sldId="284"/>
            <ac:cxnSpMk id="127" creationId="{CDDCE377-C00A-47C1-8F15-7A28E8172785}"/>
          </ac:cxnSpMkLst>
        </pc:cxnChg>
      </pc:sldChg>
      <pc:sldChg chg="addSp delSp modSp add mod">
        <pc:chgData name="김 승현" userId="11a90075256c3698" providerId="LiveId" clId="{0AFCDE2E-9D41-471E-9DA5-FC0C2752C37F}" dt="2021-07-18T09:29:21.702" v="3963" actId="1076"/>
        <pc:sldMkLst>
          <pc:docMk/>
          <pc:sldMk cId="914588993" sldId="285"/>
        </pc:sldMkLst>
        <pc:spChg chg="del">
          <ac:chgData name="김 승현" userId="11a90075256c3698" providerId="LiveId" clId="{0AFCDE2E-9D41-471E-9DA5-FC0C2752C37F}" dt="2021-07-18T09:21:01.511" v="3717" actId="478"/>
          <ac:spMkLst>
            <pc:docMk/>
            <pc:sldMk cId="914588993" sldId="285"/>
            <ac:spMk id="5" creationId="{4BC9FAAE-E1EC-46E0-A293-8923D6C5A743}"/>
          </ac:spMkLst>
        </pc:spChg>
        <pc:spChg chg="mod">
          <ac:chgData name="김 승현" userId="11a90075256c3698" providerId="LiveId" clId="{0AFCDE2E-9D41-471E-9DA5-FC0C2752C37F}" dt="2021-07-18T09:26:06.293" v="3797" actId="14100"/>
          <ac:spMkLst>
            <pc:docMk/>
            <pc:sldMk cId="914588993" sldId="285"/>
            <ac:spMk id="9" creationId="{BC422CFC-BDDF-4A8A-B6DC-3DFF02A87BBC}"/>
          </ac:spMkLst>
        </pc:spChg>
        <pc:spChg chg="add mod">
          <ac:chgData name="김 승현" userId="11a90075256c3698" providerId="LiveId" clId="{0AFCDE2E-9D41-471E-9DA5-FC0C2752C37F}" dt="2021-07-18T09:28:28.245" v="3920" actId="1076"/>
          <ac:spMkLst>
            <pc:docMk/>
            <pc:sldMk cId="914588993" sldId="285"/>
            <ac:spMk id="17" creationId="{E4DCD103-B7F5-406E-AE0D-2270FEF16C0B}"/>
          </ac:spMkLst>
        </pc:spChg>
        <pc:spChg chg="add mod">
          <ac:chgData name="김 승현" userId="11a90075256c3698" providerId="LiveId" clId="{0AFCDE2E-9D41-471E-9DA5-FC0C2752C37F}" dt="2021-07-18T09:29:21.702" v="3963" actId="1076"/>
          <ac:spMkLst>
            <pc:docMk/>
            <pc:sldMk cId="914588993" sldId="285"/>
            <ac:spMk id="23" creationId="{C8EC9214-E89F-46EA-AC5C-A7620B3215C1}"/>
          </ac:spMkLst>
        </pc:spChg>
        <pc:spChg chg="add mod">
          <ac:chgData name="김 승현" userId="11a90075256c3698" providerId="LiveId" clId="{0AFCDE2E-9D41-471E-9DA5-FC0C2752C37F}" dt="2021-07-18T09:23:49.747" v="3764" actId="1076"/>
          <ac:spMkLst>
            <pc:docMk/>
            <pc:sldMk cId="914588993" sldId="285"/>
            <ac:spMk id="33" creationId="{2BA2F46B-2DCC-48D0-B931-2E25F1CBB434}"/>
          </ac:spMkLst>
        </pc:spChg>
        <pc:spChg chg="add del mod">
          <ac:chgData name="김 승현" userId="11a90075256c3698" providerId="LiveId" clId="{0AFCDE2E-9D41-471E-9DA5-FC0C2752C37F}" dt="2021-07-18T09:23:51.602" v="3765" actId="478"/>
          <ac:spMkLst>
            <pc:docMk/>
            <pc:sldMk cId="914588993" sldId="285"/>
            <ac:spMk id="34" creationId="{72719D3D-487C-4472-BAC3-D72F6D7FBEB5}"/>
          </ac:spMkLst>
        </pc:spChg>
        <pc:spChg chg="mod topLvl">
          <ac:chgData name="김 승현" userId="11a90075256c3698" providerId="LiveId" clId="{0AFCDE2E-9D41-471E-9DA5-FC0C2752C37F}" dt="2021-07-18T09:25:38.580" v="3789" actId="165"/>
          <ac:spMkLst>
            <pc:docMk/>
            <pc:sldMk cId="914588993" sldId="285"/>
            <ac:spMk id="36" creationId="{D8A97446-F014-45F3-B530-09098A0D1875}"/>
          </ac:spMkLst>
        </pc:spChg>
        <pc:spChg chg="mod topLvl">
          <ac:chgData name="김 승현" userId="11a90075256c3698" providerId="LiveId" clId="{0AFCDE2E-9D41-471E-9DA5-FC0C2752C37F}" dt="2021-07-18T09:25:38.580" v="3789" actId="165"/>
          <ac:spMkLst>
            <pc:docMk/>
            <pc:sldMk cId="914588993" sldId="285"/>
            <ac:spMk id="38" creationId="{1F6124F3-B6C0-4272-8290-2ECDA04106CF}"/>
          </ac:spMkLst>
        </pc:spChg>
        <pc:spChg chg="mod topLvl">
          <ac:chgData name="김 승현" userId="11a90075256c3698" providerId="LiveId" clId="{0AFCDE2E-9D41-471E-9DA5-FC0C2752C37F}" dt="2021-07-18T09:25:38.580" v="3789" actId="165"/>
          <ac:spMkLst>
            <pc:docMk/>
            <pc:sldMk cId="914588993" sldId="285"/>
            <ac:spMk id="40" creationId="{6373A998-BDF6-4E76-9B27-A9A93428DD92}"/>
          </ac:spMkLst>
        </pc:spChg>
        <pc:spChg chg="mod topLvl">
          <ac:chgData name="김 승현" userId="11a90075256c3698" providerId="LiveId" clId="{0AFCDE2E-9D41-471E-9DA5-FC0C2752C37F}" dt="2021-07-18T09:25:38.580" v="3789" actId="165"/>
          <ac:spMkLst>
            <pc:docMk/>
            <pc:sldMk cId="914588993" sldId="285"/>
            <ac:spMk id="42" creationId="{83D18B90-CAEC-4464-8EA7-6C2B81090D7D}"/>
          </ac:spMkLst>
        </pc:spChg>
        <pc:spChg chg="mod topLvl">
          <ac:chgData name="김 승현" userId="11a90075256c3698" providerId="LiveId" clId="{0AFCDE2E-9D41-471E-9DA5-FC0C2752C37F}" dt="2021-07-18T09:25:38.580" v="3789" actId="165"/>
          <ac:spMkLst>
            <pc:docMk/>
            <pc:sldMk cId="914588993" sldId="285"/>
            <ac:spMk id="43" creationId="{A9CB7680-6D9E-4F2C-BC97-4434C02A54C2}"/>
          </ac:spMkLst>
        </pc:spChg>
        <pc:spChg chg="mod topLvl">
          <ac:chgData name="김 승현" userId="11a90075256c3698" providerId="LiveId" clId="{0AFCDE2E-9D41-471E-9DA5-FC0C2752C37F}" dt="2021-07-18T09:25:38.580" v="3789" actId="165"/>
          <ac:spMkLst>
            <pc:docMk/>
            <pc:sldMk cId="914588993" sldId="285"/>
            <ac:spMk id="44" creationId="{3EBCE4E1-1AAD-4CAD-B5E7-35560B1EFA78}"/>
          </ac:spMkLst>
        </pc:spChg>
        <pc:spChg chg="add mod">
          <ac:chgData name="김 승현" userId="11a90075256c3698" providerId="LiveId" clId="{0AFCDE2E-9D41-471E-9DA5-FC0C2752C37F}" dt="2021-07-18T09:27:05.758" v="3881" actId="1076"/>
          <ac:spMkLst>
            <pc:docMk/>
            <pc:sldMk cId="914588993" sldId="285"/>
            <ac:spMk id="46" creationId="{E4CE1681-3A5E-40DC-9ABD-30A0D603851B}"/>
          </ac:spMkLst>
        </pc:spChg>
        <pc:spChg chg="add mod">
          <ac:chgData name="김 승현" userId="11a90075256c3698" providerId="LiveId" clId="{0AFCDE2E-9D41-471E-9DA5-FC0C2752C37F}" dt="2021-07-18T09:24:05.586" v="3770" actId="1076"/>
          <ac:spMkLst>
            <pc:docMk/>
            <pc:sldMk cId="914588993" sldId="285"/>
            <ac:spMk id="47" creationId="{93A53344-6739-412F-A0B3-9A9D95C8F069}"/>
          </ac:spMkLst>
        </pc:spChg>
        <pc:spChg chg="add mod">
          <ac:chgData name="김 승현" userId="11a90075256c3698" providerId="LiveId" clId="{0AFCDE2E-9D41-471E-9DA5-FC0C2752C37F}" dt="2021-07-18T09:27:14.844" v="3885" actId="14100"/>
          <ac:spMkLst>
            <pc:docMk/>
            <pc:sldMk cId="914588993" sldId="285"/>
            <ac:spMk id="48" creationId="{02239320-1CC2-454A-91AD-BFED1E8A5778}"/>
          </ac:spMkLst>
        </pc:spChg>
        <pc:spChg chg="add mod">
          <ac:chgData name="김 승현" userId="11a90075256c3698" providerId="LiveId" clId="{0AFCDE2E-9D41-471E-9DA5-FC0C2752C37F}" dt="2021-07-18T09:24:39.515" v="3777"/>
          <ac:spMkLst>
            <pc:docMk/>
            <pc:sldMk cId="914588993" sldId="285"/>
            <ac:spMk id="49" creationId="{B83DBD6A-4924-4D2C-9666-678A8A51A63B}"/>
          </ac:spMkLst>
        </pc:spChg>
        <pc:spChg chg="add mod">
          <ac:chgData name="김 승현" userId="11a90075256c3698" providerId="LiveId" clId="{0AFCDE2E-9D41-471E-9DA5-FC0C2752C37F}" dt="2021-07-18T09:24:39.515" v="3777"/>
          <ac:spMkLst>
            <pc:docMk/>
            <pc:sldMk cId="914588993" sldId="285"/>
            <ac:spMk id="51" creationId="{75C8257E-22E6-4EDF-9F96-EC7D5906719A}"/>
          </ac:spMkLst>
        </pc:spChg>
        <pc:spChg chg="mod">
          <ac:chgData name="김 승현" userId="11a90075256c3698" providerId="LiveId" clId="{0AFCDE2E-9D41-471E-9DA5-FC0C2752C37F}" dt="2021-07-18T09:24:55.621" v="3780" actId="571"/>
          <ac:spMkLst>
            <pc:docMk/>
            <pc:sldMk cId="914588993" sldId="285"/>
            <ac:spMk id="54" creationId="{E1D37D1A-39BF-4127-A27D-E81717C25910}"/>
          </ac:spMkLst>
        </pc:spChg>
        <pc:spChg chg="mod">
          <ac:chgData name="김 승현" userId="11a90075256c3698" providerId="LiveId" clId="{0AFCDE2E-9D41-471E-9DA5-FC0C2752C37F}" dt="2021-07-18T09:24:55.621" v="3780" actId="571"/>
          <ac:spMkLst>
            <pc:docMk/>
            <pc:sldMk cId="914588993" sldId="285"/>
            <ac:spMk id="56" creationId="{AE1061E8-2720-4EB6-82ED-E294A037E1ED}"/>
          </ac:spMkLst>
        </pc:spChg>
        <pc:spChg chg="mod">
          <ac:chgData name="김 승현" userId="11a90075256c3698" providerId="LiveId" clId="{0AFCDE2E-9D41-471E-9DA5-FC0C2752C37F}" dt="2021-07-18T09:24:55.621" v="3780" actId="571"/>
          <ac:spMkLst>
            <pc:docMk/>
            <pc:sldMk cId="914588993" sldId="285"/>
            <ac:spMk id="58" creationId="{6BAB1F78-CEF7-4C89-8D5D-54D72A3D1F87}"/>
          </ac:spMkLst>
        </pc:spChg>
        <pc:spChg chg="mod">
          <ac:chgData name="김 승현" userId="11a90075256c3698" providerId="LiveId" clId="{0AFCDE2E-9D41-471E-9DA5-FC0C2752C37F}" dt="2021-07-18T09:25:13.220" v="3783" actId="207"/>
          <ac:spMkLst>
            <pc:docMk/>
            <pc:sldMk cId="914588993" sldId="285"/>
            <ac:spMk id="60" creationId="{14EF799C-B3EE-458C-9195-44739DBBB1E7}"/>
          </ac:spMkLst>
        </pc:spChg>
        <pc:spChg chg="del">
          <ac:chgData name="김 승현" userId="11a90075256c3698" providerId="LiveId" clId="{0AFCDE2E-9D41-471E-9DA5-FC0C2752C37F}" dt="2021-07-18T09:21:02.010" v="3718" actId="478"/>
          <ac:spMkLst>
            <pc:docMk/>
            <pc:sldMk cId="914588993" sldId="285"/>
            <ac:spMk id="61" creationId="{6A558319-138B-43CA-A55D-21EC857B64CA}"/>
          </ac:spMkLst>
        </pc:spChg>
        <pc:spChg chg="mod">
          <ac:chgData name="김 승현" userId="11a90075256c3698" providerId="LiveId" clId="{0AFCDE2E-9D41-471E-9DA5-FC0C2752C37F}" dt="2021-07-18T09:25:26.446" v="3784" actId="1076"/>
          <ac:spMkLst>
            <pc:docMk/>
            <pc:sldMk cId="914588993" sldId="285"/>
            <ac:spMk id="62" creationId="{056AE0A0-4CB8-4B47-8152-E8241B7656D2}"/>
          </ac:spMkLst>
        </pc:spChg>
        <pc:spChg chg="mod">
          <ac:chgData name="김 승현" userId="11a90075256c3698" providerId="LiveId" clId="{0AFCDE2E-9D41-471E-9DA5-FC0C2752C37F}" dt="2021-07-18T09:24:55.621" v="3780" actId="571"/>
          <ac:spMkLst>
            <pc:docMk/>
            <pc:sldMk cId="914588993" sldId="285"/>
            <ac:spMk id="63" creationId="{B1DBE0F8-AD3F-482B-850A-6004B7DBF0B3}"/>
          </ac:spMkLst>
        </pc:spChg>
        <pc:spChg chg="add mod">
          <ac:chgData name="김 승현" userId="11a90075256c3698" providerId="LiveId" clId="{0AFCDE2E-9D41-471E-9DA5-FC0C2752C37F}" dt="2021-07-18T09:26:50.445" v="3878" actId="1076"/>
          <ac:spMkLst>
            <pc:docMk/>
            <pc:sldMk cId="914588993" sldId="285"/>
            <ac:spMk id="66" creationId="{B8EC1D69-A64C-49A6-86D3-2F44F489D1C2}"/>
          </ac:spMkLst>
        </pc:spChg>
        <pc:spChg chg="add mod">
          <ac:chgData name="김 승현" userId="11a90075256c3698" providerId="LiveId" clId="{0AFCDE2E-9D41-471E-9DA5-FC0C2752C37F}" dt="2021-07-18T09:26:55.862" v="3879" actId="571"/>
          <ac:spMkLst>
            <pc:docMk/>
            <pc:sldMk cId="914588993" sldId="285"/>
            <ac:spMk id="67" creationId="{F310728C-6DA0-412C-9E45-461604091458}"/>
          </ac:spMkLst>
        </pc:spChg>
        <pc:spChg chg="add mod">
          <ac:chgData name="김 승현" userId="11a90075256c3698" providerId="LiveId" clId="{0AFCDE2E-9D41-471E-9DA5-FC0C2752C37F}" dt="2021-07-18T09:27:09.963" v="3882" actId="1076"/>
          <ac:spMkLst>
            <pc:docMk/>
            <pc:sldMk cId="914588993" sldId="285"/>
            <ac:spMk id="68" creationId="{7E39DD6E-2E18-48D3-89C0-816207F3B1B1}"/>
          </ac:spMkLst>
        </pc:spChg>
        <pc:spChg chg="add mod">
          <ac:chgData name="김 승현" userId="11a90075256c3698" providerId="LiveId" clId="{0AFCDE2E-9D41-471E-9DA5-FC0C2752C37F}" dt="2021-07-18T09:27:42.209" v="3898" actId="1035"/>
          <ac:spMkLst>
            <pc:docMk/>
            <pc:sldMk cId="914588993" sldId="285"/>
            <ac:spMk id="72" creationId="{FC6A0A5B-46E1-4B95-B3C5-7C9F4D59673A}"/>
          </ac:spMkLst>
        </pc:spChg>
        <pc:spChg chg="add mod">
          <ac:chgData name="김 승현" userId="11a90075256c3698" providerId="LiveId" clId="{0AFCDE2E-9D41-471E-9DA5-FC0C2752C37F}" dt="2021-07-18T09:27:40.322" v="3897" actId="20577"/>
          <ac:spMkLst>
            <pc:docMk/>
            <pc:sldMk cId="914588993" sldId="285"/>
            <ac:spMk id="74" creationId="{7E27FBC2-F88F-4135-AFD3-DAE2B5025DEA}"/>
          </ac:spMkLst>
        </pc:spChg>
        <pc:spChg chg="add mod">
          <ac:chgData name="김 승현" userId="11a90075256c3698" providerId="LiveId" clId="{0AFCDE2E-9D41-471E-9DA5-FC0C2752C37F}" dt="2021-07-18T09:27:54.375" v="3899" actId="571"/>
          <ac:spMkLst>
            <pc:docMk/>
            <pc:sldMk cId="914588993" sldId="285"/>
            <ac:spMk id="81" creationId="{4672A7F0-46D0-4562-9E32-F34FA09D862E}"/>
          </ac:spMkLst>
        </pc:spChg>
        <pc:spChg chg="del mod">
          <ac:chgData name="김 승현" userId="11a90075256c3698" providerId="LiveId" clId="{0AFCDE2E-9D41-471E-9DA5-FC0C2752C37F}" dt="2021-07-18T09:23:45.153" v="3763" actId="478"/>
          <ac:spMkLst>
            <pc:docMk/>
            <pc:sldMk cId="914588993" sldId="285"/>
            <ac:spMk id="100" creationId="{B2839C5C-A7AC-4AA6-9158-3A1400E9D238}"/>
          </ac:spMkLst>
        </pc:spChg>
        <pc:spChg chg="del mod">
          <ac:chgData name="김 승현" userId="11a90075256c3698" providerId="LiveId" clId="{0AFCDE2E-9D41-471E-9DA5-FC0C2752C37F}" dt="2021-07-18T09:24:03.007" v="3769" actId="478"/>
          <ac:spMkLst>
            <pc:docMk/>
            <pc:sldMk cId="914588993" sldId="285"/>
            <ac:spMk id="101" creationId="{484256F3-705A-4017-91D7-AB9961F32895}"/>
          </ac:spMkLst>
        </pc:spChg>
        <pc:spChg chg="del mod">
          <ac:chgData name="김 승현" userId="11a90075256c3698" providerId="LiveId" clId="{0AFCDE2E-9D41-471E-9DA5-FC0C2752C37F}" dt="2021-07-18T09:23:45.153" v="3763" actId="478"/>
          <ac:spMkLst>
            <pc:docMk/>
            <pc:sldMk cId="914588993" sldId="285"/>
            <ac:spMk id="113" creationId="{09F504A4-2E88-4FBB-B03B-B8CF7253EBB0}"/>
          </ac:spMkLst>
        </pc:spChg>
        <pc:spChg chg="mod">
          <ac:chgData name="김 승현" userId="11a90075256c3698" providerId="LiveId" clId="{0AFCDE2E-9D41-471E-9DA5-FC0C2752C37F}" dt="2021-07-18T09:26:17.286" v="3828" actId="1076"/>
          <ac:spMkLst>
            <pc:docMk/>
            <pc:sldMk cId="914588993" sldId="285"/>
            <ac:spMk id="114" creationId="{8067DF2A-FEC7-42FE-B9CA-B40864059B19}"/>
          </ac:spMkLst>
        </pc:spChg>
        <pc:grpChg chg="add del mod">
          <ac:chgData name="김 승현" userId="11a90075256c3698" providerId="LiveId" clId="{0AFCDE2E-9D41-471E-9DA5-FC0C2752C37F}" dt="2021-07-18T09:25:38.580" v="3789" actId="165"/>
          <ac:grpSpMkLst>
            <pc:docMk/>
            <pc:sldMk cId="914588993" sldId="285"/>
            <ac:grpSpMk id="35" creationId="{F133042E-A04C-43DC-A4DD-DC9FD446EC2C}"/>
          </ac:grpSpMkLst>
        </pc:grpChg>
        <pc:grpChg chg="add mod">
          <ac:chgData name="김 승현" userId="11a90075256c3698" providerId="LiveId" clId="{0AFCDE2E-9D41-471E-9DA5-FC0C2752C37F}" dt="2021-07-18T09:25:53.057" v="3793" actId="1076"/>
          <ac:grpSpMkLst>
            <pc:docMk/>
            <pc:sldMk cId="914588993" sldId="285"/>
            <ac:grpSpMk id="53" creationId="{94451DFE-4580-4AD3-A3C4-165D32FABEAC}"/>
          </ac:grpSpMkLst>
        </pc:grpChg>
        <pc:grpChg chg="del">
          <ac:chgData name="김 승현" userId="11a90075256c3698" providerId="LiveId" clId="{0AFCDE2E-9D41-471E-9DA5-FC0C2752C37F}" dt="2021-07-18T09:21:00.256" v="3716" actId="478"/>
          <ac:grpSpMkLst>
            <pc:docMk/>
            <pc:sldMk cId="914588993" sldId="285"/>
            <ac:grpSpMk id="88" creationId="{E43C8375-7DA0-4DDF-9D2F-DFAD0BDC34A1}"/>
          </ac:grpSpMkLst>
        </pc:grpChg>
        <pc:grpChg chg="del mod">
          <ac:chgData name="김 승현" userId="11a90075256c3698" providerId="LiveId" clId="{0AFCDE2E-9D41-471E-9DA5-FC0C2752C37F}" dt="2021-07-18T09:23:45.153" v="3763" actId="478"/>
          <ac:grpSpMkLst>
            <pc:docMk/>
            <pc:sldMk cId="914588993" sldId="285"/>
            <ac:grpSpMk id="102" creationId="{0D03BBED-A8CE-4411-B760-7FD25775B2F3}"/>
          </ac:grpSpMkLst>
        </pc:grpChg>
        <pc:cxnChg chg="add del mod">
          <ac:chgData name="김 승현" userId="11a90075256c3698" providerId="LiveId" clId="{0AFCDE2E-9D41-471E-9DA5-FC0C2752C37F}" dt="2021-07-18T09:28:42.629" v="3923" actId="478"/>
          <ac:cxnSpMkLst>
            <pc:docMk/>
            <pc:sldMk cId="914588993" sldId="285"/>
            <ac:cxnSpMk id="19" creationId="{D96754F1-5179-49DB-8D94-18B1D2F29DA8}"/>
          </ac:cxnSpMkLst>
        </pc:cxnChg>
        <pc:cxnChg chg="add mod">
          <ac:chgData name="김 승현" userId="11a90075256c3698" providerId="LiveId" clId="{0AFCDE2E-9D41-471E-9DA5-FC0C2752C37F}" dt="2021-07-18T09:28:54.251" v="3925" actId="208"/>
          <ac:cxnSpMkLst>
            <pc:docMk/>
            <pc:sldMk cId="914588993" sldId="285"/>
            <ac:cxnSpMk id="22" creationId="{46BD6DD0-735D-4C91-8373-11C542149A53}"/>
          </ac:cxnSpMkLst>
        </pc:cxnChg>
        <pc:cxnChg chg="mod topLvl">
          <ac:chgData name="김 승현" userId="11a90075256c3698" providerId="LiveId" clId="{0AFCDE2E-9D41-471E-9DA5-FC0C2752C37F}" dt="2021-07-18T09:25:38.580" v="3789" actId="165"/>
          <ac:cxnSpMkLst>
            <pc:docMk/>
            <pc:sldMk cId="914588993" sldId="285"/>
            <ac:cxnSpMk id="37" creationId="{BCAEA242-2BE6-4D95-AF22-3059BE691E9E}"/>
          </ac:cxnSpMkLst>
        </pc:cxnChg>
        <pc:cxnChg chg="mod topLvl">
          <ac:chgData name="김 승현" userId="11a90075256c3698" providerId="LiveId" clId="{0AFCDE2E-9D41-471E-9DA5-FC0C2752C37F}" dt="2021-07-18T09:25:38.580" v="3789" actId="165"/>
          <ac:cxnSpMkLst>
            <pc:docMk/>
            <pc:sldMk cId="914588993" sldId="285"/>
            <ac:cxnSpMk id="39" creationId="{64DDC8C2-A68B-4827-8BCC-A4C613FEFD92}"/>
          </ac:cxnSpMkLst>
        </pc:cxnChg>
        <pc:cxnChg chg="mod topLvl">
          <ac:chgData name="김 승현" userId="11a90075256c3698" providerId="LiveId" clId="{0AFCDE2E-9D41-471E-9DA5-FC0C2752C37F}" dt="2021-07-18T09:25:38.580" v="3789" actId="165"/>
          <ac:cxnSpMkLst>
            <pc:docMk/>
            <pc:sldMk cId="914588993" sldId="285"/>
            <ac:cxnSpMk id="41" creationId="{D563576C-5096-4A38-9BE1-599E444CEADF}"/>
          </ac:cxnSpMkLst>
        </pc:cxnChg>
        <pc:cxnChg chg="mod topLvl">
          <ac:chgData name="김 승현" userId="11a90075256c3698" providerId="LiveId" clId="{0AFCDE2E-9D41-471E-9DA5-FC0C2752C37F}" dt="2021-07-18T09:25:38.580" v="3789" actId="165"/>
          <ac:cxnSpMkLst>
            <pc:docMk/>
            <pc:sldMk cId="914588993" sldId="285"/>
            <ac:cxnSpMk id="45" creationId="{9F1F2287-3B9F-423F-AB35-591E6DB96684}"/>
          </ac:cxnSpMkLst>
        </pc:cxnChg>
        <pc:cxnChg chg="mod">
          <ac:chgData name="김 승현" userId="11a90075256c3698" providerId="LiveId" clId="{0AFCDE2E-9D41-471E-9DA5-FC0C2752C37F}" dt="2021-07-18T09:25:11.405" v="3782" actId="207"/>
          <ac:cxnSpMkLst>
            <pc:docMk/>
            <pc:sldMk cId="914588993" sldId="285"/>
            <ac:cxnSpMk id="55" creationId="{DBC305F2-F27D-402D-B1D4-3178A7C9345D}"/>
          </ac:cxnSpMkLst>
        </pc:cxnChg>
        <pc:cxnChg chg="mod">
          <ac:chgData name="김 승현" userId="11a90075256c3698" providerId="LiveId" clId="{0AFCDE2E-9D41-471E-9DA5-FC0C2752C37F}" dt="2021-07-18T09:24:55.621" v="3780" actId="571"/>
          <ac:cxnSpMkLst>
            <pc:docMk/>
            <pc:sldMk cId="914588993" sldId="285"/>
            <ac:cxnSpMk id="57" creationId="{5303D376-D724-4B1A-B64C-EE22BA1B920A}"/>
          </ac:cxnSpMkLst>
        </pc:cxnChg>
        <pc:cxnChg chg="mod">
          <ac:chgData name="김 승현" userId="11a90075256c3698" providerId="LiveId" clId="{0AFCDE2E-9D41-471E-9DA5-FC0C2752C37F}" dt="2021-07-18T09:24:55.621" v="3780" actId="571"/>
          <ac:cxnSpMkLst>
            <pc:docMk/>
            <pc:sldMk cId="914588993" sldId="285"/>
            <ac:cxnSpMk id="59" creationId="{7CA53B2D-7BC7-4C69-99C2-A8F83842FD9C}"/>
          </ac:cxnSpMkLst>
        </pc:cxnChg>
        <pc:cxnChg chg="mod">
          <ac:chgData name="김 승현" userId="11a90075256c3698" providerId="LiveId" clId="{0AFCDE2E-9D41-471E-9DA5-FC0C2752C37F}" dt="2021-07-18T09:24:55.621" v="3780" actId="571"/>
          <ac:cxnSpMkLst>
            <pc:docMk/>
            <pc:sldMk cId="914588993" sldId="285"/>
            <ac:cxnSpMk id="64" creationId="{A163B346-D57C-453D-9A02-8CA54345C04F}"/>
          </ac:cxnSpMkLst>
        </pc:cxnChg>
        <pc:cxnChg chg="add mod topLvl">
          <ac:chgData name="김 승현" userId="11a90075256c3698" providerId="LiveId" clId="{0AFCDE2E-9D41-471E-9DA5-FC0C2752C37F}" dt="2021-07-18T09:25:53.057" v="3793" actId="1076"/>
          <ac:cxnSpMkLst>
            <pc:docMk/>
            <pc:sldMk cId="914588993" sldId="285"/>
            <ac:cxnSpMk id="65" creationId="{2DAA02A1-FB03-4EF2-9ED7-389F9A87B7AC}"/>
          </ac:cxnSpMkLst>
        </pc:cxnChg>
        <pc:cxnChg chg="add mod">
          <ac:chgData name="김 승현" userId="11a90075256c3698" providerId="LiveId" clId="{0AFCDE2E-9D41-471E-9DA5-FC0C2752C37F}" dt="2021-07-18T09:27:32.304" v="3892" actId="14100"/>
          <ac:cxnSpMkLst>
            <pc:docMk/>
            <pc:sldMk cId="914588993" sldId="285"/>
            <ac:cxnSpMk id="69" creationId="{750BBB05-E25A-4BF8-97D0-29073492B57A}"/>
          </ac:cxnSpMkLst>
        </pc:cxnChg>
        <pc:cxnChg chg="add mod">
          <ac:chgData name="김 승현" userId="11a90075256c3698" providerId="LiveId" clId="{0AFCDE2E-9D41-471E-9DA5-FC0C2752C37F}" dt="2021-07-18T09:27:42.209" v="3898" actId="1035"/>
          <ac:cxnSpMkLst>
            <pc:docMk/>
            <pc:sldMk cId="914588993" sldId="285"/>
            <ac:cxnSpMk id="77" creationId="{3F4D2C06-6FAB-407E-AD91-C0A58AA972D0}"/>
          </ac:cxnSpMkLst>
        </pc:cxnChg>
        <pc:cxnChg chg="add mod">
          <ac:chgData name="김 승현" userId="11a90075256c3698" providerId="LiveId" clId="{0AFCDE2E-9D41-471E-9DA5-FC0C2752C37F}" dt="2021-07-18T09:28:00.097" v="3902" actId="14100"/>
          <ac:cxnSpMkLst>
            <pc:docMk/>
            <pc:sldMk cId="914588993" sldId="285"/>
            <ac:cxnSpMk id="82" creationId="{B2855355-A32E-4672-9C0C-80516A9BEA0F}"/>
          </ac:cxnSpMkLst>
        </pc:cxnChg>
        <pc:cxnChg chg="mod">
          <ac:chgData name="김 승현" userId="11a90075256c3698" providerId="LiveId" clId="{0AFCDE2E-9D41-471E-9DA5-FC0C2752C37F}" dt="2021-07-18T09:21:00.256" v="3716" actId="478"/>
          <ac:cxnSpMkLst>
            <pc:docMk/>
            <pc:sldMk cId="914588993" sldId="285"/>
            <ac:cxnSpMk id="90" creationId="{836094A7-501F-41F4-BA98-615D6B8299A7}"/>
          </ac:cxnSpMkLst>
        </pc:cxnChg>
        <pc:cxnChg chg="mod">
          <ac:chgData name="김 승현" userId="11a90075256c3698" providerId="LiveId" clId="{0AFCDE2E-9D41-471E-9DA5-FC0C2752C37F}" dt="2021-07-18T09:21:00.256" v="3716" actId="478"/>
          <ac:cxnSpMkLst>
            <pc:docMk/>
            <pc:sldMk cId="914588993" sldId="285"/>
            <ac:cxnSpMk id="92" creationId="{7AC8252A-E51B-49F5-906B-9C224245C860}"/>
          </ac:cxnSpMkLst>
        </pc:cxnChg>
        <pc:cxnChg chg="mod">
          <ac:chgData name="김 승현" userId="11a90075256c3698" providerId="LiveId" clId="{0AFCDE2E-9D41-471E-9DA5-FC0C2752C37F}" dt="2021-07-18T09:21:00.256" v="3716" actId="478"/>
          <ac:cxnSpMkLst>
            <pc:docMk/>
            <pc:sldMk cId="914588993" sldId="285"/>
            <ac:cxnSpMk id="94" creationId="{9445C7F0-5178-49BA-A2E2-4143EF09CB1A}"/>
          </ac:cxnSpMkLst>
        </pc:cxnChg>
        <pc:cxnChg chg="mod">
          <ac:chgData name="김 승현" userId="11a90075256c3698" providerId="LiveId" clId="{0AFCDE2E-9D41-471E-9DA5-FC0C2752C37F}" dt="2021-07-18T09:21:00.256" v="3716" actId="478"/>
          <ac:cxnSpMkLst>
            <pc:docMk/>
            <pc:sldMk cId="914588993" sldId="285"/>
            <ac:cxnSpMk id="99" creationId="{5D14264F-BA40-4FD9-A940-48FFE695DE48}"/>
          </ac:cxnSpMkLst>
        </pc:cxnChg>
        <pc:cxnChg chg="mod">
          <ac:chgData name="김 승현" userId="11a90075256c3698" providerId="LiveId" clId="{0AFCDE2E-9D41-471E-9DA5-FC0C2752C37F}" dt="2021-07-18T09:23:45.153" v="3763" actId="478"/>
          <ac:cxnSpMkLst>
            <pc:docMk/>
            <pc:sldMk cId="914588993" sldId="285"/>
            <ac:cxnSpMk id="104" creationId="{D9E55986-D866-463F-86B0-A7DD909267BB}"/>
          </ac:cxnSpMkLst>
        </pc:cxnChg>
        <pc:cxnChg chg="mod">
          <ac:chgData name="김 승현" userId="11a90075256c3698" providerId="LiveId" clId="{0AFCDE2E-9D41-471E-9DA5-FC0C2752C37F}" dt="2021-07-18T09:23:45.153" v="3763" actId="478"/>
          <ac:cxnSpMkLst>
            <pc:docMk/>
            <pc:sldMk cId="914588993" sldId="285"/>
            <ac:cxnSpMk id="106" creationId="{35C2A65C-8799-41F2-93D4-633D5CB8241B}"/>
          </ac:cxnSpMkLst>
        </pc:cxnChg>
        <pc:cxnChg chg="mod">
          <ac:chgData name="김 승현" userId="11a90075256c3698" providerId="LiveId" clId="{0AFCDE2E-9D41-471E-9DA5-FC0C2752C37F}" dt="2021-07-18T09:23:45.153" v="3763" actId="478"/>
          <ac:cxnSpMkLst>
            <pc:docMk/>
            <pc:sldMk cId="914588993" sldId="285"/>
            <ac:cxnSpMk id="108" creationId="{9921C315-3943-43F8-A695-5F69CD030ABE}"/>
          </ac:cxnSpMkLst>
        </pc:cxnChg>
        <pc:cxnChg chg="mod">
          <ac:chgData name="김 승현" userId="11a90075256c3698" providerId="LiveId" clId="{0AFCDE2E-9D41-471E-9DA5-FC0C2752C37F}" dt="2021-07-18T09:23:45.153" v="3763" actId="478"/>
          <ac:cxnSpMkLst>
            <pc:docMk/>
            <pc:sldMk cId="914588993" sldId="285"/>
            <ac:cxnSpMk id="112" creationId="{1683D3FC-73D8-436D-A818-04A7439DAF16}"/>
          </ac:cxnSpMkLst>
        </pc:cxnChg>
      </pc:sldChg>
      <pc:sldChg chg="addSp delSp modSp add mod">
        <pc:chgData name="김 승현" userId="11a90075256c3698" providerId="LiveId" clId="{0AFCDE2E-9D41-471E-9DA5-FC0C2752C37F}" dt="2021-07-18T09:37:50.346" v="4219" actId="478"/>
        <pc:sldMkLst>
          <pc:docMk/>
          <pc:sldMk cId="3680343691" sldId="286"/>
        </pc:sldMkLst>
        <pc:spChg chg="add mod">
          <ac:chgData name="김 승현" userId="11a90075256c3698" providerId="LiveId" clId="{0AFCDE2E-9D41-471E-9DA5-FC0C2752C37F}" dt="2021-07-18T09:37:25.493" v="4214" actId="20577"/>
          <ac:spMkLst>
            <pc:docMk/>
            <pc:sldMk cId="3680343691" sldId="286"/>
            <ac:spMk id="2" creationId="{DB96E5D9-C07A-4696-AD9D-E418635DB386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9" creationId="{BC422CFC-BDDF-4A8A-B6DC-3DFF02A87BBC}"/>
          </ac:spMkLst>
        </pc:spChg>
        <pc:spChg chg="add mod">
          <ac:chgData name="김 승현" userId="11a90075256c3698" providerId="LiveId" clId="{0AFCDE2E-9D41-471E-9DA5-FC0C2752C37F}" dt="2021-07-18T09:34:16.555" v="4010" actId="1076"/>
          <ac:spMkLst>
            <pc:docMk/>
            <pc:sldMk cId="3680343691" sldId="286"/>
            <ac:spMk id="11" creationId="{A0BA8B35-1C37-4F10-B276-4A6C05B80C27}"/>
          </ac:spMkLst>
        </pc:spChg>
        <pc:spChg chg="add mod">
          <ac:chgData name="김 승현" userId="11a90075256c3698" providerId="LiveId" clId="{0AFCDE2E-9D41-471E-9DA5-FC0C2752C37F}" dt="2021-07-18T09:34:33.924" v="4031" actId="1076"/>
          <ac:spMkLst>
            <pc:docMk/>
            <pc:sldMk cId="3680343691" sldId="286"/>
            <ac:spMk id="12" creationId="{3267A17D-D2B9-4326-8568-8B6A93329EF7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17" creationId="{E4DCD103-B7F5-406E-AE0D-2270FEF16C0B}"/>
          </ac:spMkLst>
        </pc:spChg>
        <pc:spChg chg="del mod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23" creationId="{C8EC9214-E89F-46EA-AC5C-A7620B3215C1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33" creationId="{2BA2F46B-2DCC-48D0-B931-2E25F1CBB434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36" creationId="{D8A97446-F014-45F3-B530-09098A0D1875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38" creationId="{1F6124F3-B6C0-4272-8290-2ECDA04106CF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0" creationId="{6373A998-BDF6-4E76-9B27-A9A93428DD92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2" creationId="{83D18B90-CAEC-4464-8EA7-6C2B81090D7D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3" creationId="{A9CB7680-6D9E-4F2C-BC97-4434C02A54C2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4" creationId="{3EBCE4E1-1AAD-4CAD-B5E7-35560B1EFA78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6" creationId="{E4CE1681-3A5E-40DC-9ABD-30A0D603851B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7" creationId="{93A53344-6739-412F-A0B3-9A9D95C8F069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8" creationId="{02239320-1CC2-454A-91AD-BFED1E8A5778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9" creationId="{B83DBD6A-4924-4D2C-9666-678A8A51A63B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51" creationId="{75C8257E-22E6-4EDF-9F96-EC7D5906719A}"/>
          </ac:spMkLst>
        </pc:spChg>
        <pc:spChg chg="mod">
          <ac:chgData name="김 승현" userId="11a90075256c3698" providerId="LiveId" clId="{0AFCDE2E-9D41-471E-9DA5-FC0C2752C37F}" dt="2021-07-18T09:37:18.547" v="4209" actId="1076"/>
          <ac:spMkLst>
            <pc:docMk/>
            <pc:sldMk cId="3680343691" sldId="286"/>
            <ac:spMk id="52" creationId="{3E37BD49-A2CC-4F6D-AB55-EF8876897183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66" creationId="{B8EC1D69-A64C-49A6-86D3-2F44F489D1C2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67" creationId="{F310728C-6DA0-412C-9E45-461604091458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68" creationId="{7E39DD6E-2E18-48D3-89C0-816207F3B1B1}"/>
          </ac:spMkLst>
        </pc:spChg>
        <pc:spChg chg="mod">
          <ac:chgData name="김 승현" userId="11a90075256c3698" providerId="LiveId" clId="{0AFCDE2E-9D41-471E-9DA5-FC0C2752C37F}" dt="2021-07-18T09:30:17.753" v="3981"/>
          <ac:spMkLst>
            <pc:docMk/>
            <pc:sldMk cId="3680343691" sldId="286"/>
            <ac:spMk id="70" creationId="{D870D5C8-604A-4831-9B07-5323D1231BDC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72" creationId="{FC6A0A5B-46E1-4B95-B3C5-7C9F4D59673A}"/>
          </ac:spMkLst>
        </pc:spChg>
        <pc:spChg chg="mod">
          <ac:chgData name="김 승현" userId="11a90075256c3698" providerId="LiveId" clId="{0AFCDE2E-9D41-471E-9DA5-FC0C2752C37F}" dt="2021-07-18T09:30:17.753" v="3981"/>
          <ac:spMkLst>
            <pc:docMk/>
            <pc:sldMk cId="3680343691" sldId="286"/>
            <ac:spMk id="73" creationId="{9655E3E6-AF40-4C44-8985-3F695A9D4DC0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74" creationId="{7E27FBC2-F88F-4135-AFD3-DAE2B5025DEA}"/>
          </ac:spMkLst>
        </pc:spChg>
        <pc:spChg chg="mod">
          <ac:chgData name="김 승현" userId="11a90075256c3698" providerId="LiveId" clId="{0AFCDE2E-9D41-471E-9DA5-FC0C2752C37F}" dt="2021-07-18T09:30:17.753" v="3981"/>
          <ac:spMkLst>
            <pc:docMk/>
            <pc:sldMk cId="3680343691" sldId="286"/>
            <ac:spMk id="75" creationId="{2693D8E6-B754-45AD-B10A-D6163B674D37}"/>
          </ac:spMkLst>
        </pc:spChg>
        <pc:spChg chg="mod">
          <ac:chgData name="김 승현" userId="11a90075256c3698" providerId="LiveId" clId="{0AFCDE2E-9D41-471E-9DA5-FC0C2752C37F}" dt="2021-07-18T09:30:17.753" v="3981"/>
          <ac:spMkLst>
            <pc:docMk/>
            <pc:sldMk cId="3680343691" sldId="286"/>
            <ac:spMk id="78" creationId="{E7956ACA-7B2E-493E-A70F-2317D9FB9DA5}"/>
          </ac:spMkLst>
        </pc:spChg>
        <pc:spChg chg="mod">
          <ac:chgData name="김 승현" userId="11a90075256c3698" providerId="LiveId" clId="{0AFCDE2E-9D41-471E-9DA5-FC0C2752C37F}" dt="2021-07-18T09:30:17.753" v="3981"/>
          <ac:spMkLst>
            <pc:docMk/>
            <pc:sldMk cId="3680343691" sldId="286"/>
            <ac:spMk id="79" creationId="{57EDD575-DDA6-46A2-BC9E-C27CC84721A4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81" creationId="{4672A7F0-46D0-4562-9E32-F34FA09D862E}"/>
          </ac:spMkLst>
        </pc:spChg>
        <pc:spChg chg="mod">
          <ac:chgData name="김 승현" userId="11a90075256c3698" providerId="LiveId" clId="{0AFCDE2E-9D41-471E-9DA5-FC0C2752C37F}" dt="2021-07-18T09:30:17.753" v="3981"/>
          <ac:spMkLst>
            <pc:docMk/>
            <pc:sldMk cId="3680343691" sldId="286"/>
            <ac:spMk id="83" creationId="{D61B184F-0845-48E5-94D2-FE35056CFDEB}"/>
          </ac:spMkLst>
        </pc:spChg>
        <pc:spChg chg="mod">
          <ac:chgData name="김 승현" userId="11a90075256c3698" providerId="LiveId" clId="{0AFCDE2E-9D41-471E-9DA5-FC0C2752C37F}" dt="2021-07-18T09:33:08.153" v="3990" actId="571"/>
          <ac:spMkLst>
            <pc:docMk/>
            <pc:sldMk cId="3680343691" sldId="286"/>
            <ac:spMk id="87" creationId="{34CF5D88-7C4D-40A2-93E0-B2D18DEC855D}"/>
          </ac:spMkLst>
        </pc:spChg>
        <pc:spChg chg="mod">
          <ac:chgData name="김 승현" userId="11a90075256c3698" providerId="LiveId" clId="{0AFCDE2E-9D41-471E-9DA5-FC0C2752C37F}" dt="2021-07-18T09:33:08.153" v="3990" actId="571"/>
          <ac:spMkLst>
            <pc:docMk/>
            <pc:sldMk cId="3680343691" sldId="286"/>
            <ac:spMk id="89" creationId="{2994EAAB-DB16-46AA-BC3B-E9016B75BCF5}"/>
          </ac:spMkLst>
        </pc:spChg>
        <pc:spChg chg="mod">
          <ac:chgData name="김 승현" userId="11a90075256c3698" providerId="LiveId" clId="{0AFCDE2E-9D41-471E-9DA5-FC0C2752C37F}" dt="2021-07-18T09:33:08.153" v="3990" actId="571"/>
          <ac:spMkLst>
            <pc:docMk/>
            <pc:sldMk cId="3680343691" sldId="286"/>
            <ac:spMk id="90" creationId="{96604215-38F8-4222-8AC2-459850D53A01}"/>
          </ac:spMkLst>
        </pc:spChg>
        <pc:spChg chg="mod">
          <ac:chgData name="김 승현" userId="11a90075256c3698" providerId="LiveId" clId="{0AFCDE2E-9D41-471E-9DA5-FC0C2752C37F}" dt="2021-07-18T09:33:08.153" v="3990" actId="571"/>
          <ac:spMkLst>
            <pc:docMk/>
            <pc:sldMk cId="3680343691" sldId="286"/>
            <ac:spMk id="92" creationId="{8BCEE445-CB4B-42A6-8347-594BD77742E6}"/>
          </ac:spMkLst>
        </pc:spChg>
        <pc:spChg chg="mod">
          <ac:chgData name="김 승현" userId="11a90075256c3698" providerId="LiveId" clId="{0AFCDE2E-9D41-471E-9DA5-FC0C2752C37F}" dt="2021-07-18T09:33:08.153" v="3990" actId="571"/>
          <ac:spMkLst>
            <pc:docMk/>
            <pc:sldMk cId="3680343691" sldId="286"/>
            <ac:spMk id="93" creationId="{F85ABE05-2A7B-4B55-B1C1-3F14650C54A4}"/>
          </ac:spMkLst>
        </pc:spChg>
        <pc:spChg chg="mod">
          <ac:chgData name="김 승현" userId="11a90075256c3698" providerId="LiveId" clId="{0AFCDE2E-9D41-471E-9DA5-FC0C2752C37F}" dt="2021-07-18T09:33:08.153" v="3990" actId="571"/>
          <ac:spMkLst>
            <pc:docMk/>
            <pc:sldMk cId="3680343691" sldId="286"/>
            <ac:spMk id="95" creationId="{B976765E-D060-48CE-A67B-B36DBB76F796}"/>
          </ac:spMkLst>
        </pc:spChg>
        <pc:spChg chg="add mod">
          <ac:chgData name="김 승현" userId="11a90075256c3698" providerId="LiveId" clId="{0AFCDE2E-9D41-471E-9DA5-FC0C2752C37F}" dt="2021-07-18T09:35:29.765" v="4164" actId="1076"/>
          <ac:spMkLst>
            <pc:docMk/>
            <pc:sldMk cId="3680343691" sldId="286"/>
            <ac:spMk id="99" creationId="{02FC6B80-FFF4-482A-A59D-DAFE0BD0D312}"/>
          </ac:spMkLst>
        </pc:spChg>
        <pc:spChg chg="mod">
          <ac:chgData name="김 승현" userId="11a90075256c3698" providerId="LiveId" clId="{0AFCDE2E-9D41-471E-9DA5-FC0C2752C37F}" dt="2021-07-18T09:35:40.329" v="4165" actId="571"/>
          <ac:spMkLst>
            <pc:docMk/>
            <pc:sldMk cId="3680343691" sldId="286"/>
            <ac:spMk id="101" creationId="{1AD30818-1C71-42FC-942C-CBE3B45F794D}"/>
          </ac:spMkLst>
        </pc:spChg>
        <pc:spChg chg="mod">
          <ac:chgData name="김 승현" userId="11a90075256c3698" providerId="LiveId" clId="{0AFCDE2E-9D41-471E-9DA5-FC0C2752C37F}" dt="2021-07-18T09:35:40.329" v="4165" actId="571"/>
          <ac:spMkLst>
            <pc:docMk/>
            <pc:sldMk cId="3680343691" sldId="286"/>
            <ac:spMk id="103" creationId="{F539BEAD-F508-42CD-91BB-AB9E8A398D23}"/>
          </ac:spMkLst>
        </pc:spChg>
        <pc:spChg chg="mod">
          <ac:chgData name="김 승현" userId="11a90075256c3698" providerId="LiveId" clId="{0AFCDE2E-9D41-471E-9DA5-FC0C2752C37F}" dt="2021-07-18T09:36:11.406" v="4168" actId="693"/>
          <ac:spMkLst>
            <pc:docMk/>
            <pc:sldMk cId="3680343691" sldId="286"/>
            <ac:spMk id="104" creationId="{8045B383-56E7-4287-BA40-50DD72BF56E5}"/>
          </ac:spMkLst>
        </pc:spChg>
        <pc:spChg chg="mod">
          <ac:chgData name="김 승현" userId="11a90075256c3698" providerId="LiveId" clId="{0AFCDE2E-9D41-471E-9DA5-FC0C2752C37F}" dt="2021-07-18T09:36:11.406" v="4168" actId="693"/>
          <ac:spMkLst>
            <pc:docMk/>
            <pc:sldMk cId="3680343691" sldId="286"/>
            <ac:spMk id="106" creationId="{0DE1D2A8-2753-4FBB-B624-E3AB794CDCD7}"/>
          </ac:spMkLst>
        </pc:spChg>
        <pc:spChg chg="mod">
          <ac:chgData name="김 승현" userId="11a90075256c3698" providerId="LiveId" clId="{0AFCDE2E-9D41-471E-9DA5-FC0C2752C37F}" dt="2021-07-18T09:35:40.329" v="4165" actId="571"/>
          <ac:spMkLst>
            <pc:docMk/>
            <pc:sldMk cId="3680343691" sldId="286"/>
            <ac:spMk id="107" creationId="{88A2B894-E490-4C40-A9F0-78D5B1D9CA18}"/>
          </ac:spMkLst>
        </pc:spChg>
        <pc:spChg chg="mod">
          <ac:chgData name="김 승현" userId="11a90075256c3698" providerId="LiveId" clId="{0AFCDE2E-9D41-471E-9DA5-FC0C2752C37F}" dt="2021-07-18T09:36:11.406" v="4168" actId="693"/>
          <ac:spMkLst>
            <pc:docMk/>
            <pc:sldMk cId="3680343691" sldId="286"/>
            <ac:spMk id="109" creationId="{12975FB9-561F-45F0-BB20-5DA54CE450AB}"/>
          </ac:spMkLst>
        </pc:spChg>
        <pc:spChg chg="add del mod">
          <ac:chgData name="김 승현" userId="11a90075256c3698" providerId="LiveId" clId="{0AFCDE2E-9D41-471E-9DA5-FC0C2752C37F}" dt="2021-07-18T09:37:50.346" v="4219" actId="478"/>
          <ac:spMkLst>
            <pc:docMk/>
            <pc:sldMk cId="3680343691" sldId="286"/>
            <ac:spMk id="112" creationId="{4CC52650-2A06-44A8-AC7D-9CCB9E8075BF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114" creationId="{8067DF2A-FEC7-42FE-B9CA-B40864059B19}"/>
          </ac:spMkLst>
        </pc:spChg>
        <pc:spChg chg="add mod">
          <ac:chgData name="김 승현" userId="11a90075256c3698" providerId="LiveId" clId="{0AFCDE2E-9D41-471E-9DA5-FC0C2752C37F}" dt="2021-07-18T09:36:17.821" v="4173" actId="20577"/>
          <ac:spMkLst>
            <pc:docMk/>
            <pc:sldMk cId="3680343691" sldId="286"/>
            <ac:spMk id="117" creationId="{E9253D94-219B-4B89-BF2B-28880A3C1948}"/>
          </ac:spMkLst>
        </pc:spChg>
        <pc:spChg chg="add mod">
          <ac:chgData name="김 승현" userId="11a90075256c3698" providerId="LiveId" clId="{0AFCDE2E-9D41-471E-9DA5-FC0C2752C37F}" dt="2021-07-18T09:36:21.569" v="4174" actId="571"/>
          <ac:spMkLst>
            <pc:docMk/>
            <pc:sldMk cId="3680343691" sldId="286"/>
            <ac:spMk id="118" creationId="{C1799EDE-5531-48DD-AE9F-54041802B711}"/>
          </ac:spMkLst>
        </pc:spChg>
        <pc:spChg chg="add mod">
          <ac:chgData name="김 승현" userId="11a90075256c3698" providerId="LiveId" clId="{0AFCDE2E-9D41-471E-9DA5-FC0C2752C37F}" dt="2021-07-18T09:36:26.637" v="4183"/>
          <ac:spMkLst>
            <pc:docMk/>
            <pc:sldMk cId="3680343691" sldId="286"/>
            <ac:spMk id="119" creationId="{1557843E-D5F5-4765-87A4-A9C4B8D5FF73}"/>
          </ac:spMkLst>
        </pc:spChg>
        <pc:spChg chg="mod">
          <ac:chgData name="김 승현" userId="11a90075256c3698" providerId="LiveId" clId="{0AFCDE2E-9D41-471E-9DA5-FC0C2752C37F}" dt="2021-07-18T09:37:41.198" v="4217" actId="207"/>
          <ac:spMkLst>
            <pc:docMk/>
            <pc:sldMk cId="3680343691" sldId="286"/>
            <ac:spMk id="121" creationId="{2A49BAB8-8C21-4E38-8823-5BA010610890}"/>
          </ac:spMkLst>
        </pc:spChg>
        <pc:spChg chg="mod">
          <ac:chgData name="김 승현" userId="11a90075256c3698" providerId="LiveId" clId="{0AFCDE2E-9D41-471E-9DA5-FC0C2752C37F}" dt="2021-07-18T09:37:41.198" v="4217" actId="207"/>
          <ac:spMkLst>
            <pc:docMk/>
            <pc:sldMk cId="3680343691" sldId="286"/>
            <ac:spMk id="123" creationId="{167C4D7E-DC5F-410E-BE01-B670AD9BE71D}"/>
          </ac:spMkLst>
        </pc:spChg>
        <pc:spChg chg="mod">
          <ac:chgData name="김 승현" userId="11a90075256c3698" providerId="LiveId" clId="{0AFCDE2E-9D41-471E-9DA5-FC0C2752C37F}" dt="2021-07-18T09:36:33.260" v="4184" actId="571"/>
          <ac:spMkLst>
            <pc:docMk/>
            <pc:sldMk cId="3680343691" sldId="286"/>
            <ac:spMk id="124" creationId="{15FFD800-F62F-48D1-9BC2-9A24FAA10006}"/>
          </ac:spMkLst>
        </pc:spChg>
        <pc:spChg chg="mod">
          <ac:chgData name="김 승현" userId="11a90075256c3698" providerId="LiveId" clId="{0AFCDE2E-9D41-471E-9DA5-FC0C2752C37F}" dt="2021-07-18T09:36:33.260" v="4184" actId="571"/>
          <ac:spMkLst>
            <pc:docMk/>
            <pc:sldMk cId="3680343691" sldId="286"/>
            <ac:spMk id="126" creationId="{B7BEF01D-8276-49CC-9CB0-DBBFF3661763}"/>
          </ac:spMkLst>
        </pc:spChg>
        <pc:spChg chg="mod">
          <ac:chgData name="김 승현" userId="11a90075256c3698" providerId="LiveId" clId="{0AFCDE2E-9D41-471E-9DA5-FC0C2752C37F}" dt="2021-07-18T09:36:33.260" v="4184" actId="571"/>
          <ac:spMkLst>
            <pc:docMk/>
            <pc:sldMk cId="3680343691" sldId="286"/>
            <ac:spMk id="127" creationId="{A49D9661-7CD6-4A47-8B0E-781EA33266BE}"/>
          </ac:spMkLst>
        </pc:spChg>
        <pc:spChg chg="mod">
          <ac:chgData name="김 승현" userId="11a90075256c3698" providerId="LiveId" clId="{0AFCDE2E-9D41-471E-9DA5-FC0C2752C37F}" dt="2021-07-18T09:36:33.260" v="4184" actId="571"/>
          <ac:spMkLst>
            <pc:docMk/>
            <pc:sldMk cId="3680343691" sldId="286"/>
            <ac:spMk id="129" creationId="{7B05C395-0B1A-4479-B322-C288D7433483}"/>
          </ac:spMkLst>
        </pc:spChg>
        <pc:spChg chg="add mod">
          <ac:chgData name="김 승현" userId="11a90075256c3698" providerId="LiveId" clId="{0AFCDE2E-9D41-471E-9DA5-FC0C2752C37F}" dt="2021-07-18T09:36:54.088" v="4191" actId="20577"/>
          <ac:spMkLst>
            <pc:docMk/>
            <pc:sldMk cId="3680343691" sldId="286"/>
            <ac:spMk id="132" creationId="{7AE937DF-DBD3-426D-B05A-16DCEE49D919}"/>
          </ac:spMkLst>
        </pc:spChg>
        <pc:grpChg chg="add mod">
          <ac:chgData name="김 승현" userId="11a90075256c3698" providerId="LiveId" clId="{0AFCDE2E-9D41-471E-9DA5-FC0C2752C37F}" dt="2021-07-18T09:34:08.136" v="4007" actId="1076"/>
          <ac:grpSpMkLst>
            <pc:docMk/>
            <pc:sldMk cId="3680343691" sldId="286"/>
            <ac:grpSpMk id="10" creationId="{CA39321F-ABA3-454D-B7F5-F6C4E86399F4}"/>
          </ac:grpSpMkLst>
        </pc:grpChg>
        <pc:grpChg chg="del">
          <ac:chgData name="김 승현" userId="11a90075256c3698" providerId="LiveId" clId="{0AFCDE2E-9D41-471E-9DA5-FC0C2752C37F}" dt="2021-07-18T09:30:16.981" v="3980" actId="478"/>
          <ac:grpSpMkLst>
            <pc:docMk/>
            <pc:sldMk cId="3680343691" sldId="286"/>
            <ac:grpSpMk id="53" creationId="{94451DFE-4580-4AD3-A3C4-165D32FABEAC}"/>
          </ac:grpSpMkLst>
        </pc:grpChg>
        <pc:grpChg chg="add mod">
          <ac:chgData name="김 승현" userId="11a90075256c3698" providerId="LiveId" clId="{0AFCDE2E-9D41-471E-9DA5-FC0C2752C37F}" dt="2021-07-18T09:34:08.136" v="4007" actId="1076"/>
          <ac:grpSpMkLst>
            <pc:docMk/>
            <pc:sldMk cId="3680343691" sldId="286"/>
            <ac:grpSpMk id="61" creationId="{17BD0255-E15C-4B4B-85E2-4C66A58294D9}"/>
          </ac:grpSpMkLst>
        </pc:grpChg>
        <pc:grpChg chg="add del mod">
          <ac:chgData name="김 승현" userId="11a90075256c3698" providerId="LiveId" clId="{0AFCDE2E-9D41-471E-9DA5-FC0C2752C37F}" dt="2021-07-18T09:33:12.252" v="3991" actId="478"/>
          <ac:grpSpMkLst>
            <pc:docMk/>
            <pc:sldMk cId="3680343691" sldId="286"/>
            <ac:grpSpMk id="86" creationId="{B6EDEF89-B84B-4F86-8362-E0CD619F6C87}"/>
          </ac:grpSpMkLst>
        </pc:grpChg>
        <pc:grpChg chg="add mod">
          <ac:chgData name="김 승현" userId="11a90075256c3698" providerId="LiveId" clId="{0AFCDE2E-9D41-471E-9DA5-FC0C2752C37F}" dt="2021-07-18T09:35:40.329" v="4165" actId="571"/>
          <ac:grpSpMkLst>
            <pc:docMk/>
            <pc:sldMk cId="3680343691" sldId="286"/>
            <ac:grpSpMk id="100" creationId="{C0C4ED3A-0241-4419-8E4A-A4A0E545B950}"/>
          </ac:grpSpMkLst>
        </pc:grpChg>
        <pc:grpChg chg="add mod">
          <ac:chgData name="김 승현" userId="11a90075256c3698" providerId="LiveId" clId="{0AFCDE2E-9D41-471E-9DA5-FC0C2752C37F}" dt="2021-07-18T09:36:15.065" v="4169" actId="1076"/>
          <ac:grpSpMkLst>
            <pc:docMk/>
            <pc:sldMk cId="3680343691" sldId="286"/>
            <ac:grpSpMk id="113" creationId="{7FDEE958-EB10-412A-8FB9-62F1E99B2341}"/>
          </ac:grpSpMkLst>
        </pc:grpChg>
        <pc:grpChg chg="add mod">
          <ac:chgData name="김 승현" userId="11a90075256c3698" providerId="LiveId" clId="{0AFCDE2E-9D41-471E-9DA5-FC0C2752C37F}" dt="2021-07-18T09:36:43.817" v="4186" actId="1076"/>
          <ac:grpSpMkLst>
            <pc:docMk/>
            <pc:sldMk cId="3680343691" sldId="286"/>
            <ac:grpSpMk id="120" creationId="{438D424E-EB2D-446D-B0F5-428B7A5BCDD7}"/>
          </ac:grpSpMkLst>
        </pc:grpChg>
        <pc:grpChg chg="add mod">
          <ac:chgData name="김 승현" userId="11a90075256c3698" providerId="LiveId" clId="{0AFCDE2E-9D41-471E-9DA5-FC0C2752C37F}" dt="2021-07-18T09:37:45.830" v="4218" actId="571"/>
          <ac:grpSpMkLst>
            <pc:docMk/>
            <pc:sldMk cId="3680343691" sldId="286"/>
            <ac:grpSpMk id="133" creationId="{AEB9B14A-FA01-4F14-8840-8DF6F3D631D8}"/>
          </ac:grpSpMkLst>
        </pc:grpChg>
        <pc:cxnChg chg="add mod">
          <ac:chgData name="김 승현" userId="11a90075256c3698" providerId="LiveId" clId="{0AFCDE2E-9D41-471E-9DA5-FC0C2752C37F}" dt="2021-07-18T09:33:58.369" v="4005" actId="164"/>
          <ac:cxnSpMkLst>
            <pc:docMk/>
            <pc:sldMk cId="3680343691" sldId="286"/>
            <ac:cxnSpMk id="4" creationId="{A5E45655-EF6E-4D41-9F0E-283C49159607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22" creationId="{46BD6DD0-735D-4C91-8373-11C542149A53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37" creationId="{BCAEA242-2BE6-4D95-AF22-3059BE691E9E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39" creationId="{64DDC8C2-A68B-4827-8BCC-A4C613FEFD92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41" creationId="{D563576C-5096-4A38-9BE1-599E444CEADF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45" creationId="{9F1F2287-3B9F-423F-AB35-591E6DB96684}"/>
          </ac:cxnSpMkLst>
        </pc:cxnChg>
        <pc:cxnChg chg="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55" creationId="{DBC305F2-F27D-402D-B1D4-3178A7C9345D}"/>
          </ac:cxnSpMkLst>
        </pc:cxnChg>
        <pc:cxnChg chg="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57" creationId="{5303D376-D724-4B1A-B64C-EE22BA1B920A}"/>
          </ac:cxnSpMkLst>
        </pc:cxnChg>
        <pc:cxnChg chg="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59" creationId="{7CA53B2D-7BC7-4C69-99C2-A8F83842FD9C}"/>
          </ac:cxnSpMkLst>
        </pc:cxnChg>
        <pc:cxnChg chg="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64" creationId="{A163B346-D57C-453D-9A02-8CA54345C04F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65" creationId="{2DAA02A1-FB03-4EF2-9ED7-389F9A87B7AC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69" creationId="{750BBB05-E25A-4BF8-97D0-29073492B57A}"/>
          </ac:cxnSpMkLst>
        </pc:cxnChg>
        <pc:cxnChg chg="mod">
          <ac:chgData name="김 승현" userId="11a90075256c3698" providerId="LiveId" clId="{0AFCDE2E-9D41-471E-9DA5-FC0C2752C37F}" dt="2021-07-18T09:30:17.753" v="3981"/>
          <ac:cxnSpMkLst>
            <pc:docMk/>
            <pc:sldMk cId="3680343691" sldId="286"/>
            <ac:cxnSpMk id="71" creationId="{1EAF9944-DA30-4ADE-AAB5-80E1397E7717}"/>
          </ac:cxnSpMkLst>
        </pc:cxnChg>
        <pc:cxnChg chg="mod">
          <ac:chgData name="김 승현" userId="11a90075256c3698" providerId="LiveId" clId="{0AFCDE2E-9D41-471E-9DA5-FC0C2752C37F}" dt="2021-07-18T09:30:17.753" v="3981"/>
          <ac:cxnSpMkLst>
            <pc:docMk/>
            <pc:sldMk cId="3680343691" sldId="286"/>
            <ac:cxnSpMk id="76" creationId="{72ECFD5F-A6BB-4639-97CE-DEC2B4DDA267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77" creationId="{3F4D2C06-6FAB-407E-AD91-C0A58AA972D0}"/>
          </ac:cxnSpMkLst>
        </pc:cxnChg>
        <pc:cxnChg chg="mod">
          <ac:chgData name="김 승현" userId="11a90075256c3698" providerId="LiveId" clId="{0AFCDE2E-9D41-471E-9DA5-FC0C2752C37F}" dt="2021-07-18T09:30:17.753" v="3981"/>
          <ac:cxnSpMkLst>
            <pc:docMk/>
            <pc:sldMk cId="3680343691" sldId="286"/>
            <ac:cxnSpMk id="80" creationId="{A970E60A-21A1-4343-9C9B-CC0AB2915D98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82" creationId="{B2855355-A32E-4672-9C0C-80516A9BEA0F}"/>
          </ac:cxnSpMkLst>
        </pc:cxnChg>
        <pc:cxnChg chg="mod">
          <ac:chgData name="김 승현" userId="11a90075256c3698" providerId="LiveId" clId="{0AFCDE2E-9D41-471E-9DA5-FC0C2752C37F}" dt="2021-07-18T09:30:17.753" v="3981"/>
          <ac:cxnSpMkLst>
            <pc:docMk/>
            <pc:sldMk cId="3680343691" sldId="286"/>
            <ac:cxnSpMk id="84" creationId="{6DBCA5B1-45D7-4A30-BA65-AEC54BADBFB3}"/>
          </ac:cxnSpMkLst>
        </pc:cxnChg>
        <pc:cxnChg chg="mod">
          <ac:chgData name="김 승현" userId="11a90075256c3698" providerId="LiveId" clId="{0AFCDE2E-9D41-471E-9DA5-FC0C2752C37F}" dt="2021-07-18T09:30:17.753" v="3981"/>
          <ac:cxnSpMkLst>
            <pc:docMk/>
            <pc:sldMk cId="3680343691" sldId="286"/>
            <ac:cxnSpMk id="85" creationId="{4FEB00E1-DBA6-4262-B123-307B28D85258}"/>
          </ac:cxnSpMkLst>
        </pc:cxnChg>
        <pc:cxnChg chg="mod">
          <ac:chgData name="김 승현" userId="11a90075256c3698" providerId="LiveId" clId="{0AFCDE2E-9D41-471E-9DA5-FC0C2752C37F}" dt="2021-07-18T09:33:12.252" v="3991" actId="478"/>
          <ac:cxnSpMkLst>
            <pc:docMk/>
            <pc:sldMk cId="3680343691" sldId="286"/>
            <ac:cxnSpMk id="88" creationId="{B1CAC1C7-13EE-4482-9296-7B5821EBE26C}"/>
          </ac:cxnSpMkLst>
        </pc:cxnChg>
        <pc:cxnChg chg="mod">
          <ac:chgData name="김 승현" userId="11a90075256c3698" providerId="LiveId" clId="{0AFCDE2E-9D41-471E-9DA5-FC0C2752C37F}" dt="2021-07-18T09:33:12.252" v="3991" actId="478"/>
          <ac:cxnSpMkLst>
            <pc:docMk/>
            <pc:sldMk cId="3680343691" sldId="286"/>
            <ac:cxnSpMk id="91" creationId="{9F667A82-7FEC-43DC-9AAB-84E6F1747FD1}"/>
          </ac:cxnSpMkLst>
        </pc:cxnChg>
        <pc:cxnChg chg="mod">
          <ac:chgData name="김 승현" userId="11a90075256c3698" providerId="LiveId" clId="{0AFCDE2E-9D41-471E-9DA5-FC0C2752C37F}" dt="2021-07-18T09:33:12.252" v="3991" actId="478"/>
          <ac:cxnSpMkLst>
            <pc:docMk/>
            <pc:sldMk cId="3680343691" sldId="286"/>
            <ac:cxnSpMk id="94" creationId="{D3CE6162-63F8-4069-A3B1-A070DB3DE9CF}"/>
          </ac:cxnSpMkLst>
        </pc:cxnChg>
        <pc:cxnChg chg="mod">
          <ac:chgData name="김 승현" userId="11a90075256c3698" providerId="LiveId" clId="{0AFCDE2E-9D41-471E-9DA5-FC0C2752C37F}" dt="2021-07-18T09:33:12.252" v="3991" actId="478"/>
          <ac:cxnSpMkLst>
            <pc:docMk/>
            <pc:sldMk cId="3680343691" sldId="286"/>
            <ac:cxnSpMk id="96" creationId="{36E89D92-C08E-4A75-91D8-07F2C9D0F252}"/>
          </ac:cxnSpMkLst>
        </pc:cxnChg>
        <pc:cxnChg chg="mod">
          <ac:chgData name="김 승현" userId="11a90075256c3698" providerId="LiveId" clId="{0AFCDE2E-9D41-471E-9DA5-FC0C2752C37F}" dt="2021-07-18T09:33:12.252" v="3991" actId="478"/>
          <ac:cxnSpMkLst>
            <pc:docMk/>
            <pc:sldMk cId="3680343691" sldId="286"/>
            <ac:cxnSpMk id="97" creationId="{B0C189E3-5E1D-4677-902F-D31D4ABBCBDD}"/>
          </ac:cxnSpMkLst>
        </pc:cxnChg>
        <pc:cxnChg chg="add mod">
          <ac:chgData name="김 승현" userId="11a90075256c3698" providerId="LiveId" clId="{0AFCDE2E-9D41-471E-9DA5-FC0C2752C37F}" dt="2021-07-18T09:33:58.369" v="4005" actId="164"/>
          <ac:cxnSpMkLst>
            <pc:docMk/>
            <pc:sldMk cId="3680343691" sldId="286"/>
            <ac:cxnSpMk id="98" creationId="{40853F80-5F76-46AB-ACC4-6424EFCAADBC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02" creationId="{06718825-0AE7-44F1-BF15-6C86F62DC82E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05" creationId="{A90B98FC-5BC6-4906-96AA-68EC33167E00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08" creationId="{C96A7F57-686C-4B10-85DC-FF7972E67A70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10" creationId="{CC66CFFF-BDAB-4269-BB2B-2AF5DBC1F395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11" creationId="{9C26BFA3-009A-4295-AB78-C0C928F3D6F3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15" creationId="{5D9A9B8E-59F2-4410-A9FC-FDDEE8E55B31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16" creationId="{E98D5E1C-03B2-4FAB-A05E-6255E454BDAA}"/>
          </ac:cxnSpMkLst>
        </pc:cxnChg>
        <pc:cxnChg chg="mod">
          <ac:chgData name="김 승현" userId="11a90075256c3698" providerId="LiveId" clId="{0AFCDE2E-9D41-471E-9DA5-FC0C2752C37F}" dt="2021-07-18T09:36:33.260" v="4184" actId="571"/>
          <ac:cxnSpMkLst>
            <pc:docMk/>
            <pc:sldMk cId="3680343691" sldId="286"/>
            <ac:cxnSpMk id="122" creationId="{053352CC-BB78-4634-BBE9-98567565F85B}"/>
          </ac:cxnSpMkLst>
        </pc:cxnChg>
        <pc:cxnChg chg="mod">
          <ac:chgData name="김 승현" userId="11a90075256c3698" providerId="LiveId" clId="{0AFCDE2E-9D41-471E-9DA5-FC0C2752C37F}" dt="2021-07-18T09:36:33.260" v="4184" actId="571"/>
          <ac:cxnSpMkLst>
            <pc:docMk/>
            <pc:sldMk cId="3680343691" sldId="286"/>
            <ac:cxnSpMk id="125" creationId="{9302321D-304C-4B52-B333-398B4FA9D106}"/>
          </ac:cxnSpMkLst>
        </pc:cxnChg>
        <pc:cxnChg chg="mod">
          <ac:chgData name="김 승현" userId="11a90075256c3698" providerId="LiveId" clId="{0AFCDE2E-9D41-471E-9DA5-FC0C2752C37F}" dt="2021-07-18T09:36:33.260" v="4184" actId="571"/>
          <ac:cxnSpMkLst>
            <pc:docMk/>
            <pc:sldMk cId="3680343691" sldId="286"/>
            <ac:cxnSpMk id="128" creationId="{CE3330F7-84B5-46C3-A4AE-10851D4ED75D}"/>
          </ac:cxnSpMkLst>
        </pc:cxnChg>
        <pc:cxnChg chg="mod">
          <ac:chgData name="김 승현" userId="11a90075256c3698" providerId="LiveId" clId="{0AFCDE2E-9D41-471E-9DA5-FC0C2752C37F}" dt="2021-07-18T09:36:33.260" v="4184" actId="571"/>
          <ac:cxnSpMkLst>
            <pc:docMk/>
            <pc:sldMk cId="3680343691" sldId="286"/>
            <ac:cxnSpMk id="130" creationId="{6ADC0169-A50F-437A-82B3-956ABC72C423}"/>
          </ac:cxnSpMkLst>
        </pc:cxnChg>
        <pc:cxnChg chg="mod">
          <ac:chgData name="김 승현" userId="11a90075256c3698" providerId="LiveId" clId="{0AFCDE2E-9D41-471E-9DA5-FC0C2752C37F}" dt="2021-07-18T09:36:33.260" v="4184" actId="571"/>
          <ac:cxnSpMkLst>
            <pc:docMk/>
            <pc:sldMk cId="3680343691" sldId="286"/>
            <ac:cxnSpMk id="131" creationId="{5BE871F7-C4CB-488A-BED6-A1BBDDFC04BC}"/>
          </ac:cxnSpMkLst>
        </pc:cxnChg>
        <pc:cxnChg chg="mod">
          <ac:chgData name="김 승현" userId="11a90075256c3698" providerId="LiveId" clId="{0AFCDE2E-9D41-471E-9DA5-FC0C2752C37F}" dt="2021-07-18T09:37:45.830" v="4218" actId="571"/>
          <ac:cxnSpMkLst>
            <pc:docMk/>
            <pc:sldMk cId="3680343691" sldId="286"/>
            <ac:cxnSpMk id="134" creationId="{370D056C-31FE-4349-BB2B-A41C079C64CD}"/>
          </ac:cxnSpMkLst>
        </pc:cxnChg>
        <pc:cxnChg chg="mod">
          <ac:chgData name="김 승현" userId="11a90075256c3698" providerId="LiveId" clId="{0AFCDE2E-9D41-471E-9DA5-FC0C2752C37F}" dt="2021-07-18T09:37:45.830" v="4218" actId="571"/>
          <ac:cxnSpMkLst>
            <pc:docMk/>
            <pc:sldMk cId="3680343691" sldId="286"/>
            <ac:cxnSpMk id="135" creationId="{9602AE65-68AF-4E34-B775-08D32217A398}"/>
          </ac:cxnSpMkLst>
        </pc:cxnChg>
      </pc:sldChg>
    </pc:docChg>
  </pc:docChgLst>
  <pc:docChgLst>
    <pc:chgData name="김 승현" userId="11a90075256c3698" providerId="LiveId" clId="{12DABB0B-E8C3-4C64-8B2B-FDC0106147C4}"/>
    <pc:docChg chg="undo custSel modSld">
      <pc:chgData name="김 승현" userId="11a90075256c3698" providerId="LiveId" clId="{12DABB0B-E8C3-4C64-8B2B-FDC0106147C4}" dt="2021-07-21T09:07:04.231" v="85" actId="20577"/>
      <pc:docMkLst>
        <pc:docMk/>
      </pc:docMkLst>
      <pc:sldChg chg="addSp delSp modSp mod">
        <pc:chgData name="김 승현" userId="11a90075256c3698" providerId="LiveId" clId="{12DABB0B-E8C3-4C64-8B2B-FDC0106147C4}" dt="2021-07-21T09:05:36.968" v="62" actId="20577"/>
        <pc:sldMkLst>
          <pc:docMk/>
          <pc:sldMk cId="2986723816" sldId="279"/>
        </pc:sldMkLst>
        <pc:spChg chg="add del mod">
          <ac:chgData name="김 승현" userId="11a90075256c3698" providerId="LiveId" clId="{12DABB0B-E8C3-4C64-8B2B-FDC0106147C4}" dt="2021-07-21T09:05:35.272" v="56" actId="20577"/>
          <ac:spMkLst>
            <pc:docMk/>
            <pc:sldMk cId="2986723816" sldId="279"/>
            <ac:spMk id="19" creationId="{B03152D5-72F1-49C5-A659-8F00C3664A0F}"/>
          </ac:spMkLst>
        </pc:spChg>
        <pc:spChg chg="mod">
          <ac:chgData name="김 승현" userId="11a90075256c3698" providerId="LiveId" clId="{12DABB0B-E8C3-4C64-8B2B-FDC0106147C4}" dt="2021-07-21T09:05:35.490" v="57" actId="20577"/>
          <ac:spMkLst>
            <pc:docMk/>
            <pc:sldMk cId="2986723816" sldId="279"/>
            <ac:spMk id="53" creationId="{20072E44-6A13-443F-AF25-2BF9D5B85246}"/>
          </ac:spMkLst>
        </pc:spChg>
        <pc:spChg chg="mod">
          <ac:chgData name="김 승현" userId="11a90075256c3698" providerId="LiveId" clId="{12DABB0B-E8C3-4C64-8B2B-FDC0106147C4}" dt="2021-07-21T09:05:36.150" v="60" actId="20577"/>
          <ac:spMkLst>
            <pc:docMk/>
            <pc:sldMk cId="2986723816" sldId="279"/>
            <ac:spMk id="54" creationId="{39749053-87F0-4B3B-8593-E6108B8E56C8}"/>
          </ac:spMkLst>
        </pc:spChg>
        <pc:spChg chg="mod">
          <ac:chgData name="김 승현" userId="11a90075256c3698" providerId="LiveId" clId="{12DABB0B-E8C3-4C64-8B2B-FDC0106147C4}" dt="2021-07-21T09:05:36.968" v="62" actId="20577"/>
          <ac:spMkLst>
            <pc:docMk/>
            <pc:sldMk cId="2986723816" sldId="279"/>
            <ac:spMk id="55" creationId="{631C4881-6DC6-4D14-8E83-13C24B03B983}"/>
          </ac:spMkLst>
        </pc:spChg>
        <pc:spChg chg="mod">
          <ac:chgData name="김 승현" userId="11a90075256c3698" providerId="LiveId" clId="{12DABB0B-E8C3-4C64-8B2B-FDC0106147C4}" dt="2021-07-21T09:05:35.109" v="55" actId="20577"/>
          <ac:spMkLst>
            <pc:docMk/>
            <pc:sldMk cId="2986723816" sldId="279"/>
            <ac:spMk id="56" creationId="{F1514C5E-8632-4B8E-B2AE-544888993067}"/>
          </ac:spMkLst>
        </pc:spChg>
        <pc:spChg chg="mod">
          <ac:chgData name="김 승현" userId="11a90075256c3698" providerId="LiveId" clId="{12DABB0B-E8C3-4C64-8B2B-FDC0106147C4}" dt="2021-07-21T09:05:35.703" v="58" actId="20577"/>
          <ac:spMkLst>
            <pc:docMk/>
            <pc:sldMk cId="2986723816" sldId="279"/>
            <ac:spMk id="58" creationId="{4A5DAFAA-09BA-4BD0-9BAB-452F4665CA68}"/>
          </ac:spMkLst>
        </pc:spChg>
        <pc:spChg chg="mod">
          <ac:chgData name="김 승현" userId="11a90075256c3698" providerId="LiveId" clId="{12DABB0B-E8C3-4C64-8B2B-FDC0106147C4}" dt="2021-07-21T09:05:34.767" v="53" actId="20577"/>
          <ac:spMkLst>
            <pc:docMk/>
            <pc:sldMk cId="2986723816" sldId="279"/>
            <ac:spMk id="77" creationId="{A59D389F-3D8A-49EA-B357-E9F7A1082141}"/>
          </ac:spMkLst>
        </pc:spChg>
        <pc:cxnChg chg="mod">
          <ac:chgData name="김 승현" userId="11a90075256c3698" providerId="LiveId" clId="{12DABB0B-E8C3-4C64-8B2B-FDC0106147C4}" dt="2021-07-21T09:05:34.583" v="52" actId="20577"/>
          <ac:cxnSpMkLst>
            <pc:docMk/>
            <pc:sldMk cId="2986723816" sldId="279"/>
            <ac:cxnSpMk id="23" creationId="{C2BD7AD4-DF31-48AB-B5FA-21892B74D519}"/>
          </ac:cxnSpMkLst>
        </pc:cxnChg>
      </pc:sldChg>
      <pc:sldChg chg="modSp mod">
        <pc:chgData name="김 승현" userId="11a90075256c3698" providerId="LiveId" clId="{12DABB0B-E8C3-4C64-8B2B-FDC0106147C4}" dt="2021-07-21T08:31:18.152" v="20" actId="20577"/>
        <pc:sldMkLst>
          <pc:docMk/>
          <pc:sldMk cId="592105046" sldId="280"/>
        </pc:sldMkLst>
        <pc:spChg chg="mod">
          <ac:chgData name="김 승현" userId="11a90075256c3698" providerId="LiveId" clId="{12DABB0B-E8C3-4C64-8B2B-FDC0106147C4}" dt="2021-07-21T08:31:14.486" v="16" actId="20577"/>
          <ac:spMkLst>
            <pc:docMk/>
            <pc:sldMk cId="592105046" sldId="280"/>
            <ac:spMk id="2" creationId="{D32AB0E9-556A-44C2-B7EB-40F9FCF46827}"/>
          </ac:spMkLst>
        </pc:spChg>
        <pc:spChg chg="mod">
          <ac:chgData name="김 승현" userId="11a90075256c3698" providerId="LiveId" clId="{12DABB0B-E8C3-4C64-8B2B-FDC0106147C4}" dt="2021-07-21T08:30:29.931" v="1" actId="20577"/>
          <ac:spMkLst>
            <pc:docMk/>
            <pc:sldMk cId="592105046" sldId="280"/>
            <ac:spMk id="75" creationId="{CADD14B5-7EE9-494E-AECA-6C444DDA9D34}"/>
          </ac:spMkLst>
        </pc:spChg>
        <pc:spChg chg="mod">
          <ac:chgData name="김 승현" userId="11a90075256c3698" providerId="LiveId" clId="{12DABB0B-E8C3-4C64-8B2B-FDC0106147C4}" dt="2021-07-21T08:30:35.491" v="3" actId="20577"/>
          <ac:spMkLst>
            <pc:docMk/>
            <pc:sldMk cId="592105046" sldId="280"/>
            <ac:spMk id="76" creationId="{D1E8F196-216F-4A19-9772-59875805B486}"/>
          </ac:spMkLst>
        </pc:spChg>
        <pc:spChg chg="mod">
          <ac:chgData name="김 승현" userId="11a90075256c3698" providerId="LiveId" clId="{12DABB0B-E8C3-4C64-8B2B-FDC0106147C4}" dt="2021-07-21T08:30:37.209" v="5" actId="20577"/>
          <ac:spMkLst>
            <pc:docMk/>
            <pc:sldMk cId="592105046" sldId="280"/>
            <ac:spMk id="77" creationId="{A59D389F-3D8A-49EA-B357-E9F7A1082141}"/>
          </ac:spMkLst>
        </pc:spChg>
        <pc:spChg chg="mod">
          <ac:chgData name="김 승현" userId="11a90075256c3698" providerId="LiveId" clId="{12DABB0B-E8C3-4C64-8B2B-FDC0106147C4}" dt="2021-07-21T08:30:45.015" v="7" actId="20577"/>
          <ac:spMkLst>
            <pc:docMk/>
            <pc:sldMk cId="592105046" sldId="280"/>
            <ac:spMk id="78" creationId="{FC1935DB-A307-4AC5-B3FE-D847ACBA281C}"/>
          </ac:spMkLst>
        </pc:spChg>
        <pc:spChg chg="mod">
          <ac:chgData name="김 승현" userId="11a90075256c3698" providerId="LiveId" clId="{12DABB0B-E8C3-4C64-8B2B-FDC0106147C4}" dt="2021-07-21T08:30:41.643" v="6" actId="20577"/>
          <ac:spMkLst>
            <pc:docMk/>
            <pc:sldMk cId="592105046" sldId="280"/>
            <ac:spMk id="79" creationId="{73C8A0B2-4C56-4E1D-A2CC-C1F9A6686D68}"/>
          </ac:spMkLst>
        </pc:spChg>
        <pc:spChg chg="mod">
          <ac:chgData name="김 승현" userId="11a90075256c3698" providerId="LiveId" clId="{12DABB0B-E8C3-4C64-8B2B-FDC0106147C4}" dt="2021-07-21T08:30:46.628" v="8" actId="20577"/>
          <ac:spMkLst>
            <pc:docMk/>
            <pc:sldMk cId="592105046" sldId="280"/>
            <ac:spMk id="81" creationId="{C7CF8B44-156B-4C94-8BE6-FD2BFBD6D804}"/>
          </ac:spMkLst>
        </pc:spChg>
        <pc:spChg chg="mod">
          <ac:chgData name="김 승현" userId="11a90075256c3698" providerId="LiveId" clId="{12DABB0B-E8C3-4C64-8B2B-FDC0106147C4}" dt="2021-07-21T08:30:50.873" v="12" actId="20577"/>
          <ac:spMkLst>
            <pc:docMk/>
            <pc:sldMk cId="592105046" sldId="280"/>
            <ac:spMk id="82" creationId="{6814D8B4-6EF8-4394-8C6E-F3AB3BEB4F47}"/>
          </ac:spMkLst>
        </pc:spChg>
        <pc:spChg chg="mod">
          <ac:chgData name="김 승현" userId="11a90075256c3698" providerId="LiveId" clId="{12DABB0B-E8C3-4C64-8B2B-FDC0106147C4}" dt="2021-07-21T08:30:49.999" v="11" actId="20577"/>
          <ac:spMkLst>
            <pc:docMk/>
            <pc:sldMk cId="592105046" sldId="280"/>
            <ac:spMk id="83" creationId="{8963F143-91D7-4B92-A682-9B8A6A2C0F50}"/>
          </ac:spMkLst>
        </pc:spChg>
        <pc:spChg chg="mod">
          <ac:chgData name="김 승현" userId="11a90075256c3698" providerId="LiveId" clId="{12DABB0B-E8C3-4C64-8B2B-FDC0106147C4}" dt="2021-07-21T08:30:48.144" v="9" actId="20577"/>
          <ac:spMkLst>
            <pc:docMk/>
            <pc:sldMk cId="592105046" sldId="280"/>
            <ac:spMk id="84" creationId="{85C836CA-A1D8-4B14-B825-8C936B3C0550}"/>
          </ac:spMkLst>
        </pc:spChg>
        <pc:spChg chg="mod">
          <ac:chgData name="김 승현" userId="11a90075256c3698" providerId="LiveId" clId="{12DABB0B-E8C3-4C64-8B2B-FDC0106147C4}" dt="2021-07-21T08:31:18.152" v="20" actId="20577"/>
          <ac:spMkLst>
            <pc:docMk/>
            <pc:sldMk cId="592105046" sldId="280"/>
            <ac:spMk id="86" creationId="{67101E81-3C35-4D59-BA24-28CCE32CB236}"/>
          </ac:spMkLst>
        </pc:spChg>
      </pc:sldChg>
      <pc:sldChg chg="addSp modSp mod">
        <pc:chgData name="김 승현" userId="11a90075256c3698" providerId="LiveId" clId="{12DABB0B-E8C3-4C64-8B2B-FDC0106147C4}" dt="2021-07-21T09:06:35.904" v="78" actId="571"/>
        <pc:sldMkLst>
          <pc:docMk/>
          <pc:sldMk cId="1754126284" sldId="281"/>
        </pc:sldMkLst>
        <pc:spChg chg="mod">
          <ac:chgData name="김 승현" userId="11a90075256c3698" providerId="LiveId" clId="{12DABB0B-E8C3-4C64-8B2B-FDC0106147C4}" dt="2021-07-21T08:36:14.719" v="30" actId="20577"/>
          <ac:spMkLst>
            <pc:docMk/>
            <pc:sldMk cId="1754126284" sldId="281"/>
            <ac:spMk id="24" creationId="{23AB1093-0B38-43A1-9B94-6AEC70F8C19A}"/>
          </ac:spMkLst>
        </pc:spChg>
        <pc:spChg chg="mod">
          <ac:chgData name="김 승현" userId="11a90075256c3698" providerId="LiveId" clId="{12DABB0B-E8C3-4C64-8B2B-FDC0106147C4}" dt="2021-07-21T09:06:01.178" v="63" actId="1076"/>
          <ac:spMkLst>
            <pc:docMk/>
            <pc:sldMk cId="1754126284" sldId="281"/>
            <ac:spMk id="25" creationId="{6023888B-D780-49A2-B55E-2CBA68DDC90D}"/>
          </ac:spMkLst>
        </pc:spChg>
        <pc:spChg chg="mod">
          <ac:chgData name="김 승현" userId="11a90075256c3698" providerId="LiveId" clId="{12DABB0B-E8C3-4C64-8B2B-FDC0106147C4}" dt="2021-07-21T08:36:11.598" v="26" actId="20577"/>
          <ac:spMkLst>
            <pc:docMk/>
            <pc:sldMk cId="1754126284" sldId="281"/>
            <ac:spMk id="26" creationId="{6E8CE312-2E6F-4611-B16C-676B561FA628}"/>
          </ac:spMkLst>
        </pc:spChg>
        <pc:spChg chg="mod">
          <ac:chgData name="김 승현" userId="11a90075256c3698" providerId="LiveId" clId="{12DABB0B-E8C3-4C64-8B2B-FDC0106147C4}" dt="2021-07-21T08:36:22.544" v="38" actId="20577"/>
          <ac:spMkLst>
            <pc:docMk/>
            <pc:sldMk cId="1754126284" sldId="281"/>
            <ac:spMk id="41" creationId="{2BD5840A-EAB0-42A3-BC9A-990263878CB1}"/>
          </ac:spMkLst>
        </pc:spChg>
        <pc:spChg chg="mod">
          <ac:chgData name="김 승현" userId="11a90075256c3698" providerId="LiveId" clId="{12DABB0B-E8C3-4C64-8B2B-FDC0106147C4}" dt="2021-07-21T08:36:17.252" v="32" actId="20577"/>
          <ac:spMkLst>
            <pc:docMk/>
            <pc:sldMk cId="1754126284" sldId="281"/>
            <ac:spMk id="42" creationId="{D446E734-694F-4519-BA6B-D4E9DAF6B0D9}"/>
          </ac:spMkLst>
        </pc:spChg>
        <pc:spChg chg="mod">
          <ac:chgData name="김 승현" userId="11a90075256c3698" providerId="LiveId" clId="{12DABB0B-E8C3-4C64-8B2B-FDC0106147C4}" dt="2021-07-21T08:36:18.832" v="34" actId="20577"/>
          <ac:spMkLst>
            <pc:docMk/>
            <pc:sldMk cId="1754126284" sldId="281"/>
            <ac:spMk id="43" creationId="{289EF4F6-625F-4590-B9FB-4D9477B41EF3}"/>
          </ac:spMkLst>
        </pc:spChg>
        <pc:spChg chg="add mod">
          <ac:chgData name="김 승현" userId="11a90075256c3698" providerId="LiveId" clId="{12DABB0B-E8C3-4C64-8B2B-FDC0106147C4}" dt="2021-07-21T09:06:14.934" v="72" actId="14100"/>
          <ac:spMkLst>
            <pc:docMk/>
            <pc:sldMk cId="1754126284" sldId="281"/>
            <ac:spMk id="44" creationId="{203A4A23-7B0E-4620-9E61-102FB8ECABFF}"/>
          </ac:spMkLst>
        </pc:spChg>
        <pc:spChg chg="add mod">
          <ac:chgData name="김 승현" userId="11a90075256c3698" providerId="LiveId" clId="{12DABB0B-E8C3-4C64-8B2B-FDC0106147C4}" dt="2021-07-21T09:06:24.224" v="75" actId="14100"/>
          <ac:spMkLst>
            <pc:docMk/>
            <pc:sldMk cId="1754126284" sldId="281"/>
            <ac:spMk id="45" creationId="{BE24089C-497D-4CA9-ADC9-1F89901D8D5D}"/>
          </ac:spMkLst>
        </pc:spChg>
        <pc:spChg chg="add mod">
          <ac:chgData name="김 승현" userId="11a90075256c3698" providerId="LiveId" clId="{12DABB0B-E8C3-4C64-8B2B-FDC0106147C4}" dt="2021-07-21T09:06:31.584" v="77" actId="14100"/>
          <ac:spMkLst>
            <pc:docMk/>
            <pc:sldMk cId="1754126284" sldId="281"/>
            <ac:spMk id="46" creationId="{0FDED14E-4B15-4A7C-A53B-C02F24DA17CC}"/>
          </ac:spMkLst>
        </pc:spChg>
        <pc:spChg chg="add mod">
          <ac:chgData name="김 승현" userId="11a90075256c3698" providerId="LiveId" clId="{12DABB0B-E8C3-4C64-8B2B-FDC0106147C4}" dt="2021-07-21T09:06:35.904" v="78" actId="571"/>
          <ac:spMkLst>
            <pc:docMk/>
            <pc:sldMk cId="1754126284" sldId="281"/>
            <ac:spMk id="47" creationId="{3C49252A-01B3-47C5-968D-4EBDE9AF38DC}"/>
          </ac:spMkLst>
        </pc:spChg>
        <pc:spChg chg="add mod">
          <ac:chgData name="김 승현" userId="11a90075256c3698" providerId="LiveId" clId="{12DABB0B-E8C3-4C64-8B2B-FDC0106147C4}" dt="2021-07-21T09:06:35.904" v="78" actId="571"/>
          <ac:spMkLst>
            <pc:docMk/>
            <pc:sldMk cId="1754126284" sldId="281"/>
            <ac:spMk id="48" creationId="{E7E85DB1-2375-48CA-9B7E-4F40BCA48FCA}"/>
          </ac:spMkLst>
        </pc:spChg>
      </pc:sldChg>
      <pc:sldChg chg="addSp modSp mod">
        <pc:chgData name="김 승현" userId="11a90075256c3698" providerId="LiveId" clId="{12DABB0B-E8C3-4C64-8B2B-FDC0106147C4}" dt="2021-07-21T09:07:04.231" v="85" actId="20577"/>
        <pc:sldMkLst>
          <pc:docMk/>
          <pc:sldMk cId="2344468935" sldId="282"/>
        </pc:sldMkLst>
        <pc:spChg chg="mod">
          <ac:chgData name="김 승현" userId="11a90075256c3698" providerId="LiveId" clId="{12DABB0B-E8C3-4C64-8B2B-FDC0106147C4}" dt="2021-07-21T09:07:00.194" v="82" actId="20577"/>
          <ac:spMkLst>
            <pc:docMk/>
            <pc:sldMk cId="2344468935" sldId="282"/>
            <ac:spMk id="25" creationId="{6023888B-D780-49A2-B55E-2CBA68DDC90D}"/>
          </ac:spMkLst>
        </pc:spChg>
        <pc:spChg chg="mod">
          <ac:chgData name="김 승현" userId="11a90075256c3698" providerId="LiveId" clId="{12DABB0B-E8C3-4C64-8B2B-FDC0106147C4}" dt="2021-07-21T09:07:01.454" v="83" actId="20577"/>
          <ac:spMkLst>
            <pc:docMk/>
            <pc:sldMk cId="2344468935" sldId="282"/>
            <ac:spMk id="26" creationId="{6E8CE312-2E6F-4611-B16C-676B561FA628}"/>
          </ac:spMkLst>
        </pc:spChg>
        <pc:spChg chg="mod">
          <ac:chgData name="김 승현" userId="11a90075256c3698" providerId="LiveId" clId="{12DABB0B-E8C3-4C64-8B2B-FDC0106147C4}" dt="2021-07-21T09:07:04.231" v="85" actId="20577"/>
          <ac:spMkLst>
            <pc:docMk/>
            <pc:sldMk cId="2344468935" sldId="282"/>
            <ac:spMk id="42" creationId="{D446E734-694F-4519-BA6B-D4E9DAF6B0D9}"/>
          </ac:spMkLst>
        </pc:spChg>
        <pc:spChg chg="mod">
          <ac:chgData name="김 승현" userId="11a90075256c3698" providerId="LiveId" clId="{12DABB0B-E8C3-4C64-8B2B-FDC0106147C4}" dt="2021-07-21T09:07:03.240" v="84" actId="20577"/>
          <ac:spMkLst>
            <pc:docMk/>
            <pc:sldMk cId="2344468935" sldId="282"/>
            <ac:spMk id="43" creationId="{289EF4F6-625F-4590-B9FB-4D9477B41EF3}"/>
          </ac:spMkLst>
        </pc:spChg>
        <pc:spChg chg="add mod">
          <ac:chgData name="김 승현" userId="11a90075256c3698" providerId="LiveId" clId="{12DABB0B-E8C3-4C64-8B2B-FDC0106147C4}" dt="2021-07-21T09:06:48.859" v="80" actId="1076"/>
          <ac:spMkLst>
            <pc:docMk/>
            <pc:sldMk cId="2344468935" sldId="282"/>
            <ac:spMk id="44" creationId="{F04CAC6A-AE85-4B06-9812-C2D37CD16D48}"/>
          </ac:spMkLst>
        </pc:spChg>
        <pc:spChg chg="add mod">
          <ac:chgData name="김 승현" userId="11a90075256c3698" providerId="LiveId" clId="{12DABB0B-E8C3-4C64-8B2B-FDC0106147C4}" dt="2021-07-21T09:06:53.984" v="81" actId="571"/>
          <ac:spMkLst>
            <pc:docMk/>
            <pc:sldMk cId="2344468935" sldId="282"/>
            <ac:spMk id="45" creationId="{0CD4A9D2-CE0F-406A-BDA4-538BE3656D55}"/>
          </ac:spMkLst>
        </pc:spChg>
      </pc:sldChg>
    </pc:docChg>
  </pc:docChgLst>
  <pc:docChgLst>
    <pc:chgData name="김 승현" userId="11a90075256c3698" providerId="LiveId" clId="{9DA2CA25-3CAB-4F78-B22F-73A4A0CC59FF}"/>
    <pc:docChg chg="undo custSel modSld">
      <pc:chgData name="김 승현" userId="11a90075256c3698" providerId="LiveId" clId="{9DA2CA25-3CAB-4F78-B22F-73A4A0CC59FF}" dt="2021-07-14T07:54:23.708" v="13" actId="20577"/>
      <pc:docMkLst>
        <pc:docMk/>
      </pc:docMkLst>
      <pc:sldChg chg="modSp mod">
        <pc:chgData name="김 승현" userId="11a90075256c3698" providerId="LiveId" clId="{9DA2CA25-3CAB-4F78-B22F-73A4A0CC59FF}" dt="2021-07-14T07:31:23.714" v="1" actId="20577"/>
        <pc:sldMkLst>
          <pc:docMk/>
          <pc:sldMk cId="1503270646" sldId="288"/>
        </pc:sldMkLst>
        <pc:spChg chg="mod">
          <ac:chgData name="김 승현" userId="11a90075256c3698" providerId="LiveId" clId="{9DA2CA25-3CAB-4F78-B22F-73A4A0CC59FF}" dt="2021-07-14T07:31:23.714" v="1" actId="20577"/>
          <ac:spMkLst>
            <pc:docMk/>
            <pc:sldMk cId="1503270646" sldId="288"/>
            <ac:spMk id="18" creationId="{06BDEEB0-7A57-41FD-BBE5-F5BB48D34E71}"/>
          </ac:spMkLst>
        </pc:spChg>
      </pc:sldChg>
      <pc:sldChg chg="delSp modSp mod">
        <pc:chgData name="김 승현" userId="11a90075256c3698" providerId="LiveId" clId="{9DA2CA25-3CAB-4F78-B22F-73A4A0CC59FF}" dt="2021-07-14T07:46:23.734" v="3" actId="478"/>
        <pc:sldMkLst>
          <pc:docMk/>
          <pc:sldMk cId="2670770722" sldId="295"/>
        </pc:sldMkLst>
        <pc:cxnChg chg="del mod">
          <ac:chgData name="김 승현" userId="11a90075256c3698" providerId="LiveId" clId="{9DA2CA25-3CAB-4F78-B22F-73A4A0CC59FF}" dt="2021-07-14T07:46:23.734" v="3" actId="478"/>
          <ac:cxnSpMkLst>
            <pc:docMk/>
            <pc:sldMk cId="2670770722" sldId="295"/>
            <ac:cxnSpMk id="71" creationId="{1B45F589-3690-4A49-B694-C5D48E2C21CD}"/>
          </ac:cxnSpMkLst>
        </pc:cxnChg>
        <pc:cxnChg chg="del">
          <ac:chgData name="김 승현" userId="11a90075256c3698" providerId="LiveId" clId="{9DA2CA25-3CAB-4F78-B22F-73A4A0CC59FF}" dt="2021-07-14T07:46:22.822" v="2" actId="478"/>
          <ac:cxnSpMkLst>
            <pc:docMk/>
            <pc:sldMk cId="2670770722" sldId="295"/>
            <ac:cxnSpMk id="72" creationId="{5DF7AC74-C3EE-488F-9E44-BEE45203147A}"/>
          </ac:cxnSpMkLst>
        </pc:cxnChg>
      </pc:sldChg>
      <pc:sldChg chg="delSp mod">
        <pc:chgData name="김 승현" userId="11a90075256c3698" providerId="LiveId" clId="{9DA2CA25-3CAB-4F78-B22F-73A4A0CC59FF}" dt="2021-07-14T07:46:55.039" v="5" actId="478"/>
        <pc:sldMkLst>
          <pc:docMk/>
          <pc:sldMk cId="3144634011" sldId="296"/>
        </pc:sldMkLst>
        <pc:cxnChg chg="del">
          <ac:chgData name="김 승현" userId="11a90075256c3698" providerId="LiveId" clId="{9DA2CA25-3CAB-4F78-B22F-73A4A0CC59FF}" dt="2021-07-14T07:46:55.039" v="5" actId="478"/>
          <ac:cxnSpMkLst>
            <pc:docMk/>
            <pc:sldMk cId="3144634011" sldId="296"/>
            <ac:cxnSpMk id="65" creationId="{E64598D2-5A80-4AD5-999F-A1471186FB26}"/>
          </ac:cxnSpMkLst>
        </pc:cxnChg>
        <pc:cxnChg chg="del">
          <ac:chgData name="김 승현" userId="11a90075256c3698" providerId="LiveId" clId="{9DA2CA25-3CAB-4F78-B22F-73A4A0CC59FF}" dt="2021-07-14T07:46:54.435" v="4" actId="478"/>
          <ac:cxnSpMkLst>
            <pc:docMk/>
            <pc:sldMk cId="3144634011" sldId="296"/>
            <ac:cxnSpMk id="66" creationId="{E7138059-E4CB-4210-ADC2-36922CAF2A86}"/>
          </ac:cxnSpMkLst>
        </pc:cxnChg>
      </pc:sldChg>
      <pc:sldChg chg="modSp mod">
        <pc:chgData name="김 승현" userId="11a90075256c3698" providerId="LiveId" clId="{9DA2CA25-3CAB-4F78-B22F-73A4A0CC59FF}" dt="2021-07-14T07:54:23.708" v="13" actId="20577"/>
        <pc:sldMkLst>
          <pc:docMk/>
          <pc:sldMk cId="178583976" sldId="301"/>
        </pc:sldMkLst>
        <pc:spChg chg="mod">
          <ac:chgData name="김 승현" userId="11a90075256c3698" providerId="LiveId" clId="{9DA2CA25-3CAB-4F78-B22F-73A4A0CC59FF}" dt="2021-07-14T07:54:18.464" v="10" actId="20577"/>
          <ac:spMkLst>
            <pc:docMk/>
            <pc:sldMk cId="178583976" sldId="301"/>
            <ac:spMk id="43" creationId="{309D6515-78B7-4AF2-88B1-9FE61E350447}"/>
          </ac:spMkLst>
        </pc:spChg>
        <pc:spChg chg="mod">
          <ac:chgData name="김 승현" userId="11a90075256c3698" providerId="LiveId" clId="{9DA2CA25-3CAB-4F78-B22F-73A4A0CC59FF}" dt="2021-07-14T07:54:23.708" v="13" actId="20577"/>
          <ac:spMkLst>
            <pc:docMk/>
            <pc:sldMk cId="178583976" sldId="301"/>
            <ac:spMk id="57" creationId="{E3DC7AA5-0787-4349-A6BA-2D2B59F8ACD9}"/>
          </ac:spMkLst>
        </pc:spChg>
      </pc:sldChg>
    </pc:docChg>
  </pc:docChgLst>
  <pc:docChgLst>
    <pc:chgData name="김 승현" userId="11a90075256c3698" providerId="LiveId" clId="{2F575B51-D660-499A-8BD9-B80436AA3D4F}"/>
    <pc:docChg chg="undo custSel addSld delSld modSld">
      <pc:chgData name="김 승현" userId="11a90075256c3698" providerId="LiveId" clId="{2F575B51-D660-499A-8BD9-B80436AA3D4F}" dt="2021-07-11T08:14:48.816" v="2446" actId="20577"/>
      <pc:docMkLst>
        <pc:docMk/>
      </pc:docMkLst>
      <pc:sldChg chg="addSp delSp modSp new mod">
        <pc:chgData name="김 승현" userId="11a90075256c3698" providerId="LiveId" clId="{2F575B51-D660-499A-8BD9-B80436AA3D4F}" dt="2021-07-11T06:47:47.275" v="1054" actId="478"/>
        <pc:sldMkLst>
          <pc:docMk/>
          <pc:sldMk cId="282932995" sldId="256"/>
        </pc:sldMkLst>
        <pc:spChg chg="del">
          <ac:chgData name="김 승현" userId="11a90075256c3698" providerId="LiveId" clId="{2F575B51-D660-499A-8BD9-B80436AA3D4F}" dt="2021-07-11T06:20:51.950" v="1" actId="478"/>
          <ac:spMkLst>
            <pc:docMk/>
            <pc:sldMk cId="282932995" sldId="256"/>
            <ac:spMk id="2" creationId="{E5A99B4D-C3FA-4D44-A93A-E2868D3EDD00}"/>
          </ac:spMkLst>
        </pc:spChg>
        <pc:spChg chg="del">
          <ac:chgData name="김 승현" userId="11a90075256c3698" providerId="LiveId" clId="{2F575B51-D660-499A-8BD9-B80436AA3D4F}" dt="2021-07-11T06:20:52.940" v="2" actId="478"/>
          <ac:spMkLst>
            <pc:docMk/>
            <pc:sldMk cId="282932995" sldId="256"/>
            <ac:spMk id="3" creationId="{7E4ED811-5EED-4EE3-ABF3-7D794A80A56E}"/>
          </ac:spMkLst>
        </pc:spChg>
        <pc:spChg chg="add del mod">
          <ac:chgData name="김 승현" userId="11a90075256c3698" providerId="LiveId" clId="{2F575B51-D660-499A-8BD9-B80436AA3D4F}" dt="2021-07-11T06:21:21.005" v="68" actId="478"/>
          <ac:spMkLst>
            <pc:docMk/>
            <pc:sldMk cId="282932995" sldId="256"/>
            <ac:spMk id="4" creationId="{7C40B056-F19F-440A-A6D3-619EE8464F7E}"/>
          </ac:spMkLst>
        </pc:spChg>
        <pc:spChg chg="add del mod">
          <ac:chgData name="김 승현" userId="11a90075256c3698" providerId="LiveId" clId="{2F575B51-D660-499A-8BD9-B80436AA3D4F}" dt="2021-07-11T06:21:20.383" v="67" actId="478"/>
          <ac:spMkLst>
            <pc:docMk/>
            <pc:sldMk cId="282932995" sldId="256"/>
            <ac:spMk id="5" creationId="{05038141-7619-4B5A-87D1-9B50A69E4B16}"/>
          </ac:spMkLst>
        </pc:spChg>
        <pc:spChg chg="add mod">
          <ac:chgData name="김 승현" userId="11a90075256c3698" providerId="LiveId" clId="{2F575B51-D660-499A-8BD9-B80436AA3D4F}" dt="2021-07-11T06:33:00.273" v="752" actId="1076"/>
          <ac:spMkLst>
            <pc:docMk/>
            <pc:sldMk cId="282932995" sldId="256"/>
            <ac:spMk id="7" creationId="{6BD4EE1A-AA9D-4F98-B15D-7A949CF5CF82}"/>
          </ac:spMkLst>
        </pc:spChg>
        <pc:spChg chg="add del mod">
          <ac:chgData name="김 승현" userId="11a90075256c3698" providerId="LiveId" clId="{2F575B51-D660-499A-8BD9-B80436AA3D4F}" dt="2021-07-11T06:24:49.783" v="456"/>
          <ac:spMkLst>
            <pc:docMk/>
            <pc:sldMk cId="282932995" sldId="256"/>
            <ac:spMk id="8" creationId="{2C24F81C-1391-4453-8267-D4F86BF8CBA3}"/>
          </ac:spMkLst>
        </pc:spChg>
        <pc:spChg chg="add mod">
          <ac:chgData name="김 승현" userId="11a90075256c3698" providerId="LiveId" clId="{2F575B51-D660-499A-8BD9-B80436AA3D4F}" dt="2021-07-11T06:39:04.521" v="872" actId="115"/>
          <ac:spMkLst>
            <pc:docMk/>
            <pc:sldMk cId="282932995" sldId="256"/>
            <ac:spMk id="9" creationId="{2EA3D041-9235-4C5F-86B9-B30ACF201C80}"/>
          </ac:spMkLst>
        </pc:spChg>
        <pc:spChg chg="add del mod">
          <ac:chgData name="김 승현" userId="11a90075256c3698" providerId="LiveId" clId="{2F575B51-D660-499A-8BD9-B80436AA3D4F}" dt="2021-07-11T06:38:55.174" v="871" actId="478"/>
          <ac:spMkLst>
            <pc:docMk/>
            <pc:sldMk cId="282932995" sldId="256"/>
            <ac:spMk id="10" creationId="{1D786F6E-E7DB-4122-863B-7F8C7672530C}"/>
          </ac:spMkLst>
        </pc:spChg>
        <pc:spChg chg="add del mod">
          <ac:chgData name="김 승현" userId="11a90075256c3698" providerId="LiveId" clId="{2F575B51-D660-499A-8BD9-B80436AA3D4F}" dt="2021-07-11T06:34:40.675" v="863" actId="478"/>
          <ac:spMkLst>
            <pc:docMk/>
            <pc:sldMk cId="282932995" sldId="256"/>
            <ac:spMk id="11" creationId="{0AFEA503-B68B-40C2-A9A4-14410CF07984}"/>
          </ac:spMkLst>
        </pc:spChg>
        <pc:spChg chg="add mod">
          <ac:chgData name="김 승현" userId="11a90075256c3698" providerId="LiveId" clId="{2F575B51-D660-499A-8BD9-B80436AA3D4F}" dt="2021-07-11T06:39:53.719" v="913" actId="1076"/>
          <ac:spMkLst>
            <pc:docMk/>
            <pc:sldMk cId="282932995" sldId="256"/>
            <ac:spMk id="12" creationId="{4C98F7AF-4B3C-46F3-850C-C796FA02BCC6}"/>
          </ac:spMkLst>
        </pc:spChg>
        <pc:spChg chg="add mod">
          <ac:chgData name="김 승현" userId="11a90075256c3698" providerId="LiveId" clId="{2F575B51-D660-499A-8BD9-B80436AA3D4F}" dt="2021-07-11T06:39:37.435" v="908" actId="1076"/>
          <ac:spMkLst>
            <pc:docMk/>
            <pc:sldMk cId="282932995" sldId="256"/>
            <ac:spMk id="13" creationId="{621CC965-F9F3-42CE-84BE-2EFD2B724E98}"/>
          </ac:spMkLst>
        </pc:spChg>
        <pc:spChg chg="add mod">
          <ac:chgData name="김 승현" userId="11a90075256c3698" providerId="LiveId" clId="{2F575B51-D660-499A-8BD9-B80436AA3D4F}" dt="2021-07-11T06:40:57.960" v="956"/>
          <ac:spMkLst>
            <pc:docMk/>
            <pc:sldMk cId="282932995" sldId="256"/>
            <ac:spMk id="20" creationId="{CCE47613-8DB9-439D-BF94-32E728F25FCE}"/>
          </ac:spMkLst>
        </pc:spChg>
        <pc:spChg chg="add mod">
          <ac:chgData name="김 승현" userId="11a90075256c3698" providerId="LiveId" clId="{2F575B51-D660-499A-8BD9-B80436AA3D4F}" dt="2021-07-11T06:46:38.635" v="1042" actId="20577"/>
          <ac:spMkLst>
            <pc:docMk/>
            <pc:sldMk cId="282932995" sldId="256"/>
            <ac:spMk id="21" creationId="{FD48D140-8E43-42E1-8B69-E5DF1CD7C23F}"/>
          </ac:spMkLst>
        </pc:spChg>
        <pc:spChg chg="add del mod">
          <ac:chgData name="김 승현" userId="11a90075256c3698" providerId="LiveId" clId="{2F575B51-D660-499A-8BD9-B80436AA3D4F}" dt="2021-07-11T06:47:47.275" v="1054" actId="478"/>
          <ac:spMkLst>
            <pc:docMk/>
            <pc:sldMk cId="282932995" sldId="256"/>
            <ac:spMk id="22" creationId="{2BC4AC20-5CB3-48BA-A414-5A6564152D52}"/>
          </ac:spMkLst>
        </pc:spChg>
        <pc:graphicFrameChg chg="add mod modGraphic">
          <ac:chgData name="김 승현" userId="11a90075256c3698" providerId="LiveId" clId="{2F575B51-D660-499A-8BD9-B80436AA3D4F}" dt="2021-07-11T06:32:47.225" v="751" actId="1076"/>
          <ac:graphicFrameMkLst>
            <pc:docMk/>
            <pc:sldMk cId="282932995" sldId="256"/>
            <ac:graphicFrameMk id="6" creationId="{2C0C645C-D886-4426-A7BA-5978AC854B9F}"/>
          </ac:graphicFrameMkLst>
        </pc:graphicFrameChg>
        <pc:cxnChg chg="add mod">
          <ac:chgData name="김 승현" userId="11a90075256c3698" providerId="LiveId" clId="{2F575B51-D660-499A-8BD9-B80436AA3D4F}" dt="2021-07-11T06:39:55.806" v="914" actId="14100"/>
          <ac:cxnSpMkLst>
            <pc:docMk/>
            <pc:sldMk cId="282932995" sldId="256"/>
            <ac:cxnSpMk id="15" creationId="{9A865A5F-BDF2-4212-A332-E7298BEA32F0}"/>
          </ac:cxnSpMkLst>
        </pc:cxnChg>
        <pc:cxnChg chg="add mod">
          <ac:chgData name="김 승현" userId="11a90075256c3698" providerId="LiveId" clId="{2F575B51-D660-499A-8BD9-B80436AA3D4F}" dt="2021-07-11T06:39:49.390" v="912" actId="14100"/>
          <ac:cxnSpMkLst>
            <pc:docMk/>
            <pc:sldMk cId="282932995" sldId="256"/>
            <ac:cxnSpMk id="16" creationId="{5639C1B0-F08C-4976-AC37-AC2F0E0C1739}"/>
          </ac:cxnSpMkLst>
        </pc:cxnChg>
      </pc:sldChg>
      <pc:sldChg chg="delSp new del mod">
        <pc:chgData name="김 승현" userId="11a90075256c3698" providerId="LiveId" clId="{2F575B51-D660-499A-8BD9-B80436AA3D4F}" dt="2021-07-11T06:54:21.788" v="1069" actId="2696"/>
        <pc:sldMkLst>
          <pc:docMk/>
          <pc:sldMk cId="2264032270" sldId="257"/>
        </pc:sldMkLst>
        <pc:spChg chg="del">
          <ac:chgData name="김 승현" userId="11a90075256c3698" providerId="LiveId" clId="{2F575B51-D660-499A-8BD9-B80436AA3D4F}" dt="2021-07-11T06:52:17.088" v="1056" actId="478"/>
          <ac:spMkLst>
            <pc:docMk/>
            <pc:sldMk cId="2264032270" sldId="257"/>
            <ac:spMk id="2" creationId="{F7D5A4E3-428E-4935-BB98-E65415C669EE}"/>
          </ac:spMkLst>
        </pc:spChg>
        <pc:spChg chg="del">
          <ac:chgData name="김 승현" userId="11a90075256c3698" providerId="LiveId" clId="{2F575B51-D660-499A-8BD9-B80436AA3D4F}" dt="2021-07-11T06:52:18.135" v="1057" actId="478"/>
          <ac:spMkLst>
            <pc:docMk/>
            <pc:sldMk cId="2264032270" sldId="257"/>
            <ac:spMk id="3" creationId="{DA7F021C-2991-4EF9-BB12-7F4A1000974A}"/>
          </ac:spMkLst>
        </pc:spChg>
      </pc:sldChg>
      <pc:sldChg chg="addSp delSp modSp add mod">
        <pc:chgData name="김 승현" userId="11a90075256c3698" providerId="LiveId" clId="{2F575B51-D660-499A-8BD9-B80436AA3D4F}" dt="2021-07-11T07:30:17.054" v="1780" actId="14100"/>
        <pc:sldMkLst>
          <pc:docMk/>
          <pc:sldMk cId="2947150438" sldId="264"/>
        </pc:sldMkLst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6" creationId="{C2ED618E-98DC-4053-8F08-B501A2285F55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10" creationId="{36916954-D66B-4A9D-B933-5095AFA3C88A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27" creationId="{343C2F5C-77EE-491F-B116-A92C596300AA}"/>
          </ac:spMkLst>
        </pc:spChg>
        <pc:spChg chg="del">
          <ac:chgData name="김 승현" userId="11a90075256c3698" providerId="LiveId" clId="{2F575B51-D660-499A-8BD9-B80436AA3D4F}" dt="2021-07-11T06:54:42.644" v="1074" actId="478"/>
          <ac:spMkLst>
            <pc:docMk/>
            <pc:sldMk cId="2947150438" sldId="264"/>
            <ac:spMk id="29" creationId="{5F0515BF-28C8-400C-BD08-EEA20D9BD870}"/>
          </ac:spMkLst>
        </pc:spChg>
        <pc:spChg chg="del">
          <ac:chgData name="김 승현" userId="11a90075256c3698" providerId="LiveId" clId="{2F575B51-D660-499A-8BD9-B80436AA3D4F}" dt="2021-07-11T06:54:34.844" v="1070" actId="478"/>
          <ac:spMkLst>
            <pc:docMk/>
            <pc:sldMk cId="2947150438" sldId="264"/>
            <ac:spMk id="43" creationId="{485BA7B3-DAD7-404B-87D7-CD5C836B769F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46" creationId="{5F1CDF85-DAE5-4621-B901-3BB2A142A9F9}"/>
          </ac:spMkLst>
        </pc:spChg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48" creationId="{2D16C1DA-619D-47B9-A7CB-43FCCF2608B2}"/>
          </ac:spMkLst>
        </pc:spChg>
        <pc:spChg chg="del">
          <ac:chgData name="김 승현" userId="11a90075256c3698" providerId="LiveId" clId="{2F575B51-D660-499A-8BD9-B80436AA3D4F}" dt="2021-07-11T06:55:30.009" v="1090" actId="478"/>
          <ac:spMkLst>
            <pc:docMk/>
            <pc:sldMk cId="2947150438" sldId="264"/>
            <ac:spMk id="49" creationId="{0AE5A5AB-733A-4603-9267-D12A94BABD3B}"/>
          </ac:spMkLst>
        </pc:spChg>
        <pc:spChg chg="mod">
          <ac:chgData name="김 승현" userId="11a90075256c3698" providerId="LiveId" clId="{2F575B51-D660-499A-8BD9-B80436AA3D4F}" dt="2021-07-11T07:11:35.221" v="1365"/>
          <ac:spMkLst>
            <pc:docMk/>
            <pc:sldMk cId="2947150438" sldId="264"/>
            <ac:spMk id="50" creationId="{B6B195BF-B2D8-44C4-9201-360245A4F525}"/>
          </ac:spMkLst>
        </pc:spChg>
        <pc:spChg chg="del">
          <ac:chgData name="김 승현" userId="11a90075256c3698" providerId="LiveId" clId="{2F575B51-D660-499A-8BD9-B80436AA3D4F}" dt="2021-07-11T06:54:39.106" v="1072" actId="478"/>
          <ac:spMkLst>
            <pc:docMk/>
            <pc:sldMk cId="2947150438" sldId="264"/>
            <ac:spMk id="63" creationId="{FCB573DD-D743-4E5A-89E0-F633E81B0BDB}"/>
          </ac:spMkLst>
        </pc:spChg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64" creationId="{82B36BB6-79E8-4F2C-A9C5-529ACB2439E9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2F575B51-D660-499A-8BD9-B80436AA3D4F}" dt="2021-07-11T07:30:17.054" v="1780" actId="14100"/>
          <ac:spMkLst>
            <pc:docMk/>
            <pc:sldMk cId="2947150438" sldId="264"/>
            <ac:spMk id="67" creationId="{0D7289B6-B661-4D31-8BA1-C6E2D24A3757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68" creationId="{4C2FB2F3-F8B8-459F-A19E-1E10F0A48957}"/>
          </ac:spMkLst>
        </pc:spChg>
        <pc:spChg chg="del mod">
          <ac:chgData name="김 승현" userId="11a90075256c3698" providerId="LiveId" clId="{2F575B51-D660-499A-8BD9-B80436AA3D4F}" dt="2021-07-11T07:30:13.845" v="1779" actId="478"/>
          <ac:spMkLst>
            <pc:docMk/>
            <pc:sldMk cId="2947150438" sldId="264"/>
            <ac:spMk id="69" creationId="{3CA5D12C-A5A3-41CA-8726-D231FA9E96FD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71" creationId="{D9F71C19-CB8F-43C3-8BFA-B7B982269681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72" creationId="{ABFBA98E-3F1C-45B6-894E-3EF7258FF2C7}"/>
          </ac:spMkLst>
        </pc:spChg>
        <pc:grpChg chg="add mod">
          <ac:chgData name="김 승현" userId="11a90075256c3698" providerId="LiveId" clId="{2F575B51-D660-499A-8BD9-B80436AA3D4F}" dt="2021-07-11T07:18:32.821" v="1453" actId="1076"/>
          <ac:grpSpMkLst>
            <pc:docMk/>
            <pc:sldMk cId="2947150438" sldId="264"/>
            <ac:grpSpMk id="47" creationId="{7401BB94-FF3C-4458-BD2A-583E073A4FA8}"/>
          </ac:grpSpMkLst>
        </pc:grpChg>
        <pc:grpChg chg="del">
          <ac:chgData name="김 승현" userId="11a90075256c3698" providerId="LiveId" clId="{2F575B51-D660-499A-8BD9-B80436AA3D4F}" dt="2021-07-11T06:52:41.748" v="1059" actId="478"/>
          <ac:grpSpMkLst>
            <pc:docMk/>
            <pc:sldMk cId="2947150438" sldId="264"/>
            <ac:grpSpMk id="51" creationId="{924F3050-CADA-4D3C-BBFA-6F52BC58F2B5}"/>
          </ac:grpSpMkLst>
        </pc:grpChg>
        <pc:graphicFrameChg chg="add mod modGraphic">
          <ac:chgData name="김 승현" userId="11a90075256c3698" providerId="LiveId" clId="{2F575B51-D660-499A-8BD9-B80436AA3D4F}" dt="2021-07-11T07:01:20.213" v="1215" actId="207"/>
          <ac:graphicFrameMkLst>
            <pc:docMk/>
            <pc:sldMk cId="2947150438" sldId="264"/>
            <ac:graphicFrameMk id="12" creationId="{A5412CB3-2546-44AE-BE6B-0581FBA0BE7C}"/>
          </ac:graphicFrameMkLst>
        </pc:graphicFrameChg>
        <pc:graphicFrameChg chg="add del mod">
          <ac:chgData name="김 승현" userId="11a90075256c3698" providerId="LiveId" clId="{2F575B51-D660-499A-8BD9-B80436AA3D4F}" dt="2021-07-11T07:00:26.895" v="1206" actId="478"/>
          <ac:graphicFrameMkLst>
            <pc:docMk/>
            <pc:sldMk cId="2947150438" sldId="264"/>
            <ac:graphicFrameMk id="36" creationId="{F59036E5-78B3-430F-A69E-80867118F090}"/>
          </ac:graphicFrameMkLst>
        </pc:graphicFrameChg>
        <pc:cxnChg chg="add del mod">
          <ac:chgData name="김 승현" userId="11a90075256c3698" providerId="LiveId" clId="{2F575B51-D660-499A-8BD9-B80436AA3D4F}" dt="2021-07-11T07:18:29.051" v="1451" actId="478"/>
          <ac:cxnSpMkLst>
            <pc:docMk/>
            <pc:sldMk cId="2947150438" sldId="264"/>
            <ac:cxnSpMk id="5" creationId="{F9ADC6E5-4AAA-4F8C-A4B4-725062EA6C42}"/>
          </ac:cxnSpMkLst>
        </pc:cxnChg>
        <pc:cxnChg chg="del mod">
          <ac:chgData name="김 승현" userId="11a90075256c3698" providerId="LiveId" clId="{2F575B51-D660-499A-8BD9-B80436AA3D4F}" dt="2021-07-11T06:54:41.048" v="1073" actId="478"/>
          <ac:cxnSpMkLst>
            <pc:docMk/>
            <pc:sldMk cId="2947150438" sldId="264"/>
            <ac:cxnSpMk id="14" creationId="{F572F4F9-D118-43D4-8B34-5E0B35F6B12D}"/>
          </ac:cxnSpMkLst>
        </pc:cxnChg>
        <pc:cxnChg chg="del mod">
          <ac:chgData name="김 승현" userId="11a90075256c3698" providerId="LiveId" clId="{2F575B51-D660-499A-8BD9-B80436AA3D4F}" dt="2021-07-11T06:54:37.509" v="1071" actId="478"/>
          <ac:cxnSpMkLst>
            <pc:docMk/>
            <pc:sldMk cId="2947150438" sldId="264"/>
            <ac:cxnSpMk id="30" creationId="{033C4094-235F-4065-A5B8-41DEF8A6593C}"/>
          </ac:cxnSpMkLst>
        </pc:cxnChg>
        <pc:cxnChg chg="add mod">
          <ac:chgData name="김 승현" userId="11a90075256c3698" providerId="LiveId" clId="{2F575B51-D660-499A-8BD9-B80436AA3D4F}" dt="2021-07-11T07:02:25.594" v="1225" actId="14100"/>
          <ac:cxnSpMkLst>
            <pc:docMk/>
            <pc:sldMk cId="2947150438" sldId="264"/>
            <ac:cxnSpMk id="37" creationId="{245DB21C-326D-4C99-A0F9-5F3E7C0043DD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7" creationId="{48EDE0AB-7EEF-46FD-AADA-D184F4A37185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8" creationId="{52B2493A-4553-4938-8A3A-08D31648054A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9" creationId="{9EBED164-AD19-425B-B013-525045AF09E5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0" creationId="{038DF3A6-6755-46F5-8685-11640DBE18B2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1" creationId="{393CF564-D9C4-4479-A929-4563A9053B8D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2" creationId="{572F2AE6-A1C2-40D3-A8C6-4D4797B3EEA6}"/>
          </ac:cxnSpMkLst>
        </pc:cxnChg>
        <pc:cxnChg chg="del mod">
          <ac:chgData name="김 승현" userId="11a90075256c3698" providerId="LiveId" clId="{2F575B51-D660-499A-8BD9-B80436AA3D4F}" dt="2021-07-11T06:55:37.292" v="1093" actId="478"/>
          <ac:cxnSpMkLst>
            <pc:docMk/>
            <pc:sldMk cId="2947150438" sldId="264"/>
            <ac:cxnSpMk id="65" creationId="{39C3E35C-B5F6-4048-8A6A-ACC54DC94073}"/>
          </ac:cxnSpMkLst>
        </pc:cxnChg>
        <pc:cxnChg chg="mod">
          <ac:chgData name="김 승현" userId="11a90075256c3698" providerId="LiveId" clId="{2F575B51-D660-499A-8BD9-B80436AA3D4F}" dt="2021-07-11T07:18:29.402" v="1452"/>
          <ac:cxnSpMkLst>
            <pc:docMk/>
            <pc:sldMk cId="2947150438" sldId="264"/>
            <ac:cxnSpMk id="70" creationId="{4A93E710-EA48-4F09-8A82-E3ECAA22B2B9}"/>
          </ac:cxnSpMkLst>
        </pc:cxnChg>
      </pc:sldChg>
      <pc:sldChg chg="new del">
        <pc:chgData name="김 승현" userId="11a90075256c3698" providerId="LiveId" clId="{2F575B51-D660-499A-8BD9-B80436AA3D4F}" dt="2021-07-11T07:03:46.194" v="1247" actId="2696"/>
        <pc:sldMkLst>
          <pc:docMk/>
          <pc:sldMk cId="1957416415" sldId="265"/>
        </pc:sldMkLst>
      </pc:sldChg>
      <pc:sldChg chg="addSp delSp modSp add mod">
        <pc:chgData name="김 승현" userId="11a90075256c3698" providerId="LiveId" clId="{2F575B51-D660-499A-8BD9-B80436AA3D4F}" dt="2021-07-11T07:34:05.079" v="1839" actId="1582"/>
        <pc:sldMkLst>
          <pc:docMk/>
          <pc:sldMk cId="1441764401" sldId="266"/>
        </pc:sldMkLst>
        <pc:spChg chg="mod">
          <ac:chgData name="김 승현" userId="11a90075256c3698" providerId="LiveId" clId="{2F575B51-D660-499A-8BD9-B80436AA3D4F}" dt="2021-07-11T07:17:58.014" v="1414" actId="20577"/>
          <ac:spMkLst>
            <pc:docMk/>
            <pc:sldMk cId="1441764401" sldId="266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18:17.373" v="1450" actId="1076"/>
          <ac:spMkLst>
            <pc:docMk/>
            <pc:sldMk cId="1441764401" sldId="266"/>
            <ac:spMk id="10" creationId="{36916954-D66B-4A9D-B933-5095AFA3C88A}"/>
          </ac:spMkLst>
        </pc:spChg>
        <pc:spChg chg="del mod">
          <ac:chgData name="김 승현" userId="11a90075256c3698" providerId="LiveId" clId="{2F575B51-D660-499A-8BD9-B80436AA3D4F}" dt="2021-07-11T07:30:20.056" v="1781" actId="478"/>
          <ac:spMkLst>
            <pc:docMk/>
            <pc:sldMk cId="1441764401" sldId="266"/>
            <ac:spMk id="27" creationId="{343C2F5C-77EE-491F-B116-A92C596300AA}"/>
          </ac:spMkLst>
        </pc:spChg>
        <pc:spChg chg="add mod">
          <ac:chgData name="김 승현" userId="11a90075256c3698" providerId="LiveId" clId="{2F575B51-D660-499A-8BD9-B80436AA3D4F}" dt="2021-07-11T07:33:28.976" v="1830" actId="1076"/>
          <ac:spMkLst>
            <pc:docMk/>
            <pc:sldMk cId="1441764401" sldId="266"/>
            <ac:spMk id="35" creationId="{634F0CD2-197A-4A92-84ED-7605C4BD21E8}"/>
          </ac:spMkLst>
        </pc:spChg>
        <pc:spChg chg="add mod">
          <ac:chgData name="김 승현" userId="11a90075256c3698" providerId="LiveId" clId="{2F575B51-D660-499A-8BD9-B80436AA3D4F}" dt="2021-07-11T07:33:31.039" v="1831" actId="1076"/>
          <ac:spMkLst>
            <pc:docMk/>
            <pc:sldMk cId="1441764401" sldId="266"/>
            <ac:spMk id="36" creationId="{12436FC8-D575-4AE1-ABA4-CF18FBB81B30}"/>
          </ac:spMkLst>
        </pc:spChg>
        <pc:spChg chg="add mod">
          <ac:chgData name="김 승현" userId="11a90075256c3698" providerId="LiveId" clId="{2F575B51-D660-499A-8BD9-B80436AA3D4F}" dt="2021-07-11T07:33:40.748" v="1834" actId="1076"/>
          <ac:spMkLst>
            <pc:docMk/>
            <pc:sldMk cId="1441764401" sldId="266"/>
            <ac:spMk id="41" creationId="{19EEA1F8-8CBA-4836-B725-80A186938A8F}"/>
          </ac:spMkLst>
        </pc:spChg>
        <pc:spChg chg="add mod">
          <ac:chgData name="김 승현" userId="11a90075256c3698" providerId="LiveId" clId="{2F575B51-D660-499A-8BD9-B80436AA3D4F}" dt="2021-07-11T07:33:34.171" v="1832" actId="1076"/>
          <ac:spMkLst>
            <pc:docMk/>
            <pc:sldMk cId="1441764401" sldId="266"/>
            <ac:spMk id="44" creationId="{950374AF-B292-4263-86BC-494846393C41}"/>
          </ac:spMkLst>
        </pc:spChg>
        <pc:spChg chg="add mod">
          <ac:chgData name="김 승현" userId="11a90075256c3698" providerId="LiveId" clId="{2F575B51-D660-499A-8BD9-B80436AA3D4F}" dt="2021-07-11T07:33:37.144" v="1833" actId="1076"/>
          <ac:spMkLst>
            <pc:docMk/>
            <pc:sldMk cId="1441764401" sldId="266"/>
            <ac:spMk id="46" creationId="{7B088D04-7B0E-4230-9B76-5C0630BA35CA}"/>
          </ac:spMkLst>
        </pc:spChg>
        <pc:spChg chg="mod">
          <ac:chgData name="김 승현" userId="11a90075256c3698" providerId="LiveId" clId="{2F575B51-D660-499A-8BD9-B80436AA3D4F}" dt="2021-07-11T07:30:23.488" v="1782" actId="14100"/>
          <ac:spMkLst>
            <pc:docMk/>
            <pc:sldMk cId="1441764401" sldId="266"/>
            <ac:spMk id="48" creationId="{2D16C1DA-619D-47B9-A7CB-43FCCF2608B2}"/>
          </ac:spMkLst>
        </pc:spChg>
        <pc:spChg chg="add mod">
          <ac:chgData name="김 승현" userId="11a90075256c3698" providerId="LiveId" clId="{2F575B51-D660-499A-8BD9-B80436AA3D4F}" dt="2021-07-11T07:32:32.587" v="1810" actId="20577"/>
          <ac:spMkLst>
            <pc:docMk/>
            <pc:sldMk cId="1441764401" sldId="266"/>
            <ac:spMk id="49" creationId="{822B6751-6392-4E56-8436-A24B11E11B92}"/>
          </ac:spMkLst>
        </pc:spChg>
        <pc:spChg chg="mod">
          <ac:chgData name="김 승현" userId="11a90075256c3698" providerId="LiveId" clId="{2F575B51-D660-499A-8BD9-B80436AA3D4F}" dt="2021-07-11T07:11:38.205" v="1372"/>
          <ac:spMkLst>
            <pc:docMk/>
            <pc:sldMk cId="1441764401" sldId="266"/>
            <ac:spMk id="50" creationId="{B6B195BF-B2D8-44C4-9201-360245A4F525}"/>
          </ac:spMkLst>
        </pc:spChg>
        <pc:spChg chg="add mod">
          <ac:chgData name="김 승현" userId="11a90075256c3698" providerId="LiveId" clId="{2F575B51-D660-499A-8BD9-B80436AA3D4F}" dt="2021-07-11T07:32:42.655" v="1814" actId="20577"/>
          <ac:spMkLst>
            <pc:docMk/>
            <pc:sldMk cId="1441764401" sldId="266"/>
            <ac:spMk id="51" creationId="{53D1FBD8-4568-402D-98F5-D7FAC829EF16}"/>
          </ac:spMkLst>
        </pc:spChg>
        <pc:spChg chg="add mod">
          <ac:chgData name="김 승현" userId="11a90075256c3698" providerId="LiveId" clId="{2F575B51-D660-499A-8BD9-B80436AA3D4F}" dt="2021-07-11T07:33:08.643" v="1829" actId="20577"/>
          <ac:spMkLst>
            <pc:docMk/>
            <pc:sldMk cId="1441764401" sldId="266"/>
            <ac:spMk id="52" creationId="{A087EB44-B3DB-489B-BE18-E28DB48E063E}"/>
          </ac:spMkLst>
        </pc:spChg>
        <pc:spChg chg="mod">
          <ac:chgData name="김 승현" userId="11a90075256c3698" providerId="LiveId" clId="{2F575B51-D660-499A-8BD9-B80436AA3D4F}" dt="2021-07-11T07:18:11.370" v="1448"/>
          <ac:spMkLst>
            <pc:docMk/>
            <pc:sldMk cId="1441764401" sldId="266"/>
            <ac:spMk id="64" creationId="{82B36BB6-79E8-4F2C-A9C5-529ACB2439E9}"/>
          </ac:spMkLst>
        </pc:spChg>
        <pc:grpChg chg="add mod">
          <ac:chgData name="김 승현" userId="11a90075256c3698" providerId="LiveId" clId="{2F575B51-D660-499A-8BD9-B80436AA3D4F}" dt="2021-07-11T07:21:34.790" v="1546" actId="1076"/>
          <ac:grpSpMkLst>
            <pc:docMk/>
            <pc:sldMk cId="1441764401" sldId="266"/>
            <ac:grpSpMk id="34" creationId="{278F9E45-E991-4E68-90E7-F077516B06A7}"/>
          </ac:grpSpMkLst>
        </pc:grpChg>
        <pc:graphicFrameChg chg="add del mod modGraphic">
          <ac:chgData name="김 승현" userId="11a90075256c3698" providerId="LiveId" clId="{2F575B51-D660-499A-8BD9-B80436AA3D4F}" dt="2021-07-11T07:29:01.137" v="1759" actId="478"/>
          <ac:graphicFrameMkLst>
            <pc:docMk/>
            <pc:sldMk cId="1441764401" sldId="266"/>
            <ac:graphicFrameMk id="11" creationId="{EEFD8E3C-CFAA-4799-8260-98DDC60BC2BF}"/>
          </ac:graphicFrameMkLst>
        </pc:graphicFrameChg>
        <pc:graphicFrameChg chg="del mod modGraphic">
          <ac:chgData name="김 승현" userId="11a90075256c3698" providerId="LiveId" clId="{2F575B51-D660-499A-8BD9-B80436AA3D4F}" dt="2021-07-11T07:28:59.077" v="1757" actId="478"/>
          <ac:graphicFrameMkLst>
            <pc:docMk/>
            <pc:sldMk cId="1441764401" sldId="266"/>
            <ac:graphicFrameMk id="12" creationId="{A5412CB3-2546-44AE-BE6B-0581FBA0BE7C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01.943" v="1760" actId="478"/>
          <ac:graphicFrameMkLst>
            <pc:docMk/>
            <pc:sldMk cId="1441764401" sldId="266"/>
            <ac:graphicFrameMk id="38" creationId="{AC5C3302-9FED-4D49-9A54-4B8A8F3F64C6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03.253" v="1761" actId="478"/>
          <ac:graphicFrameMkLst>
            <pc:docMk/>
            <pc:sldMk cId="1441764401" sldId="266"/>
            <ac:graphicFrameMk id="39" creationId="{41F716D6-6365-44FE-83B8-C95934BABE90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13.847" v="1765" actId="478"/>
          <ac:graphicFrameMkLst>
            <pc:docMk/>
            <pc:sldMk cId="1441764401" sldId="266"/>
            <ac:graphicFrameMk id="40" creationId="{7BB7FC54-FA97-44AA-8B95-F52A280A4FA6}"/>
          </ac:graphicFrameMkLst>
        </pc:graphicFrameChg>
        <pc:graphicFrameChg chg="add mod modGraphic">
          <ac:chgData name="김 승현" userId="11a90075256c3698" providerId="LiveId" clId="{2F575B51-D660-499A-8BD9-B80436AA3D4F}" dt="2021-07-11T07:29:27.547" v="1767" actId="207"/>
          <ac:graphicFrameMkLst>
            <pc:docMk/>
            <pc:sldMk cId="1441764401" sldId="266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2F575B51-D660-499A-8BD9-B80436AA3D4F}" dt="2021-07-11T07:16:56.949" v="1390" actId="164"/>
          <ac:cxnSpMkLst>
            <pc:docMk/>
            <pc:sldMk cId="1441764401" sldId="266"/>
            <ac:cxnSpMk id="5" creationId="{F9ADC6E5-4AAA-4F8C-A4B4-725062EA6C42}"/>
          </ac:cxnSpMkLst>
        </pc:cxnChg>
        <pc:cxnChg chg="add del mod">
          <ac:chgData name="김 승현" userId="11a90075256c3698" providerId="LiveId" clId="{2F575B51-D660-499A-8BD9-B80436AA3D4F}" dt="2021-07-11T07:04:54.621" v="1268" actId="478"/>
          <ac:cxnSpMkLst>
            <pc:docMk/>
            <pc:sldMk cId="1441764401" sldId="266"/>
            <ac:cxnSpMk id="13" creationId="{DC1F763F-4CAB-46EE-BF5C-6466B595FC23}"/>
          </ac:cxnSpMkLst>
        </pc:cxnChg>
        <pc:cxnChg chg="add del mod">
          <ac:chgData name="김 승현" userId="11a90075256c3698" providerId="LiveId" clId="{2F575B51-D660-499A-8BD9-B80436AA3D4F}" dt="2021-07-11T07:05:23.760" v="1280" actId="478"/>
          <ac:cxnSpMkLst>
            <pc:docMk/>
            <pc:sldMk cId="1441764401" sldId="266"/>
            <ac:cxnSpMk id="19" creationId="{A7EF4D91-3B57-4410-B228-5EB8BE67B765}"/>
          </ac:cxnSpMkLst>
        </pc:cxnChg>
        <pc:cxnChg chg="add del mod">
          <ac:chgData name="김 승현" userId="11a90075256c3698" providerId="LiveId" clId="{2F575B51-D660-499A-8BD9-B80436AA3D4F}" dt="2021-07-11T07:06:07.509" v="1292" actId="478"/>
          <ac:cxnSpMkLst>
            <pc:docMk/>
            <pc:sldMk cId="1441764401" sldId="266"/>
            <ac:cxnSpMk id="22" creationId="{99367F3F-87D5-4012-99AA-872B07F1459A}"/>
          </ac:cxnSpMkLst>
        </pc:cxnChg>
        <pc:cxnChg chg="del mod">
          <ac:chgData name="김 승현" userId="11a90075256c3698" providerId="LiveId" clId="{2F575B51-D660-499A-8BD9-B80436AA3D4F}" dt="2021-07-11T07:06:26.284" v="1296" actId="478"/>
          <ac:cxnSpMkLst>
            <pc:docMk/>
            <pc:sldMk cId="1441764401" sldId="266"/>
            <ac:cxnSpMk id="37" creationId="{245DB21C-326D-4C99-A0F9-5F3E7C0043DD}"/>
          </ac:cxnSpMkLst>
        </pc:cxnChg>
        <pc:cxnChg chg="add del mod">
          <ac:chgData name="김 승현" userId="11a90075256c3698" providerId="LiveId" clId="{2F575B51-D660-499A-8BD9-B80436AA3D4F}" dt="2021-07-11T07:32:57.119" v="1816" actId="478"/>
          <ac:cxnSpMkLst>
            <pc:docMk/>
            <pc:sldMk cId="1441764401" sldId="266"/>
            <ac:cxnSpMk id="43" creationId="{50538BC7-E3F5-43CD-882F-1DCDE619A178}"/>
          </ac:cxnSpMkLst>
        </pc:cxnChg>
        <pc:cxnChg chg="add mod">
          <ac:chgData name="김 승현" userId="11a90075256c3698" providerId="LiveId" clId="{2F575B51-D660-499A-8BD9-B80436AA3D4F}" dt="2021-07-11T07:34:05.079" v="1839" actId="1582"/>
          <ac:cxnSpMkLst>
            <pc:docMk/>
            <pc:sldMk cId="1441764401" sldId="266"/>
            <ac:cxnSpMk id="53" creationId="{22A0F6F6-A95C-4CBE-8175-36F9E3803EBE}"/>
          </ac:cxnSpMkLst>
        </pc:cxnChg>
        <pc:cxnChg chg="add mod">
          <ac:chgData name="김 승현" userId="11a90075256c3698" providerId="LiveId" clId="{2F575B51-D660-499A-8BD9-B80436AA3D4F}" dt="2021-07-11T07:33:59.680" v="1838" actId="1582"/>
          <ac:cxnSpMkLst>
            <pc:docMk/>
            <pc:sldMk cId="1441764401" sldId="266"/>
            <ac:cxnSpMk id="55" creationId="{8C427ECE-8F15-4476-AAFF-2CEE4B4E923F}"/>
          </ac:cxnSpMkLst>
        </pc:cxnChg>
      </pc:sldChg>
      <pc:sldChg chg="addSp modSp add del mod">
        <pc:chgData name="김 승현" userId="11a90075256c3698" providerId="LiveId" clId="{2F575B51-D660-499A-8BD9-B80436AA3D4F}" dt="2021-07-11T07:22:17.997" v="1573" actId="47"/>
        <pc:sldMkLst>
          <pc:docMk/>
          <pc:sldMk cId="3114201829" sldId="267"/>
        </pc:sldMkLst>
        <pc:spChg chg="add mod">
          <ac:chgData name="김 승현" userId="11a90075256c3698" providerId="LiveId" clId="{2F575B51-D660-499A-8BD9-B80436AA3D4F}" dt="2021-07-11T07:09:02.110" v="1356" actId="1076"/>
          <ac:spMkLst>
            <pc:docMk/>
            <pc:sldMk cId="3114201829" sldId="267"/>
            <ac:spMk id="3" creationId="{D0CFA544-3D7B-41A7-AC8E-B496AACEF3D4}"/>
          </ac:spMkLst>
        </pc:spChg>
        <pc:spChg chg="add mod">
          <ac:chgData name="김 승현" userId="11a90075256c3698" providerId="LiveId" clId="{2F575B51-D660-499A-8BD9-B80436AA3D4F}" dt="2021-07-11T07:08:47.594" v="1330" actId="571"/>
          <ac:spMkLst>
            <pc:docMk/>
            <pc:sldMk cId="3114201829" sldId="267"/>
            <ac:spMk id="15" creationId="{D15566E1-1359-4BA6-A927-BA1BB30F625B}"/>
          </ac:spMkLst>
        </pc:spChg>
        <pc:spChg chg="mod">
          <ac:chgData name="김 승현" userId="11a90075256c3698" providerId="LiveId" clId="{2F575B51-D660-499A-8BD9-B80436AA3D4F}" dt="2021-07-11T07:11:41.184" v="1381"/>
          <ac:spMkLst>
            <pc:docMk/>
            <pc:sldMk cId="3114201829" sldId="267"/>
            <ac:spMk id="50" creationId="{B6B195BF-B2D8-44C4-9201-360245A4F525}"/>
          </ac:spMkLst>
        </pc:spChg>
      </pc:sldChg>
      <pc:sldChg chg="addSp delSp modSp add mod">
        <pc:chgData name="김 승현" userId="11a90075256c3698" providerId="LiveId" clId="{2F575B51-D660-499A-8BD9-B80436AA3D4F}" dt="2021-07-11T07:56:24.665" v="2224" actId="20577"/>
        <pc:sldMkLst>
          <pc:docMk/>
          <pc:sldMk cId="3179105269" sldId="267"/>
        </pc:sldMkLst>
        <pc:spChg chg="mod topLvl">
          <ac:chgData name="김 승현" userId="11a90075256c3698" providerId="LiveId" clId="{2F575B51-D660-499A-8BD9-B80436AA3D4F}" dt="2021-07-11T07:26:24.279" v="1637" actId="20577"/>
          <ac:spMkLst>
            <pc:docMk/>
            <pc:sldMk cId="3179105269" sldId="267"/>
            <ac:spMk id="6" creationId="{C2ED618E-98DC-4053-8F08-B501A2285F55}"/>
          </ac:spMkLst>
        </pc:spChg>
        <pc:spChg chg="mod topLvl">
          <ac:chgData name="김 승현" userId="11a90075256c3698" providerId="LiveId" clId="{2F575B51-D660-499A-8BD9-B80436AA3D4F}" dt="2021-07-11T07:28:36.133" v="1756" actId="1076"/>
          <ac:spMkLst>
            <pc:docMk/>
            <pc:sldMk cId="3179105269" sldId="267"/>
            <ac:spMk id="10" creationId="{36916954-D66B-4A9D-B933-5095AFA3C88A}"/>
          </ac:spMkLst>
        </pc:spChg>
        <pc:spChg chg="add mod">
          <ac:chgData name="김 승현" userId="11a90075256c3698" providerId="LiveId" clId="{2F575B51-D660-499A-8BD9-B80436AA3D4F}" dt="2021-07-11T07:56:24.665" v="2224" actId="20577"/>
          <ac:spMkLst>
            <pc:docMk/>
            <pc:sldMk cId="3179105269" sldId="267"/>
            <ac:spMk id="24" creationId="{6C0B63A6-C17F-425E-8A50-6E2D344E5A90}"/>
          </ac:spMkLst>
        </pc:spChg>
        <pc:spChg chg="add mod">
          <ac:chgData name="김 승현" userId="11a90075256c3698" providerId="LiveId" clId="{2F575B51-D660-499A-8BD9-B80436AA3D4F}" dt="2021-07-11T07:56:22.274" v="2222" actId="20577"/>
          <ac:spMkLst>
            <pc:docMk/>
            <pc:sldMk cId="3179105269" sldId="267"/>
            <ac:spMk id="25" creationId="{0184C541-3643-47EA-BA08-D6AF15403FA4}"/>
          </ac:spMkLst>
        </pc:spChg>
        <pc:spChg chg="mod topLvl">
          <ac:chgData name="김 승현" userId="11a90075256c3698" providerId="LiveId" clId="{2F575B51-D660-499A-8BD9-B80436AA3D4F}" dt="2021-07-11T07:25:56.749" v="1629" actId="14100"/>
          <ac:spMkLst>
            <pc:docMk/>
            <pc:sldMk cId="3179105269" sldId="267"/>
            <ac:spMk id="27" creationId="{343C2F5C-77EE-491F-B116-A92C596300AA}"/>
          </ac:spMkLst>
        </pc:spChg>
        <pc:spChg chg="del">
          <ac:chgData name="김 승현" userId="11a90075256c3698" providerId="LiveId" clId="{2F575B51-D660-499A-8BD9-B80436AA3D4F}" dt="2021-07-11T07:25:02.126" v="1605" actId="478"/>
          <ac:spMkLst>
            <pc:docMk/>
            <pc:sldMk cId="3179105269" sldId="267"/>
            <ac:spMk id="35" creationId="{634F0CD2-197A-4A92-84ED-7605C4BD21E8}"/>
          </ac:spMkLst>
        </pc:spChg>
        <pc:spChg chg="del">
          <ac:chgData name="김 승현" userId="11a90075256c3698" providerId="LiveId" clId="{2F575B51-D660-499A-8BD9-B80436AA3D4F}" dt="2021-07-11T07:25:02.714" v="1606" actId="478"/>
          <ac:spMkLst>
            <pc:docMk/>
            <pc:sldMk cId="3179105269" sldId="267"/>
            <ac:spMk id="36" creationId="{12436FC8-D575-4AE1-ABA4-CF18FBB81B30}"/>
          </ac:spMkLst>
        </pc:spChg>
        <pc:spChg chg="mod topLvl">
          <ac:chgData name="김 승현" userId="11a90075256c3698" providerId="LiveId" clId="{2F575B51-D660-499A-8BD9-B80436AA3D4F}" dt="2021-07-11T07:28:02.339" v="1718" actId="1076"/>
          <ac:spMkLst>
            <pc:docMk/>
            <pc:sldMk cId="3179105269" sldId="267"/>
            <ac:spMk id="41" creationId="{19EEA1F8-8CBA-4836-B725-80A186938A8F}"/>
          </ac:spMkLst>
        </pc:spChg>
        <pc:spChg chg="add del mod">
          <ac:chgData name="김 승현" userId="11a90075256c3698" providerId="LiveId" clId="{2F575B51-D660-499A-8BD9-B80436AA3D4F}" dt="2021-07-11T07:29:48.894" v="1776" actId="22"/>
          <ac:spMkLst>
            <pc:docMk/>
            <pc:sldMk cId="3179105269" sldId="267"/>
            <ac:spMk id="42" creationId="{C3012A6C-CF18-410D-BC8F-694C0AFCB4DA}"/>
          </ac:spMkLst>
        </pc:spChg>
        <pc:spChg chg="del mod">
          <ac:chgData name="김 승현" userId="11a90075256c3698" providerId="LiveId" clId="{2F575B51-D660-499A-8BD9-B80436AA3D4F}" dt="2021-07-11T07:25:04.366" v="1608" actId="478"/>
          <ac:spMkLst>
            <pc:docMk/>
            <pc:sldMk cId="3179105269" sldId="267"/>
            <ac:spMk id="44" creationId="{950374AF-B292-4263-86BC-494846393C41}"/>
          </ac:spMkLst>
        </pc:spChg>
        <pc:spChg chg="del">
          <ac:chgData name="김 승현" userId="11a90075256c3698" providerId="LiveId" clId="{2F575B51-D660-499A-8BD9-B80436AA3D4F}" dt="2021-07-11T07:25:03.570" v="1607" actId="478"/>
          <ac:spMkLst>
            <pc:docMk/>
            <pc:sldMk cId="3179105269" sldId="267"/>
            <ac:spMk id="46" creationId="{7B088D04-7B0E-4230-9B76-5C0630BA35CA}"/>
          </ac:spMkLst>
        </pc:spChg>
        <pc:spChg chg="del mod topLvl">
          <ac:chgData name="김 승현" userId="11a90075256c3698" providerId="LiveId" clId="{2F575B51-D660-499A-8BD9-B80436AA3D4F}" dt="2021-07-11T07:25:52.910" v="1628" actId="478"/>
          <ac:spMkLst>
            <pc:docMk/>
            <pc:sldMk cId="3179105269" sldId="267"/>
            <ac:spMk id="48" creationId="{2D16C1DA-619D-47B9-A7CB-43FCCF2608B2}"/>
          </ac:spMkLst>
        </pc:spChg>
        <pc:spChg chg="mod">
          <ac:chgData name="김 승현" userId="11a90075256c3698" providerId="LiveId" clId="{2F575B51-D660-499A-8BD9-B80436AA3D4F}" dt="2021-07-11T07:22:26.120" v="1584"/>
          <ac:spMkLst>
            <pc:docMk/>
            <pc:sldMk cId="3179105269" sldId="267"/>
            <ac:spMk id="50" creationId="{B6B195BF-B2D8-44C4-9201-360245A4F525}"/>
          </ac:spMkLst>
        </pc:spChg>
        <pc:spChg chg="mod topLvl">
          <ac:chgData name="김 승현" userId="11a90075256c3698" providerId="LiveId" clId="{2F575B51-D660-499A-8BD9-B80436AA3D4F}" dt="2021-07-11T07:26:29.831" v="1645" actId="20577"/>
          <ac:spMkLst>
            <pc:docMk/>
            <pc:sldMk cId="3179105269" sldId="267"/>
            <ac:spMk id="64" creationId="{82B36BB6-79E8-4F2C-A9C5-529ACB2439E9}"/>
          </ac:spMkLst>
        </pc:spChg>
        <pc:grpChg chg="del">
          <ac:chgData name="김 승현" userId="11a90075256c3698" providerId="LiveId" clId="{2F575B51-D660-499A-8BD9-B80436AA3D4F}" dt="2021-07-11T07:25:49.858" v="1627" actId="165"/>
          <ac:grpSpMkLst>
            <pc:docMk/>
            <pc:sldMk cId="3179105269" sldId="267"/>
            <ac:grpSpMk id="34" creationId="{278F9E45-E991-4E68-90E7-F077516B06A7}"/>
          </ac:grpSpMkLst>
        </pc:grpChg>
        <pc:graphicFrameChg chg="del">
          <ac:chgData name="김 승현" userId="11a90075256c3698" providerId="LiveId" clId="{2F575B51-D660-499A-8BD9-B80436AA3D4F}" dt="2021-07-11T07:29:39.650" v="1769" actId="478"/>
          <ac:graphicFrameMkLst>
            <pc:docMk/>
            <pc:sldMk cId="3179105269" sldId="267"/>
            <ac:graphicFrameMk id="11" creationId="{EEFD8E3C-CFAA-4799-8260-98DDC60BC2BF}"/>
          </ac:graphicFrameMkLst>
        </pc:graphicFrameChg>
        <pc:graphicFrameChg chg="del">
          <ac:chgData name="김 승현" userId="11a90075256c3698" providerId="LiveId" clId="{2F575B51-D660-499A-8BD9-B80436AA3D4F}" dt="2021-07-11T07:29:38.786" v="1768" actId="478"/>
          <ac:graphicFrameMkLst>
            <pc:docMk/>
            <pc:sldMk cId="3179105269" sldId="267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2F575B51-D660-499A-8BD9-B80436AA3D4F}" dt="2021-07-11T07:29:40.539" v="1770" actId="478"/>
          <ac:graphicFrameMkLst>
            <pc:docMk/>
            <pc:sldMk cId="3179105269" sldId="267"/>
            <ac:graphicFrameMk id="38" creationId="{AC5C3302-9FED-4D49-9A54-4B8A8F3F64C6}"/>
          </ac:graphicFrameMkLst>
        </pc:graphicFrameChg>
        <pc:graphicFrameChg chg="del">
          <ac:chgData name="김 승현" userId="11a90075256c3698" providerId="LiveId" clId="{2F575B51-D660-499A-8BD9-B80436AA3D4F}" dt="2021-07-11T07:29:41.116" v="1771" actId="478"/>
          <ac:graphicFrameMkLst>
            <pc:docMk/>
            <pc:sldMk cId="3179105269" sldId="267"/>
            <ac:graphicFrameMk id="39" creationId="{41F716D6-6365-44FE-83B8-C95934BABE90}"/>
          </ac:graphicFrameMkLst>
        </pc:graphicFrameChg>
        <pc:graphicFrameChg chg="del">
          <ac:chgData name="김 승현" userId="11a90075256c3698" providerId="LiveId" clId="{2F575B51-D660-499A-8BD9-B80436AA3D4F}" dt="2021-07-11T07:29:41.978" v="1772" actId="478"/>
          <ac:graphicFrameMkLst>
            <pc:docMk/>
            <pc:sldMk cId="3179105269" sldId="267"/>
            <ac:graphicFrameMk id="40" creationId="{7BB7FC54-FA97-44AA-8B95-F52A280A4FA6}"/>
          </ac:graphicFrameMkLst>
        </pc:graphicFrameChg>
        <pc:graphicFrameChg chg="add mod">
          <ac:chgData name="김 승현" userId="11a90075256c3698" providerId="LiveId" clId="{2F575B51-D660-499A-8BD9-B80436AA3D4F}" dt="2021-07-11T07:29:51.783" v="1777"/>
          <ac:graphicFrameMkLst>
            <pc:docMk/>
            <pc:sldMk cId="3179105269" sldId="267"/>
            <ac:graphicFrameMk id="43" creationId="{99876A90-31F6-4F81-B14F-A5A5739083BC}"/>
          </ac:graphicFrameMkLst>
        </pc:graphicFrameChg>
        <pc:cxnChg chg="del mod topLvl">
          <ac:chgData name="김 승현" userId="11a90075256c3698" providerId="LiveId" clId="{2F575B51-D660-499A-8BD9-B80436AA3D4F}" dt="2021-07-11T07:27:30.692" v="1710" actId="478"/>
          <ac:cxnSpMkLst>
            <pc:docMk/>
            <pc:sldMk cId="3179105269" sldId="267"/>
            <ac:cxnSpMk id="5" creationId="{F9ADC6E5-4AAA-4F8C-A4B4-725062EA6C42}"/>
          </ac:cxnSpMkLst>
        </pc:cxnChg>
        <pc:cxnChg chg="add mod">
          <ac:chgData name="김 승현" userId="11a90075256c3698" providerId="LiveId" clId="{2F575B51-D660-499A-8BD9-B80436AA3D4F}" dt="2021-07-11T07:27:55.524" v="1717" actId="1038"/>
          <ac:cxnSpMkLst>
            <pc:docMk/>
            <pc:sldMk cId="3179105269" sldId="267"/>
            <ac:cxnSpMk id="19" creationId="{D4BB02C7-0B59-4F22-A6FE-E7788A874982}"/>
          </ac:cxnSpMkLst>
        </pc:cxnChg>
        <pc:cxnChg chg="add del mod">
          <ac:chgData name="김 승현" userId="11a90075256c3698" providerId="LiveId" clId="{2F575B51-D660-499A-8BD9-B80436AA3D4F}" dt="2021-07-11T07:27:29.953" v="1709" actId="478"/>
          <ac:cxnSpMkLst>
            <pc:docMk/>
            <pc:sldMk cId="3179105269" sldId="267"/>
            <ac:cxnSpMk id="28" creationId="{91E9F338-FF63-4BB5-B69C-4F04C9D95FB9}"/>
          </ac:cxnSpMkLst>
        </pc:cxnChg>
        <pc:cxnChg chg="add mod">
          <ac:chgData name="김 승현" userId="11a90075256c3698" providerId="LiveId" clId="{2F575B51-D660-499A-8BD9-B80436AA3D4F}" dt="2021-07-11T07:27:52.514" v="1716" actId="14100"/>
          <ac:cxnSpMkLst>
            <pc:docMk/>
            <pc:sldMk cId="3179105269" sldId="267"/>
            <ac:cxnSpMk id="37" creationId="{16D0B1B0-7031-4E49-A327-B50830C69CC4}"/>
          </ac:cxnSpMkLst>
        </pc:cxnChg>
      </pc:sldChg>
      <pc:sldChg chg="addSp delSp modSp add del mod">
        <pc:chgData name="김 승현" userId="11a90075256c3698" providerId="LiveId" clId="{2F575B51-D660-499A-8BD9-B80436AA3D4F}" dt="2021-07-11T07:46:28.309" v="2071" actId="2696"/>
        <pc:sldMkLst>
          <pc:docMk/>
          <pc:sldMk cId="195743446" sldId="268"/>
        </pc:sldMkLst>
        <pc:spChg chg="mod">
          <ac:chgData name="김 승현" userId="11a90075256c3698" providerId="LiveId" clId="{2F575B51-D660-499A-8BD9-B80436AA3D4F}" dt="2021-07-11T07:39:40.405" v="1845" actId="20577"/>
          <ac:spMkLst>
            <pc:docMk/>
            <pc:sldMk cId="195743446" sldId="268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43:40.137" v="1977" actId="1076"/>
          <ac:spMkLst>
            <pc:docMk/>
            <pc:sldMk cId="195743446" sldId="268"/>
            <ac:spMk id="10" creationId="{36916954-D66B-4A9D-B933-5095AFA3C88A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3" creationId="{C7B7386D-0593-4D70-AC63-C9DD002E1856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4" creationId="{B723BDB3-C6EA-4ADD-8AE0-DFD1FCB5D949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5" creationId="{8F67783D-9A7D-4156-9518-48E15667B8F1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6" creationId="{5BF2B737-0BE8-4B5D-B428-98612157234A}"/>
          </ac:spMkLst>
        </pc:spChg>
        <pc:spChg chg="add mod">
          <ac:chgData name="김 승현" userId="11a90075256c3698" providerId="LiveId" clId="{2F575B51-D660-499A-8BD9-B80436AA3D4F}" dt="2021-07-11T07:41:23.650" v="1884" actId="20577"/>
          <ac:spMkLst>
            <pc:docMk/>
            <pc:sldMk cId="195743446" sldId="268"/>
            <ac:spMk id="17" creationId="{36E3E4A6-4B2C-4E14-9CE1-90F39B609EE8}"/>
          </ac:spMkLst>
        </pc:spChg>
        <pc:spChg chg="del">
          <ac:chgData name="김 승현" userId="11a90075256c3698" providerId="LiveId" clId="{2F575B51-D660-499A-8BD9-B80436AA3D4F}" dt="2021-07-11T07:39:25.250" v="1840" actId="478"/>
          <ac:spMkLst>
            <pc:docMk/>
            <pc:sldMk cId="195743446" sldId="268"/>
            <ac:spMk id="24" creationId="{6C0B63A6-C17F-425E-8A50-6E2D344E5A90}"/>
          </ac:spMkLst>
        </pc:spChg>
        <pc:spChg chg="del">
          <ac:chgData name="김 승현" userId="11a90075256c3698" providerId="LiveId" clId="{2F575B51-D660-499A-8BD9-B80436AA3D4F}" dt="2021-07-11T07:39:28.391" v="1841" actId="478"/>
          <ac:spMkLst>
            <pc:docMk/>
            <pc:sldMk cId="195743446" sldId="268"/>
            <ac:spMk id="25" creationId="{0184C541-3643-47EA-BA08-D6AF15403FA4}"/>
          </ac:spMkLst>
        </pc:spChg>
        <pc:spChg chg="mod">
          <ac:chgData name="김 승현" userId="11a90075256c3698" providerId="LiveId" clId="{2F575B51-D660-499A-8BD9-B80436AA3D4F}" dt="2021-07-11T07:40:53.253" v="1862" actId="20577"/>
          <ac:spMkLst>
            <pc:docMk/>
            <pc:sldMk cId="195743446" sldId="268"/>
            <ac:spMk id="64" creationId="{82B36BB6-79E8-4F2C-A9C5-529ACB2439E9}"/>
          </ac:spMkLst>
        </pc:spChg>
        <pc:graphicFrameChg chg="mod">
          <ac:chgData name="김 승현" userId="11a90075256c3698" providerId="LiveId" clId="{2F575B51-D660-499A-8BD9-B80436AA3D4F}" dt="2021-07-11T07:43:58.312" v="1978" actId="1076"/>
          <ac:graphicFrameMkLst>
            <pc:docMk/>
            <pc:sldMk cId="195743446" sldId="268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41:55.520" v="1888" actId="478"/>
          <ac:cxnSpMkLst>
            <pc:docMk/>
            <pc:sldMk cId="195743446" sldId="268"/>
            <ac:cxnSpMk id="19" creationId="{D4BB02C7-0B59-4F22-A6FE-E7788A874982}"/>
          </ac:cxnSpMkLst>
        </pc:cxnChg>
        <pc:cxnChg chg="add mod">
          <ac:chgData name="김 승현" userId="11a90075256c3698" providerId="LiveId" clId="{2F575B51-D660-499A-8BD9-B80436AA3D4F}" dt="2021-07-11T07:42:02.642" v="1892" actId="14100"/>
          <ac:cxnSpMkLst>
            <pc:docMk/>
            <pc:sldMk cId="195743446" sldId="268"/>
            <ac:cxnSpMk id="21" creationId="{B8BAE5B9-87E7-4492-A636-738452D5B9F8}"/>
          </ac:cxnSpMkLst>
        </pc:cxnChg>
        <pc:cxnChg chg="add mod">
          <ac:chgData name="김 승현" userId="11a90075256c3698" providerId="LiveId" clId="{2F575B51-D660-499A-8BD9-B80436AA3D4F}" dt="2021-07-11T07:42:10.760" v="1896" actId="14100"/>
          <ac:cxnSpMkLst>
            <pc:docMk/>
            <pc:sldMk cId="195743446" sldId="268"/>
            <ac:cxnSpMk id="26" creationId="{C6CB924E-0489-44F5-A03C-E958A29EB66F}"/>
          </ac:cxnSpMkLst>
        </pc:cxnChg>
        <pc:cxnChg chg="add mod">
          <ac:chgData name="김 승현" userId="11a90075256c3698" providerId="LiveId" clId="{2F575B51-D660-499A-8BD9-B80436AA3D4F}" dt="2021-07-11T07:42:18.090" v="1900" actId="14100"/>
          <ac:cxnSpMkLst>
            <pc:docMk/>
            <pc:sldMk cId="195743446" sldId="268"/>
            <ac:cxnSpMk id="29" creationId="{3217E957-84A4-4FD5-BF85-CB2F17F4D628}"/>
          </ac:cxnSpMkLst>
        </pc:cxnChg>
        <pc:cxnChg chg="mod">
          <ac:chgData name="김 승현" userId="11a90075256c3698" providerId="LiveId" clId="{2F575B51-D660-499A-8BD9-B80436AA3D4F}" dt="2021-07-11T07:41:47.848" v="1886" actId="14100"/>
          <ac:cxnSpMkLst>
            <pc:docMk/>
            <pc:sldMk cId="195743446" sldId="268"/>
            <ac:cxnSpMk id="37" creationId="{16D0B1B0-7031-4E49-A327-B50830C69CC4}"/>
          </ac:cxnSpMkLst>
        </pc:cxnChg>
      </pc:sldChg>
      <pc:sldChg chg="modSp add del mod">
        <pc:chgData name="김 승현" userId="11a90075256c3698" providerId="LiveId" clId="{2F575B51-D660-499A-8BD9-B80436AA3D4F}" dt="2021-07-11T07:22:18.541" v="1574" actId="47"/>
        <pc:sldMkLst>
          <pc:docMk/>
          <pc:sldMk cId="222452111" sldId="268"/>
        </pc:sldMkLst>
        <pc:spChg chg="mod">
          <ac:chgData name="김 승현" userId="11a90075256c3698" providerId="LiveId" clId="{2F575B51-D660-499A-8BD9-B80436AA3D4F}" dt="2021-07-11T07:11:50.781" v="1389"/>
          <ac:spMkLst>
            <pc:docMk/>
            <pc:sldMk cId="222452111" sldId="268"/>
            <ac:spMk id="50" creationId="{B6B195BF-B2D8-44C4-9201-360245A4F525}"/>
          </ac:spMkLst>
        </pc:spChg>
      </pc:sldChg>
      <pc:sldChg chg="delSp modSp add mod">
        <pc:chgData name="김 승현" userId="11a90075256c3698" providerId="LiveId" clId="{2F575B51-D660-499A-8BD9-B80436AA3D4F}" dt="2021-07-11T08:04:32.420" v="2296" actId="20577"/>
        <pc:sldMkLst>
          <pc:docMk/>
          <pc:sldMk cId="231243646" sldId="269"/>
        </pc:sldMkLst>
        <pc:spChg chg="del mod">
          <ac:chgData name="김 승현" userId="11a90075256c3698" providerId="LiveId" clId="{2F575B51-D660-499A-8BD9-B80436AA3D4F}" dt="2021-07-11T07:56:55.969" v="2227" actId="478"/>
          <ac:spMkLst>
            <pc:docMk/>
            <pc:sldMk cId="231243646" sldId="269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7:55:39.642" v="2220" actId="14100"/>
          <ac:spMkLst>
            <pc:docMk/>
            <pc:sldMk cId="231243646" sldId="269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5" creationId="{8F67783D-9A7D-4156-9518-48E15667B8F1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6" creationId="{5BF2B737-0BE8-4B5D-B428-98612157234A}"/>
          </ac:spMkLst>
        </pc:spChg>
        <pc:spChg chg="mod">
          <ac:chgData name="김 승현" userId="11a90075256c3698" providerId="LiveId" clId="{2F575B51-D660-499A-8BD9-B80436AA3D4F}" dt="2021-07-11T07:56:49.221" v="2226" actId="1076"/>
          <ac:spMkLst>
            <pc:docMk/>
            <pc:sldMk cId="231243646" sldId="269"/>
            <ac:spMk id="64" creationId="{82B36BB6-79E8-4F2C-A9C5-529ACB2439E9}"/>
          </ac:spMkLst>
        </pc:spChg>
        <pc:graphicFrameChg chg="modGraphic">
          <ac:chgData name="김 승현" userId="11a90075256c3698" providerId="LiveId" clId="{2F575B51-D660-499A-8BD9-B80436AA3D4F}" dt="2021-07-11T08:04:32.420" v="2296" actId="20577"/>
          <ac:graphicFrameMkLst>
            <pc:docMk/>
            <pc:sldMk cId="231243646" sldId="269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52:51.660" v="2191" actId="478"/>
          <ac:cxnSpMkLst>
            <pc:docMk/>
            <pc:sldMk cId="231243646" sldId="269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52:52.137" v="2192" actId="478"/>
          <ac:cxnSpMkLst>
            <pc:docMk/>
            <pc:sldMk cId="231243646" sldId="269"/>
            <ac:cxnSpMk id="26" creationId="{C6CB924E-0489-44F5-A03C-E958A29EB66F}"/>
          </ac:cxnSpMkLst>
        </pc:cxnChg>
        <pc:cxnChg chg="del mod">
          <ac:chgData name="김 승현" userId="11a90075256c3698" providerId="LiveId" clId="{2F575B51-D660-499A-8BD9-B80436AA3D4F}" dt="2021-07-11T07:52:52.742" v="2193" actId="478"/>
          <ac:cxnSpMkLst>
            <pc:docMk/>
            <pc:sldMk cId="231243646" sldId="269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7:52:53.598" v="2194" actId="478"/>
          <ac:cxnSpMkLst>
            <pc:docMk/>
            <pc:sldMk cId="231243646" sldId="269"/>
            <ac:cxnSpMk id="37" creationId="{16D0B1B0-7031-4E49-A327-B50830C69CC4}"/>
          </ac:cxnSpMkLst>
        </pc:cxnChg>
      </pc:sldChg>
      <pc:sldChg chg="addSp delSp modSp add mod">
        <pc:chgData name="김 승현" userId="11a90075256c3698" providerId="LiveId" clId="{2F575B51-D660-499A-8BD9-B80436AA3D4F}" dt="2021-07-11T08:11:15.742" v="2362" actId="1582"/>
        <pc:sldMkLst>
          <pc:docMk/>
          <pc:sldMk cId="2630323210" sldId="270"/>
        </pc:sldMkLst>
        <pc:spChg chg="del">
          <ac:chgData name="김 승현" userId="11a90075256c3698" providerId="LiveId" clId="{2F575B51-D660-499A-8BD9-B80436AA3D4F}" dt="2021-07-11T07:55:28.139" v="2218" actId="478"/>
          <ac:spMkLst>
            <pc:docMk/>
            <pc:sldMk cId="2630323210" sldId="270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53:19.043" v="2198" actId="14100"/>
          <ac:spMkLst>
            <pc:docMk/>
            <pc:sldMk cId="2630323210" sldId="270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59:49.974" v="2244" actId="207"/>
          <ac:spMkLst>
            <pc:docMk/>
            <pc:sldMk cId="2630323210" sldId="270"/>
            <ac:spMk id="16" creationId="{5BF2B737-0BE8-4B5D-B428-98612157234A}"/>
          </ac:spMkLst>
        </pc:spChg>
        <pc:spChg chg="mod">
          <ac:chgData name="김 승현" userId="11a90075256c3698" providerId="LiveId" clId="{2F575B51-D660-499A-8BD9-B80436AA3D4F}" dt="2021-07-11T07:47:16.283" v="2073" actId="1076"/>
          <ac:spMkLst>
            <pc:docMk/>
            <pc:sldMk cId="2630323210" sldId="270"/>
            <ac:spMk id="17" creationId="{36E3E4A6-4B2C-4E14-9CE1-90F39B609EE8}"/>
          </ac:spMkLst>
        </pc:spChg>
        <pc:spChg chg="add mod">
          <ac:chgData name="김 승현" userId="11a90075256c3698" providerId="LiveId" clId="{2F575B51-D660-499A-8BD9-B80436AA3D4F}" dt="2021-07-11T07:54:24.417" v="2214" actId="207"/>
          <ac:spMkLst>
            <pc:docMk/>
            <pc:sldMk cId="2630323210" sldId="270"/>
            <ac:spMk id="18" creationId="{EC12CFA7-162C-4EFE-B1F5-7CB0FB29F77E}"/>
          </ac:spMkLst>
        </pc:spChg>
        <pc:spChg chg="add mod">
          <ac:chgData name="김 승현" userId="11a90075256c3698" providerId="LiveId" clId="{2F575B51-D660-499A-8BD9-B80436AA3D4F}" dt="2021-07-11T08:04:09.250" v="2292" actId="1076"/>
          <ac:spMkLst>
            <pc:docMk/>
            <pc:sldMk cId="2630323210" sldId="270"/>
            <ac:spMk id="48" creationId="{0B986059-E539-43F9-A14E-AD68B526359D}"/>
          </ac:spMkLst>
        </pc:spChg>
        <pc:spChg chg="mod">
          <ac:chgData name="김 승현" userId="11a90075256c3698" providerId="LiveId" clId="{2F575B51-D660-499A-8BD9-B80436AA3D4F}" dt="2021-07-11T07:50:20.451" v="2156" actId="1076"/>
          <ac:spMkLst>
            <pc:docMk/>
            <pc:sldMk cId="2630323210" sldId="270"/>
            <ac:spMk id="64" creationId="{82B36BB6-79E8-4F2C-A9C5-529ACB2439E9}"/>
          </ac:spMkLst>
        </pc:spChg>
        <pc:graphicFrameChg chg="modGraphic">
          <ac:chgData name="김 승현" userId="11a90075256c3698" providerId="LiveId" clId="{2F575B51-D660-499A-8BD9-B80436AA3D4F}" dt="2021-07-11T08:04:34.985" v="2297" actId="20577"/>
          <ac:graphicFrameMkLst>
            <pc:docMk/>
            <pc:sldMk cId="2630323210" sldId="270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52:29.809" v="2189" actId="478"/>
          <ac:cxnSpMkLst>
            <pc:docMk/>
            <pc:sldMk cId="2630323210" sldId="270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52:28.868" v="2188" actId="478"/>
          <ac:cxnSpMkLst>
            <pc:docMk/>
            <pc:sldMk cId="2630323210" sldId="270"/>
            <ac:cxnSpMk id="26" creationId="{C6CB924E-0489-44F5-A03C-E958A29EB66F}"/>
          </ac:cxnSpMkLst>
        </pc:cxnChg>
        <pc:cxnChg chg="add del mod">
          <ac:chgData name="김 승현" userId="11a90075256c3698" providerId="LiveId" clId="{2F575B51-D660-499A-8BD9-B80436AA3D4F}" dt="2021-07-11T07:53:33.934" v="2202"/>
          <ac:cxnSpMkLst>
            <pc:docMk/>
            <pc:sldMk cId="2630323210" sldId="270"/>
            <ac:cxnSpMk id="28" creationId="{31CFB864-854E-4E58-A898-AE2F544B950E}"/>
          </ac:cxnSpMkLst>
        </pc:cxnChg>
        <pc:cxnChg chg="del mod">
          <ac:chgData name="김 승현" userId="11a90075256c3698" providerId="LiveId" clId="{2F575B51-D660-499A-8BD9-B80436AA3D4F}" dt="2021-07-11T07:52:30.744" v="2190" actId="478"/>
          <ac:cxnSpMkLst>
            <pc:docMk/>
            <pc:sldMk cId="2630323210" sldId="270"/>
            <ac:cxnSpMk id="29" creationId="{3217E957-84A4-4FD5-BF85-CB2F17F4D628}"/>
          </ac:cxnSpMkLst>
        </pc:cxnChg>
        <pc:cxnChg chg="add del mod">
          <ac:chgData name="김 승현" userId="11a90075256c3698" providerId="LiveId" clId="{2F575B51-D660-499A-8BD9-B80436AA3D4F}" dt="2021-07-11T08:00:30.307" v="2256" actId="478"/>
          <ac:cxnSpMkLst>
            <pc:docMk/>
            <pc:sldMk cId="2630323210" sldId="270"/>
            <ac:cxnSpMk id="30" creationId="{AF0DCE09-9A7C-45F0-A05C-C5CFADA75559}"/>
          </ac:cxnSpMkLst>
        </pc:cxnChg>
        <pc:cxnChg chg="add mod">
          <ac:chgData name="김 승현" userId="11a90075256c3698" providerId="LiveId" clId="{2F575B51-D660-499A-8BD9-B80436AA3D4F}" dt="2021-07-11T08:11:15.742" v="2362" actId="1582"/>
          <ac:cxnSpMkLst>
            <pc:docMk/>
            <pc:sldMk cId="2630323210" sldId="270"/>
            <ac:cxnSpMk id="35" creationId="{F54AAF1C-3BDD-443E-83AB-8F043760F97B}"/>
          </ac:cxnSpMkLst>
        </pc:cxnChg>
        <pc:cxnChg chg="mod">
          <ac:chgData name="김 승현" userId="11a90075256c3698" providerId="LiveId" clId="{2F575B51-D660-499A-8BD9-B80436AA3D4F}" dt="2021-07-11T07:54:13.064" v="2211" actId="14100"/>
          <ac:cxnSpMkLst>
            <pc:docMk/>
            <pc:sldMk cId="2630323210" sldId="270"/>
            <ac:cxnSpMk id="37" creationId="{16D0B1B0-7031-4E49-A327-B50830C69CC4}"/>
          </ac:cxnSpMkLst>
        </pc:cxnChg>
        <pc:cxnChg chg="add del">
          <ac:chgData name="김 승현" userId="11a90075256c3698" providerId="LiveId" clId="{2F575B51-D660-499A-8BD9-B80436AA3D4F}" dt="2021-07-11T08:04:10.661" v="2293" actId="478"/>
          <ac:cxnSpMkLst>
            <pc:docMk/>
            <pc:sldMk cId="2630323210" sldId="270"/>
            <ac:cxnSpMk id="39" creationId="{8DE8C1F7-4564-4229-A4D1-07E1A18609D1}"/>
          </ac:cxnSpMkLst>
        </pc:cxnChg>
        <pc:cxnChg chg="add del mod">
          <ac:chgData name="김 승현" userId="11a90075256c3698" providerId="LiveId" clId="{2F575B51-D660-499A-8BD9-B80436AA3D4F}" dt="2021-07-11T08:04:12.256" v="2294" actId="478"/>
          <ac:cxnSpMkLst>
            <pc:docMk/>
            <pc:sldMk cId="2630323210" sldId="270"/>
            <ac:cxnSpMk id="44" creationId="{605A1C21-768C-4378-ABD2-4975A8A436F4}"/>
          </ac:cxnSpMkLst>
        </pc:cxnChg>
      </pc:sldChg>
      <pc:sldChg chg="addSp delSp modSp add mod">
        <pc:chgData name="김 승현" userId="11a90075256c3698" providerId="LiveId" clId="{2F575B51-D660-499A-8BD9-B80436AA3D4F}" dt="2021-07-11T08:06:22.201" v="2311" actId="207"/>
        <pc:sldMkLst>
          <pc:docMk/>
          <pc:sldMk cId="2885924535" sldId="271"/>
        </pc:sldMkLst>
        <pc:spChg chg="mod">
          <ac:chgData name="김 승현" userId="11a90075256c3698" providerId="LiveId" clId="{2F575B51-D660-499A-8BD9-B80436AA3D4F}" dt="2021-07-11T07:52:25.011" v="2187" actId="14100"/>
          <ac:spMkLst>
            <pc:docMk/>
            <pc:sldMk cId="2885924535" sldId="271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51:47.484" v="2177" actId="1076"/>
          <ac:spMkLst>
            <pc:docMk/>
            <pc:sldMk cId="2885924535" sldId="271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52:05.979" v="2181" actId="1076"/>
          <ac:spMkLst>
            <pc:docMk/>
            <pc:sldMk cId="2885924535" sldId="271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7:53:15.585" v="2197" actId="14100"/>
          <ac:spMkLst>
            <pc:docMk/>
            <pc:sldMk cId="2885924535" sldId="271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52:03.553" v="2180" actId="1076"/>
          <ac:spMkLst>
            <pc:docMk/>
            <pc:sldMk cId="2885924535" sldId="271"/>
            <ac:spMk id="15" creationId="{8F67783D-9A7D-4156-9518-48E15667B8F1}"/>
          </ac:spMkLst>
        </pc:spChg>
        <pc:spChg chg="mod">
          <ac:chgData name="김 승현" userId="11a90075256c3698" providerId="LiveId" clId="{2F575B51-D660-499A-8BD9-B80436AA3D4F}" dt="2021-07-11T07:52:12.204" v="2183" actId="1076"/>
          <ac:spMkLst>
            <pc:docMk/>
            <pc:sldMk cId="2885924535" sldId="271"/>
            <ac:spMk id="16" creationId="{5BF2B737-0BE8-4B5D-B428-98612157234A}"/>
          </ac:spMkLst>
        </pc:spChg>
        <pc:spChg chg="del mod">
          <ac:chgData name="김 승현" userId="11a90075256c3698" providerId="LiveId" clId="{2F575B51-D660-499A-8BD9-B80436AA3D4F}" dt="2021-07-11T07:50:42.119" v="2159" actId="478"/>
          <ac:spMkLst>
            <pc:docMk/>
            <pc:sldMk cId="2885924535" sldId="271"/>
            <ac:spMk id="17" creationId="{36E3E4A6-4B2C-4E14-9CE1-90F39B609EE8}"/>
          </ac:spMkLst>
        </pc:spChg>
        <pc:spChg chg="del mod">
          <ac:chgData name="김 승현" userId="11a90075256c3698" providerId="LiveId" clId="{2F575B51-D660-499A-8BD9-B80436AA3D4F}" dt="2021-07-11T07:54:27.941" v="2215" actId="478"/>
          <ac:spMkLst>
            <pc:docMk/>
            <pc:sldMk cId="2885924535" sldId="271"/>
            <ac:spMk id="18" creationId="{EC12CFA7-162C-4EFE-B1F5-7CB0FB29F77E}"/>
          </ac:spMkLst>
        </pc:spChg>
        <pc:spChg chg="add mod">
          <ac:chgData name="김 승현" userId="11a90075256c3698" providerId="LiveId" clId="{2F575B51-D660-499A-8BD9-B80436AA3D4F}" dt="2021-07-11T07:53:26.089" v="2199" actId="1076"/>
          <ac:spMkLst>
            <pc:docMk/>
            <pc:sldMk cId="2885924535" sldId="271"/>
            <ac:spMk id="62" creationId="{7131B50F-F540-43C1-A2AD-40D4448EF50E}"/>
          </ac:spMkLst>
        </pc:spChg>
        <pc:spChg chg="add del mod">
          <ac:chgData name="김 승현" userId="11a90075256c3698" providerId="LiveId" clId="{2F575B51-D660-499A-8BD9-B80436AA3D4F}" dt="2021-07-11T07:52:23.077" v="2186" actId="1076"/>
          <ac:spMkLst>
            <pc:docMk/>
            <pc:sldMk cId="2885924535" sldId="271"/>
            <ac:spMk id="64" creationId="{82B36BB6-79E8-4F2C-A9C5-529ACB2439E9}"/>
          </ac:spMkLst>
        </pc:spChg>
        <pc:spChg chg="add mod">
          <ac:chgData name="김 승현" userId="11a90075256c3698" providerId="LiveId" clId="{2F575B51-D660-499A-8BD9-B80436AA3D4F}" dt="2021-07-11T07:55:24.658" v="2217" actId="1076"/>
          <ac:spMkLst>
            <pc:docMk/>
            <pc:sldMk cId="2885924535" sldId="271"/>
            <ac:spMk id="74" creationId="{5548219F-5C05-448D-9189-5A692C94AF48}"/>
          </ac:spMkLst>
        </pc:spChg>
        <pc:spChg chg="add del">
          <ac:chgData name="김 승현" userId="11a90075256c3698" providerId="LiveId" clId="{2F575B51-D660-499A-8BD9-B80436AA3D4F}" dt="2021-07-11T08:02:56.920" v="2276" actId="22"/>
          <ac:spMkLst>
            <pc:docMk/>
            <pc:sldMk cId="2885924535" sldId="271"/>
            <ac:spMk id="77" creationId="{0EC6C146-333D-4E48-8BCD-E2214BD51D21}"/>
          </ac:spMkLst>
        </pc:spChg>
        <pc:spChg chg="add mod">
          <ac:chgData name="김 승현" userId="11a90075256c3698" providerId="LiveId" clId="{2F575B51-D660-499A-8BD9-B80436AA3D4F}" dt="2021-07-11T08:04:21.818" v="2295" actId="1076"/>
          <ac:spMkLst>
            <pc:docMk/>
            <pc:sldMk cId="2885924535" sldId="271"/>
            <ac:spMk id="79" creationId="{92DC7FCD-87F5-44F2-A450-FD59EDB02B82}"/>
          </ac:spMkLst>
        </pc:spChg>
        <pc:graphicFrameChg chg="mod modGraphic">
          <ac:chgData name="김 승현" userId="11a90075256c3698" providerId="LiveId" clId="{2F575B51-D660-499A-8BD9-B80436AA3D4F}" dt="2021-07-11T08:06:22.201" v="2311" actId="207"/>
          <ac:graphicFrameMkLst>
            <pc:docMk/>
            <pc:sldMk cId="2885924535" sldId="271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48:56.477" v="2121" actId="478"/>
          <ac:cxnSpMkLst>
            <pc:docMk/>
            <pc:sldMk cId="2885924535" sldId="271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48:57.266" v="2122" actId="478"/>
          <ac:cxnSpMkLst>
            <pc:docMk/>
            <pc:sldMk cId="2885924535" sldId="271"/>
            <ac:cxnSpMk id="26" creationId="{C6CB924E-0489-44F5-A03C-E958A29EB66F}"/>
          </ac:cxnSpMkLst>
        </pc:cxnChg>
        <pc:cxnChg chg="mod">
          <ac:chgData name="김 승현" userId="11a90075256c3698" providerId="LiveId" clId="{2F575B51-D660-499A-8BD9-B80436AA3D4F}" dt="2021-07-11T07:53:30.668" v="2200" actId="14100"/>
          <ac:cxnSpMkLst>
            <pc:docMk/>
            <pc:sldMk cId="2885924535" sldId="271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7:49:02.579" v="2125" actId="478"/>
          <ac:cxnSpMkLst>
            <pc:docMk/>
            <pc:sldMk cId="2885924535" sldId="271"/>
            <ac:cxnSpMk id="37" creationId="{16D0B1B0-7031-4E49-A327-B50830C69CC4}"/>
          </ac:cxnSpMkLst>
        </pc:cxnChg>
        <pc:cxnChg chg="add del mod">
          <ac:chgData name="김 승현" userId="11a90075256c3698" providerId="LiveId" clId="{2F575B51-D660-499A-8BD9-B80436AA3D4F}" dt="2021-07-11T07:49:48.933" v="2150" actId="478"/>
          <ac:cxnSpMkLst>
            <pc:docMk/>
            <pc:sldMk cId="2885924535" sldId="271"/>
            <ac:cxnSpMk id="55" creationId="{462029A3-6295-431B-B98E-5AF6CDB4A416}"/>
          </ac:cxnSpMkLst>
        </pc:cxnChg>
        <pc:cxnChg chg="add mod ord">
          <ac:chgData name="김 승현" userId="11a90075256c3698" providerId="LiveId" clId="{2F575B51-D660-499A-8BD9-B80436AA3D4F}" dt="2021-07-11T07:52:17.556" v="2185" actId="166"/>
          <ac:cxnSpMkLst>
            <pc:docMk/>
            <pc:sldMk cId="2885924535" sldId="271"/>
            <ac:cxnSpMk id="58" creationId="{638626F7-7C66-4ACF-A531-360D7EAF7753}"/>
          </ac:cxnSpMkLst>
        </pc:cxnChg>
        <pc:cxnChg chg="add mod">
          <ac:chgData name="김 승현" userId="11a90075256c3698" providerId="LiveId" clId="{2F575B51-D660-499A-8BD9-B80436AA3D4F}" dt="2021-07-11T07:53:59.408" v="2209" actId="1582"/>
          <ac:cxnSpMkLst>
            <pc:docMk/>
            <pc:sldMk cId="2885924535" sldId="271"/>
            <ac:cxnSpMk id="68" creationId="{65ED1861-C549-4746-B53D-BBC60FB5A528}"/>
          </ac:cxnSpMkLst>
        </pc:cxnChg>
        <pc:cxnChg chg="add mod">
          <ac:chgData name="김 승현" userId="11a90075256c3698" providerId="LiveId" clId="{2F575B51-D660-499A-8BD9-B80436AA3D4F}" dt="2021-07-11T08:01:56.504" v="2271" actId="1037"/>
          <ac:cxnSpMkLst>
            <pc:docMk/>
            <pc:sldMk cId="2885924535" sldId="271"/>
            <ac:cxnSpMk id="75" creationId="{0890B3D1-1F29-444D-8D59-63F545022963}"/>
          </ac:cxnSpMkLst>
        </pc:cxnChg>
      </pc:sldChg>
      <pc:sldChg chg="addSp delSp modSp add mod">
        <pc:chgData name="김 승현" userId="11a90075256c3698" providerId="LiveId" clId="{2F575B51-D660-499A-8BD9-B80436AA3D4F}" dt="2021-07-11T08:09:14.450" v="2349" actId="20577"/>
        <pc:sldMkLst>
          <pc:docMk/>
          <pc:sldMk cId="3525854951" sldId="272"/>
        </pc:sldMkLst>
        <pc:spChg chg="mod">
          <ac:chgData name="김 승현" userId="11a90075256c3698" providerId="LiveId" clId="{2F575B51-D660-499A-8BD9-B80436AA3D4F}" dt="2021-07-11T08:09:14.450" v="2349" actId="20577"/>
          <ac:spMkLst>
            <pc:docMk/>
            <pc:sldMk cId="3525854951" sldId="272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06:14.587" v="2310" actId="1076"/>
          <ac:spMkLst>
            <pc:docMk/>
            <pc:sldMk cId="3525854951" sldId="272"/>
            <ac:spMk id="79" creationId="{92DC7FCD-87F5-44F2-A450-FD59EDB02B82}"/>
          </ac:spMkLst>
        </pc:spChg>
        <pc:graphicFrameChg chg="mod modGraphic">
          <ac:chgData name="김 승현" userId="11a90075256c3698" providerId="LiveId" clId="{2F575B51-D660-499A-8BD9-B80436AA3D4F}" dt="2021-07-11T08:08:23.578" v="2334" actId="572"/>
          <ac:graphicFrameMkLst>
            <pc:docMk/>
            <pc:sldMk cId="3525854951" sldId="272"/>
            <ac:graphicFrameMk id="43" creationId="{99876A90-31F6-4F81-B14F-A5A5739083BC}"/>
          </ac:graphicFrameMkLst>
        </pc:graphicFrameChg>
        <pc:cxnChg chg="add mod">
          <ac:chgData name="김 승현" userId="11a90075256c3698" providerId="LiveId" clId="{2F575B51-D660-499A-8BD9-B80436AA3D4F}" dt="2021-07-11T08:08:42.263" v="2336" actId="14100"/>
          <ac:cxnSpMkLst>
            <pc:docMk/>
            <pc:sldMk cId="3525854951" sldId="272"/>
            <ac:cxnSpMk id="20" creationId="{4DC76513-C3AE-4213-BEE0-84F1AB217DDB}"/>
          </ac:cxnSpMkLst>
        </pc:cxnChg>
        <pc:cxnChg chg="mod">
          <ac:chgData name="김 승현" userId="11a90075256c3698" providerId="LiveId" clId="{2F575B51-D660-499A-8BD9-B80436AA3D4F}" dt="2021-07-11T08:05:05.740" v="2302" actId="693"/>
          <ac:cxnSpMkLst>
            <pc:docMk/>
            <pc:sldMk cId="3525854951" sldId="272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8:05:47.090" v="2309" actId="478"/>
          <ac:cxnSpMkLst>
            <pc:docMk/>
            <pc:sldMk cId="3525854951" sldId="272"/>
            <ac:cxnSpMk id="58" creationId="{638626F7-7C66-4ACF-A531-360D7EAF7753}"/>
          </ac:cxnSpMkLst>
        </pc:cxnChg>
        <pc:cxnChg chg="del mod">
          <ac:chgData name="김 승현" userId="11a90075256c3698" providerId="LiveId" clId="{2F575B51-D660-499A-8BD9-B80436AA3D4F}" dt="2021-07-11T08:04:45.747" v="2300" actId="478"/>
          <ac:cxnSpMkLst>
            <pc:docMk/>
            <pc:sldMk cId="3525854951" sldId="272"/>
            <ac:cxnSpMk id="68" creationId="{65ED1861-C549-4746-B53D-BBC60FB5A528}"/>
          </ac:cxnSpMkLst>
        </pc:cxnChg>
        <pc:cxnChg chg="mod">
          <ac:chgData name="김 승현" userId="11a90075256c3698" providerId="LiveId" clId="{2F575B51-D660-499A-8BD9-B80436AA3D4F}" dt="2021-07-11T08:07:56.926" v="2328" actId="1076"/>
          <ac:cxnSpMkLst>
            <pc:docMk/>
            <pc:sldMk cId="3525854951" sldId="272"/>
            <ac:cxnSpMk id="75" creationId="{0890B3D1-1F29-444D-8D59-63F545022963}"/>
          </ac:cxnSpMkLst>
        </pc:cxnChg>
      </pc:sldChg>
      <pc:sldChg chg="addSp delSp modSp add mod">
        <pc:chgData name="김 승현" userId="11a90075256c3698" providerId="LiveId" clId="{2F575B51-D660-499A-8BD9-B80436AA3D4F}" dt="2021-07-11T08:14:33.470" v="2401" actId="20577"/>
        <pc:sldMkLst>
          <pc:docMk/>
          <pc:sldMk cId="3318725376" sldId="273"/>
        </pc:sldMkLst>
        <pc:spChg chg="mod">
          <ac:chgData name="김 승현" userId="11a90075256c3698" providerId="LiveId" clId="{2F575B51-D660-499A-8BD9-B80436AA3D4F}" dt="2021-07-11T08:09:30.376" v="2353" actId="1076"/>
          <ac:spMkLst>
            <pc:docMk/>
            <pc:sldMk cId="3318725376" sldId="273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8:09:33.806" v="2356" actId="20577"/>
          <ac:spMkLst>
            <pc:docMk/>
            <pc:sldMk cId="3318725376" sldId="273"/>
            <ac:spMk id="62" creationId="{7131B50F-F540-43C1-A2AD-40D4448EF50E}"/>
          </ac:spMkLst>
        </pc:spChg>
        <pc:spChg chg="mod">
          <ac:chgData name="김 승현" userId="11a90075256c3698" providerId="LiveId" clId="{2F575B51-D660-499A-8BD9-B80436AA3D4F}" dt="2021-07-11T08:14:33.470" v="2401" actId="20577"/>
          <ac:spMkLst>
            <pc:docMk/>
            <pc:sldMk cId="3318725376" sldId="273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10:43.784" v="2359" actId="1076"/>
          <ac:spMkLst>
            <pc:docMk/>
            <pc:sldMk cId="3318725376" sldId="273"/>
            <ac:spMk id="79" creationId="{92DC7FCD-87F5-44F2-A450-FD59EDB02B82}"/>
          </ac:spMkLst>
        </pc:spChg>
        <pc:graphicFrameChg chg="modGraphic">
          <ac:chgData name="김 승현" userId="11a90075256c3698" providerId="LiveId" clId="{2F575B51-D660-499A-8BD9-B80436AA3D4F}" dt="2021-07-11T08:10:53.203" v="2361" actId="20577"/>
          <ac:graphicFrameMkLst>
            <pc:docMk/>
            <pc:sldMk cId="3318725376" sldId="273"/>
            <ac:graphicFrameMk id="43" creationId="{99876A90-31F6-4F81-B14F-A5A5739083BC}"/>
          </ac:graphicFrameMkLst>
        </pc:graphicFrameChg>
        <pc:cxnChg chg="mod">
          <ac:chgData name="김 승현" userId="11a90075256c3698" providerId="LiveId" clId="{2F575B51-D660-499A-8BD9-B80436AA3D4F}" dt="2021-07-11T08:08:58.090" v="2341" actId="14100"/>
          <ac:cxnSpMkLst>
            <pc:docMk/>
            <pc:sldMk cId="3318725376" sldId="273"/>
            <ac:cxnSpMk id="20" creationId="{4DC76513-C3AE-4213-BEE0-84F1AB217DDB}"/>
          </ac:cxnSpMkLst>
        </pc:cxnChg>
        <pc:cxnChg chg="add mod">
          <ac:chgData name="김 승현" userId="11a90075256c3698" providerId="LiveId" clId="{2F575B51-D660-499A-8BD9-B80436AA3D4F}" dt="2021-07-11T08:09:44.767" v="2358" actId="1076"/>
          <ac:cxnSpMkLst>
            <pc:docMk/>
            <pc:sldMk cId="3318725376" sldId="273"/>
            <ac:cxnSpMk id="21" creationId="{D6B3D453-26DD-4E8C-9BAD-A7B393DE54C0}"/>
          </ac:cxnSpMkLst>
        </pc:cxnChg>
        <pc:cxnChg chg="add mod">
          <ac:chgData name="김 승현" userId="11a90075256c3698" providerId="LiveId" clId="{2F575B51-D660-499A-8BD9-B80436AA3D4F}" dt="2021-07-11T08:11:29.810" v="2365" actId="1038"/>
          <ac:cxnSpMkLst>
            <pc:docMk/>
            <pc:sldMk cId="3318725376" sldId="273"/>
            <ac:cxnSpMk id="22" creationId="{427E3FE0-779D-484F-9B73-00202DC8A6FE}"/>
          </ac:cxnSpMkLst>
        </pc:cxnChg>
        <pc:cxnChg chg="del mod">
          <ac:chgData name="김 승현" userId="11a90075256c3698" providerId="LiveId" clId="{2F575B51-D660-499A-8BD9-B80436AA3D4F}" dt="2021-07-11T08:08:55.430" v="2340" actId="478"/>
          <ac:cxnSpMkLst>
            <pc:docMk/>
            <pc:sldMk cId="3318725376" sldId="273"/>
            <ac:cxnSpMk id="29" creationId="{3217E957-84A4-4FD5-BF85-CB2F17F4D628}"/>
          </ac:cxnSpMkLst>
        </pc:cxnChg>
        <pc:cxnChg chg="del">
          <ac:chgData name="김 승현" userId="11a90075256c3698" providerId="LiveId" clId="{2F575B51-D660-499A-8BD9-B80436AA3D4F}" dt="2021-07-11T08:10:51.262" v="2360" actId="478"/>
          <ac:cxnSpMkLst>
            <pc:docMk/>
            <pc:sldMk cId="3318725376" sldId="273"/>
            <ac:cxnSpMk id="75" creationId="{0890B3D1-1F29-444D-8D59-63F545022963}"/>
          </ac:cxnSpMkLst>
        </pc:cxnChg>
      </pc:sldChg>
      <pc:sldChg chg="modSp add mod">
        <pc:chgData name="김 승현" userId="11a90075256c3698" providerId="LiveId" clId="{2F575B51-D660-499A-8BD9-B80436AA3D4F}" dt="2021-07-11T08:14:48.816" v="2446" actId="20577"/>
        <pc:sldMkLst>
          <pc:docMk/>
          <pc:sldMk cId="446263621" sldId="274"/>
        </pc:sldMkLst>
        <pc:spChg chg="mod">
          <ac:chgData name="김 승현" userId="11a90075256c3698" providerId="LiveId" clId="{2F575B51-D660-499A-8BD9-B80436AA3D4F}" dt="2021-07-11T08:14:48.816" v="2446" actId="20577"/>
          <ac:spMkLst>
            <pc:docMk/>
            <pc:sldMk cId="446263621" sldId="274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11:53.042" v="2371" actId="1076"/>
          <ac:spMkLst>
            <pc:docMk/>
            <pc:sldMk cId="446263621" sldId="274"/>
            <ac:spMk id="79" creationId="{92DC7FCD-87F5-44F2-A450-FD59EDB02B82}"/>
          </ac:spMkLst>
        </pc:spChg>
        <pc:cxnChg chg="mod">
          <ac:chgData name="김 승현" userId="11a90075256c3698" providerId="LiveId" clId="{2F575B51-D660-499A-8BD9-B80436AA3D4F}" dt="2021-07-11T08:11:55.920" v="2372" actId="1076"/>
          <ac:cxnSpMkLst>
            <pc:docMk/>
            <pc:sldMk cId="446263621" sldId="274"/>
            <ac:cxnSpMk id="22" creationId="{427E3FE0-779D-484F-9B73-00202DC8A6F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B25-2563-4C55-8116-9B3241AA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2C7E6-A1A1-47C9-B674-915BBDB51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17716-99DE-47FF-9315-E330FCA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3CD7E-B29F-4902-899C-CE047246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E937E-7132-4695-B378-021FAA0B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698DE-4CBB-47F3-B926-FD39A08A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AF83D-6B5C-47AF-B785-0E4E3CE6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3E1A9-24D8-4E76-B11C-263ADEEC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097A1-416A-4CB0-9F71-718AEC41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5B052-E243-4813-A98A-9BBB4822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3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3B7769-67C1-4A0F-B716-442F933FB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F1976-8D03-4E45-9AAF-052DBEE3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8C283-90A9-4830-87F0-296C32D9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54339-2DD6-42CF-877A-FD506304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9EEE1-C365-42E8-98E9-82C10F38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8A25-D384-469B-86FC-9D35A069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A758C-1CAC-48F7-81D8-CE7D78B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B0A6A-0675-4CBC-B0BF-7DF12D4F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7D613-EC13-4B33-B067-C2A6F897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5C22-56EA-4BEE-81B4-ED1B4653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2ADD-16CB-4C21-B2C9-854DDDAD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0E7BC0-FE07-4350-AF3D-FFE2E7E8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57CEF-B23E-46F7-B56D-CC4C9F0C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A33DE-EDB9-4E88-8B49-602CD64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D30A7-CDC8-4C34-9607-650A8688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7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5B114-C9B0-46E5-8132-4720172F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0EA47-8612-490F-A28C-AA3A8A35B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7F433-9D87-450A-9BD1-D081CB6A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83052-4C9F-4288-9D3F-DEFBA18C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04F1C-193A-414D-93AF-2A981EB2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BEFE2-00FD-47EC-91C2-8D64374E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2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4CA1-DC7D-49E4-A3DE-CC71966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0AB00-5EFA-4C9D-B11C-E602CF61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8DAF7-8DAA-4977-B45B-099D23BF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131231-477C-496C-97A3-812CFBA37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AF993-DBFC-4F59-8677-903BF6FAF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2DE99C-E15E-473E-BA94-F27C5C00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CB8713-7242-4DDC-8B8C-BAB06383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DA6A1-00F4-4BB9-B300-B4D01F68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2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11A2-3CCC-4E8D-B28F-CD9A8E03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DAB534-2EF7-485F-8517-62446DC1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0CE82-6AFA-41A0-8564-D87484DE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B5DCC-234F-4773-B5B8-7453B1D5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1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187CBD-6C45-40E6-9E9A-A22DBF7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86EF24-0539-436C-8062-0510B2BB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1232C-498E-4727-99AB-EB0E1F2A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7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5A3C-E769-40FF-9F20-EB11EE8E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3267D-78A5-47DC-AFA4-5C303A09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43EB5-8948-4EF6-84A7-E83D54E4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F1D18-D656-4149-9B45-9928A93D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FC452-0DD9-4958-9815-62340C0B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EFB7E-3E4B-4D67-AB68-ACD38DFB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75C93-DD5B-4BEF-A550-1C982D94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DECE8-1AFC-4EC6-BB28-09B2365C4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CF22B-15DE-471A-84A4-FABA594BA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C6BD3-0356-46A4-BB54-6A84F291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27891-93F7-4117-9EC1-9C0A447D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ADD6B-90A4-4A09-BAFC-56D7AE6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1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8E17D7-E0E0-42A3-AC1D-C2C5704A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59111-1F2F-4203-B1DE-AAF3DB215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D927B-967D-46D7-BFF3-CE6324649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C355-E32C-4C82-9BA3-1607415B7A8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6C81D-4EF9-44CA-A6FE-3E968C0A3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4E58A-BE7D-4E0A-BA1A-426110A7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균형 이진 탐색 트리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4F2CB-F704-40D2-8701-9B30B4861D81}"/>
              </a:ext>
            </a:extLst>
          </p:cNvPr>
          <p:cNvSpPr txBox="1"/>
          <p:nvPr/>
        </p:nvSpPr>
        <p:spPr>
          <a:xfrm>
            <a:off x="437322" y="638128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배열보다 빠른 시간내로 삽입과 삭제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8B063-6C2C-4FC6-8595-C5C04E232F77}"/>
              </a:ext>
            </a:extLst>
          </p:cNvPr>
          <p:cNvSpPr txBox="1"/>
          <p:nvPr/>
        </p:nvSpPr>
        <p:spPr>
          <a:xfrm>
            <a:off x="437321" y="1459763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효율을 위해서 트리의 균형을 유지한다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5899B92-6A30-43BF-8CD2-02B36C590498}"/>
              </a:ext>
            </a:extLst>
          </p:cNvPr>
          <p:cNvSpPr/>
          <p:nvPr/>
        </p:nvSpPr>
        <p:spPr>
          <a:xfrm>
            <a:off x="8931965" y="141769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9DBBF58-3CFC-44DE-ADFC-9E8339F3DA22}"/>
              </a:ext>
            </a:extLst>
          </p:cNvPr>
          <p:cNvCxnSpPr>
            <a:cxnSpLocks/>
            <a:stCxn id="4" idx="5"/>
            <a:endCxn id="16" idx="1"/>
          </p:cNvCxnSpPr>
          <p:nvPr/>
        </p:nvCxnSpPr>
        <p:spPr>
          <a:xfrm>
            <a:off x="9475166" y="1960898"/>
            <a:ext cx="186396" cy="27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C237AFC-D72D-4724-BF6A-6B7ECDC02E86}"/>
              </a:ext>
            </a:extLst>
          </p:cNvPr>
          <p:cNvSpPr/>
          <p:nvPr/>
        </p:nvSpPr>
        <p:spPr>
          <a:xfrm>
            <a:off x="9568364" y="214628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3A7533-EA54-455D-958E-02334C1BEB8B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10111565" y="2689490"/>
            <a:ext cx="173153" cy="31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19148-10EE-42A1-B0CC-F642E8BEA1E8}"/>
              </a:ext>
            </a:extLst>
          </p:cNvPr>
          <p:cNvSpPr/>
          <p:nvPr/>
        </p:nvSpPr>
        <p:spPr>
          <a:xfrm>
            <a:off x="10191520" y="291132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F24905-5D09-47FB-A49C-B692D96ABE54}"/>
              </a:ext>
            </a:extLst>
          </p:cNvPr>
          <p:cNvSpPr/>
          <p:nvPr/>
        </p:nvSpPr>
        <p:spPr>
          <a:xfrm>
            <a:off x="5417276" y="279260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EF4645-577D-4CB7-983F-A8A0362269BE}"/>
              </a:ext>
            </a:extLst>
          </p:cNvPr>
          <p:cNvCxnSpPr>
            <a:cxnSpLocks/>
            <a:stCxn id="26" idx="0"/>
            <a:endCxn id="28" idx="3"/>
          </p:cNvCxnSpPr>
          <p:nvPr/>
        </p:nvCxnSpPr>
        <p:spPr>
          <a:xfrm flipV="1">
            <a:off x="5735476" y="2279097"/>
            <a:ext cx="477510" cy="51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BA14A64-5032-4F61-89A8-2B4AD94ABE97}"/>
              </a:ext>
            </a:extLst>
          </p:cNvPr>
          <p:cNvSpPr/>
          <p:nvPr/>
        </p:nvSpPr>
        <p:spPr>
          <a:xfrm>
            <a:off x="6119788" y="173589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A8D5354-3883-4AB4-B3CB-427D4FA00B61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6662989" y="2279097"/>
            <a:ext cx="483844" cy="513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C15A94E-413C-4ED4-9FFF-3663923C3F3B}"/>
              </a:ext>
            </a:extLst>
          </p:cNvPr>
          <p:cNvSpPr/>
          <p:nvPr/>
        </p:nvSpPr>
        <p:spPr>
          <a:xfrm>
            <a:off x="6828633" y="279260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26BD7D-5F7E-49E4-9628-7FDE78595E71}"/>
              </a:ext>
            </a:extLst>
          </p:cNvPr>
          <p:cNvSpPr txBox="1"/>
          <p:nvPr/>
        </p:nvSpPr>
        <p:spPr>
          <a:xfrm>
            <a:off x="459778" y="290717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</a:t>
            </a:r>
            <a:r>
              <a:rPr lang="ko-KR" altLang="en-US"/>
              <a:t>트리를 스스로 만드는 </a:t>
            </a:r>
            <a:r>
              <a:rPr lang="ko-KR" altLang="en-US" dirty="0"/>
              <a:t>트리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9F55C9-10B1-4592-96EA-10B15DE18F49}"/>
              </a:ext>
            </a:extLst>
          </p:cNvPr>
          <p:cNvSpPr txBox="1"/>
          <p:nvPr/>
        </p:nvSpPr>
        <p:spPr>
          <a:xfrm>
            <a:off x="571236" y="3510442"/>
            <a:ext cx="14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AVL </a:t>
            </a:r>
            <a:r>
              <a:rPr lang="ko-KR" altLang="en-US" dirty="0"/>
              <a:t>트리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C64AAC-D44D-4072-9E57-F90CA7B1CC8E}"/>
              </a:ext>
            </a:extLst>
          </p:cNvPr>
          <p:cNvSpPr txBox="1"/>
          <p:nvPr/>
        </p:nvSpPr>
        <p:spPr>
          <a:xfrm>
            <a:off x="571236" y="403600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2-3 </a:t>
            </a:r>
            <a:r>
              <a:rPr lang="ko-KR" altLang="en-US" dirty="0"/>
              <a:t>트리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E57C74-B195-4381-A5C9-F3754AC6B1FB}"/>
              </a:ext>
            </a:extLst>
          </p:cNvPr>
          <p:cNvSpPr txBox="1"/>
          <p:nvPr/>
        </p:nvSpPr>
        <p:spPr>
          <a:xfrm>
            <a:off x="571236" y="456156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2-3-4 </a:t>
            </a:r>
            <a:r>
              <a:rPr lang="ko-KR" altLang="en-US" dirty="0"/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29471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RL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37692-1340-4754-98EE-35F446FC5614}"/>
              </a:ext>
            </a:extLst>
          </p:cNvPr>
          <p:cNvSpPr txBox="1"/>
          <p:nvPr/>
        </p:nvSpPr>
        <p:spPr>
          <a:xfrm>
            <a:off x="3723162" y="570510"/>
            <a:ext cx="1993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rotate_RR(parent)</a:t>
            </a:r>
            <a:endParaRPr lang="ko-KR" altLang="en-US" i="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C639E3-618A-4BC7-A312-F643D75F4873}"/>
              </a:ext>
            </a:extLst>
          </p:cNvPr>
          <p:cNvGrpSpPr/>
          <p:nvPr/>
        </p:nvGrpSpPr>
        <p:grpSpPr>
          <a:xfrm>
            <a:off x="389997" y="1102934"/>
            <a:ext cx="3468835" cy="4771807"/>
            <a:chOff x="424409" y="0"/>
            <a:chExt cx="3468835" cy="4771807"/>
          </a:xfrm>
        </p:grpSpPr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E5F65D1A-1AB9-4E23-A307-D33C1EA64ACD}"/>
                </a:ext>
              </a:extLst>
            </p:cNvPr>
            <p:cNvSpPr/>
            <p:nvPr/>
          </p:nvSpPr>
          <p:spPr>
            <a:xfrm>
              <a:off x="3151827" y="2321951"/>
              <a:ext cx="741417" cy="26924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43E87706-DB46-42AA-8867-9FFE2BA2F3D8}"/>
                </a:ext>
              </a:extLst>
            </p:cNvPr>
            <p:cNvGrpSpPr/>
            <p:nvPr/>
          </p:nvGrpSpPr>
          <p:grpSpPr>
            <a:xfrm>
              <a:off x="424409" y="0"/>
              <a:ext cx="2873995" cy="4126407"/>
              <a:chOff x="4809896" y="35294"/>
              <a:chExt cx="2873995" cy="4126407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93EA5BF-5D66-4CE8-9CBF-4B8326F25870}"/>
                  </a:ext>
                </a:extLst>
              </p:cNvPr>
              <p:cNvSpPr txBox="1"/>
              <p:nvPr/>
            </p:nvSpPr>
            <p:spPr>
              <a:xfrm>
                <a:off x="5366660" y="35294"/>
                <a:ext cx="854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parent</a:t>
                </a:r>
                <a:endParaRPr lang="ko-KR" alt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6418D4B-2149-4006-832E-E7ABE642F6B0}"/>
                  </a:ext>
                </a:extLst>
              </p:cNvPr>
              <p:cNvSpPr txBox="1"/>
              <p:nvPr/>
            </p:nvSpPr>
            <p:spPr>
              <a:xfrm>
                <a:off x="6200256" y="1106954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child</a:t>
                </a:r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0DBB4899-E0B4-45EE-9C7D-21EFEDB024AF}"/>
                  </a:ext>
                </a:extLst>
              </p:cNvPr>
              <p:cNvSpPr/>
              <p:nvPr/>
            </p:nvSpPr>
            <p:spPr>
              <a:xfrm>
                <a:off x="4809896" y="1404508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 dirty="0"/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5AADEF11-303F-4B8A-BF99-FC318A1AF86B}"/>
                  </a:ext>
                </a:extLst>
              </p:cNvPr>
              <p:cNvCxnSpPr>
                <a:cxnSpLocks/>
                <a:stCxn id="144" idx="1"/>
                <a:endCxn id="142" idx="4"/>
              </p:cNvCxnSpPr>
              <p:nvPr/>
            </p:nvCxnSpPr>
            <p:spPr>
              <a:xfrm flipH="1" flipV="1">
                <a:off x="6539453" y="2040906"/>
                <a:ext cx="178455" cy="590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F3CF955C-FC02-4FF3-AD8B-9F6C9B93B490}"/>
                  </a:ext>
                </a:extLst>
              </p:cNvPr>
              <p:cNvSpPr/>
              <p:nvPr/>
            </p:nvSpPr>
            <p:spPr>
              <a:xfrm>
                <a:off x="5512408" y="347803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5</a:t>
                </a:r>
                <a:endParaRPr lang="ko-KR" altLang="en-US" dirty="0"/>
              </a:p>
            </p:txBody>
          </p: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B3D597D5-96A2-4B7B-BD21-B7ABA10710F0}"/>
                  </a:ext>
                </a:extLst>
              </p:cNvPr>
              <p:cNvCxnSpPr>
                <a:cxnSpLocks/>
                <a:stCxn id="140" idx="5"/>
                <a:endCxn id="142" idx="1"/>
              </p:cNvCxnSpPr>
              <p:nvPr/>
            </p:nvCxnSpPr>
            <p:spPr>
              <a:xfrm>
                <a:off x="6055609" y="891004"/>
                <a:ext cx="258842" cy="606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C848C997-0C48-481F-9808-AA0883650965}"/>
                  </a:ext>
                </a:extLst>
              </p:cNvPr>
              <p:cNvSpPr/>
              <p:nvPr/>
            </p:nvSpPr>
            <p:spPr>
              <a:xfrm>
                <a:off x="6221253" y="1404507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</a:t>
                </a:r>
                <a:endParaRPr lang="ko-KR" altLang="en-US" dirty="0"/>
              </a:p>
            </p:txBody>
          </p: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D1F61A70-B3B1-4037-85AD-EABDC8F71FAB}"/>
                  </a:ext>
                </a:extLst>
              </p:cNvPr>
              <p:cNvCxnSpPr>
                <a:cxnSpLocks/>
                <a:stCxn id="138" idx="7"/>
                <a:endCxn id="140" idx="3"/>
              </p:cNvCxnSpPr>
              <p:nvPr/>
            </p:nvCxnSpPr>
            <p:spPr>
              <a:xfrm flipV="1">
                <a:off x="5353097" y="891004"/>
                <a:ext cx="252509" cy="606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E662C8C-6F96-4EB9-BD49-7CF7CF736235}"/>
                  </a:ext>
                </a:extLst>
              </p:cNvPr>
              <p:cNvSpPr/>
              <p:nvPr/>
            </p:nvSpPr>
            <p:spPr>
              <a:xfrm>
                <a:off x="6624710" y="2538464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9</a:t>
                </a:r>
                <a:endParaRPr lang="ko-KR" altLang="en-US" dirty="0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73305AB2-6E34-406E-89E2-53C4BA8C39AE}"/>
                  </a:ext>
                </a:extLst>
              </p:cNvPr>
              <p:cNvSpPr/>
              <p:nvPr/>
            </p:nvSpPr>
            <p:spPr>
              <a:xfrm>
                <a:off x="6255260" y="3525302"/>
                <a:ext cx="636399" cy="63639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8</a:t>
                </a:r>
                <a:endParaRPr lang="ko-KR" altLang="en-US" dirty="0"/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84FC9FFA-479D-466F-A8AD-857C8C0BF823}"/>
                  </a:ext>
                </a:extLst>
              </p:cNvPr>
              <p:cNvCxnSpPr>
                <a:cxnSpLocks/>
                <a:stCxn id="145" idx="7"/>
                <a:endCxn id="144" idx="4"/>
              </p:cNvCxnSpPr>
              <p:nvPr/>
            </p:nvCxnSpPr>
            <p:spPr>
              <a:xfrm flipV="1">
                <a:off x="6798461" y="3174863"/>
                <a:ext cx="144449" cy="443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BFD7827-FFEC-41F4-99EB-D85E9BC5FA29}"/>
                  </a:ext>
                </a:extLst>
              </p:cNvPr>
              <p:cNvSpPr/>
              <p:nvPr/>
            </p:nvSpPr>
            <p:spPr>
              <a:xfrm>
                <a:off x="7047492" y="3525302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11</a:t>
                </a:r>
                <a:endParaRPr lang="ko-KR" altLang="en-US" dirty="0"/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6E4C4BB6-74C2-4E13-837D-C1161442EAD0}"/>
                  </a:ext>
                </a:extLst>
              </p:cNvPr>
              <p:cNvCxnSpPr>
                <a:cxnSpLocks/>
                <a:stCxn id="147" idx="1"/>
                <a:endCxn id="144" idx="4"/>
              </p:cNvCxnSpPr>
              <p:nvPr/>
            </p:nvCxnSpPr>
            <p:spPr>
              <a:xfrm flipH="1" flipV="1">
                <a:off x="6942910" y="3174863"/>
                <a:ext cx="197780" cy="443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970F25A-F863-4A07-A6EC-AA011D769579}"/>
                </a:ext>
              </a:extLst>
            </p:cNvPr>
            <p:cNvSpPr/>
            <p:nvPr/>
          </p:nvSpPr>
          <p:spPr>
            <a:xfrm>
              <a:off x="1717752" y="990989"/>
              <a:ext cx="1668125" cy="32615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5DC83A-3ABF-4D15-9136-B57E641FF0C7}"/>
                </a:ext>
              </a:extLst>
            </p:cNvPr>
            <p:cNvSpPr txBox="1"/>
            <p:nvPr/>
          </p:nvSpPr>
          <p:spPr>
            <a:xfrm>
              <a:off x="1081393" y="4402475"/>
              <a:ext cx="15087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LL </a:t>
              </a:r>
              <a:r>
                <a:rPr lang="ko-KR" altLang="en-US" b="1"/>
                <a:t>회전 결과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F8F59A3-C8CB-4435-BE07-DF7ED14F97EF}"/>
              </a:ext>
            </a:extLst>
          </p:cNvPr>
          <p:cNvGrpSpPr/>
          <p:nvPr/>
        </p:nvGrpSpPr>
        <p:grpSpPr>
          <a:xfrm>
            <a:off x="4046687" y="1102934"/>
            <a:ext cx="2887304" cy="4126407"/>
            <a:chOff x="4796587" y="35294"/>
            <a:chExt cx="2887304" cy="4126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3094EEA-D8B0-43F5-BC11-C61053502681}"/>
                </a:ext>
              </a:extLst>
            </p:cNvPr>
            <p:cNvSpPr txBox="1"/>
            <p:nvPr/>
          </p:nvSpPr>
          <p:spPr>
            <a:xfrm>
              <a:off x="5366660" y="35294"/>
              <a:ext cx="854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parent</a:t>
              </a:r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2AAD50-2F23-4E0A-8E4A-6ECAC8652121}"/>
                </a:ext>
              </a:extLst>
            </p:cNvPr>
            <p:cNvSpPr txBox="1"/>
            <p:nvPr/>
          </p:nvSpPr>
          <p:spPr>
            <a:xfrm>
              <a:off x="6200256" y="1106954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child</a:t>
              </a:r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D507A93C-879B-4F41-B7A3-475F47FB0D0F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3821A4F-987A-42DC-924A-4F34D9981762}"/>
                </a:ext>
              </a:extLst>
            </p:cNvPr>
            <p:cNvCxnSpPr>
              <a:cxnSpLocks/>
              <a:stCxn id="75" idx="1"/>
              <a:endCxn id="73" idx="4"/>
            </p:cNvCxnSpPr>
            <p:nvPr/>
          </p:nvCxnSpPr>
          <p:spPr>
            <a:xfrm flipH="1" flipV="1">
              <a:off x="6539453" y="2040906"/>
              <a:ext cx="178455" cy="590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3543D97-C598-4030-8297-9B95AD5D33D0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6A7C5BE-6A10-466F-8F50-FCE541E03C7F}"/>
                </a:ext>
              </a:extLst>
            </p:cNvPr>
            <p:cNvCxnSpPr>
              <a:cxnSpLocks/>
              <a:stCxn id="71" idx="5"/>
              <a:endCxn id="90" idx="1"/>
            </p:cNvCxnSpPr>
            <p:nvPr/>
          </p:nvCxnSpPr>
          <p:spPr>
            <a:xfrm flipH="1">
              <a:off x="5923805" y="891004"/>
              <a:ext cx="131804" cy="1740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5996D7C-61DF-426A-846D-FC6BFDD9B6D1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D91707F-4D82-461A-AC46-99D44D9FF80D}"/>
                </a:ext>
              </a:extLst>
            </p:cNvPr>
            <p:cNvCxnSpPr>
              <a:cxnSpLocks/>
              <a:stCxn id="69" idx="7"/>
              <a:endCxn id="71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D529BCA-A337-4F52-8A04-ED20FE2309B2}"/>
                </a:ext>
              </a:extLst>
            </p:cNvPr>
            <p:cNvSpPr/>
            <p:nvPr/>
          </p:nvSpPr>
          <p:spPr>
            <a:xfrm>
              <a:off x="6624710" y="253846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</a:t>
              </a:r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8D5FB67-7326-47F1-AE59-2771921199B4}"/>
                </a:ext>
              </a:extLst>
            </p:cNvPr>
            <p:cNvSpPr/>
            <p:nvPr/>
          </p:nvSpPr>
          <p:spPr>
            <a:xfrm>
              <a:off x="6255260" y="352530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A1580A3-F8ED-4E1D-95DB-E214FD610870}"/>
                </a:ext>
              </a:extLst>
            </p:cNvPr>
            <p:cNvCxnSpPr>
              <a:cxnSpLocks/>
              <a:stCxn id="77" idx="7"/>
              <a:endCxn id="75" idx="4"/>
            </p:cNvCxnSpPr>
            <p:nvPr/>
          </p:nvCxnSpPr>
          <p:spPr>
            <a:xfrm flipV="1">
              <a:off x="6798461" y="3174863"/>
              <a:ext cx="144449" cy="443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CA146DA-AFDA-4DEC-91F5-41643985ED77}"/>
                </a:ext>
              </a:extLst>
            </p:cNvPr>
            <p:cNvSpPr/>
            <p:nvPr/>
          </p:nvSpPr>
          <p:spPr>
            <a:xfrm>
              <a:off x="7047492" y="3525302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9F8792C4-1171-4C5A-8D91-3ACF66582117}"/>
                </a:ext>
              </a:extLst>
            </p:cNvPr>
            <p:cNvCxnSpPr>
              <a:cxnSpLocks/>
              <a:stCxn id="87" idx="1"/>
              <a:endCxn id="75" idx="4"/>
            </p:cNvCxnSpPr>
            <p:nvPr/>
          </p:nvCxnSpPr>
          <p:spPr>
            <a:xfrm flipH="1" flipV="1">
              <a:off x="6942910" y="3174863"/>
              <a:ext cx="197780" cy="443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3540F53-BF0D-4AE7-83F2-605E8671FA78}"/>
                </a:ext>
              </a:extLst>
            </p:cNvPr>
            <p:cNvCxnSpPr>
              <a:cxnSpLocks/>
              <a:stCxn id="90" idx="7"/>
              <a:endCxn id="73" idx="4"/>
            </p:cNvCxnSpPr>
            <p:nvPr/>
          </p:nvCxnSpPr>
          <p:spPr>
            <a:xfrm flipV="1">
              <a:off x="6373808" y="2040906"/>
              <a:ext cx="165645" cy="590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B569A47-1676-4418-8E87-103468039019}"/>
                </a:ext>
              </a:extLst>
            </p:cNvPr>
            <p:cNvSpPr/>
            <p:nvPr/>
          </p:nvSpPr>
          <p:spPr>
            <a:xfrm>
              <a:off x="5830607" y="2538463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ysClr val="windowText" lastClr="000000"/>
                  </a:solidFill>
                </a:rPr>
                <a:t>NULL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35E1BE5-68EE-46E7-ABA2-BE44495647FB}"/>
                </a:ext>
              </a:extLst>
            </p:cNvPr>
            <p:cNvSpPr txBox="1"/>
            <p:nvPr/>
          </p:nvSpPr>
          <p:spPr>
            <a:xfrm>
              <a:off x="4796587" y="2221840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child→left_child</a:t>
              </a:r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D181A23-F4DC-479A-98AA-42C8FFE082B1}"/>
              </a:ext>
            </a:extLst>
          </p:cNvPr>
          <p:cNvGrpSpPr/>
          <p:nvPr/>
        </p:nvGrpSpPr>
        <p:grpSpPr>
          <a:xfrm>
            <a:off x="8090445" y="1344264"/>
            <a:ext cx="2873995" cy="4629096"/>
            <a:chOff x="4809896" y="-467395"/>
            <a:chExt cx="2873995" cy="4629096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8C027E7-365E-4A9E-BB87-05BB96076D75}"/>
                </a:ext>
              </a:extLst>
            </p:cNvPr>
            <p:cNvSpPr txBox="1"/>
            <p:nvPr/>
          </p:nvSpPr>
          <p:spPr>
            <a:xfrm>
              <a:off x="5366660" y="35294"/>
              <a:ext cx="854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parent</a:t>
              </a:r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779A56F-E1DB-41DB-90E3-1154DB84EFF5}"/>
                </a:ext>
              </a:extLst>
            </p:cNvPr>
            <p:cNvSpPr txBox="1"/>
            <p:nvPr/>
          </p:nvSpPr>
          <p:spPr>
            <a:xfrm>
              <a:off x="6812281" y="-46739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child</a:t>
              </a:r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F6827D8-0C9C-4247-AC64-D4087EBB78BF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5B3DEF3D-FA95-4355-88DE-526F4C93EC77}"/>
                </a:ext>
              </a:extLst>
            </p:cNvPr>
            <p:cNvCxnSpPr>
              <a:cxnSpLocks/>
              <a:stCxn id="105" idx="1"/>
              <a:endCxn id="103" idx="4"/>
            </p:cNvCxnSpPr>
            <p:nvPr/>
          </p:nvCxnSpPr>
          <p:spPr>
            <a:xfrm flipH="1" flipV="1">
              <a:off x="6573459" y="210692"/>
              <a:ext cx="144449" cy="2420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7A552289-5F23-4CB8-8A12-EA1F3020400F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6370A2E-CDC4-436C-96AA-AA20D371E665}"/>
                </a:ext>
              </a:extLst>
            </p:cNvPr>
            <p:cNvCxnSpPr>
              <a:cxnSpLocks/>
              <a:stCxn id="101" idx="5"/>
              <a:endCxn id="111" idx="1"/>
            </p:cNvCxnSpPr>
            <p:nvPr/>
          </p:nvCxnSpPr>
          <p:spPr>
            <a:xfrm flipH="1">
              <a:off x="5923805" y="891004"/>
              <a:ext cx="131804" cy="1740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3794854F-CD4E-4442-80D7-FE70A283903F}"/>
                </a:ext>
              </a:extLst>
            </p:cNvPr>
            <p:cNvSpPr/>
            <p:nvPr/>
          </p:nvSpPr>
          <p:spPr>
            <a:xfrm>
              <a:off x="6255259" y="-4257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387BDDD8-191D-4065-B7C9-A8364F29DE3D}"/>
                </a:ext>
              </a:extLst>
            </p:cNvPr>
            <p:cNvCxnSpPr>
              <a:cxnSpLocks/>
              <a:stCxn id="99" idx="7"/>
              <a:endCxn id="101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0E25D25-349F-4E1F-8E48-00971C15F9CC}"/>
                </a:ext>
              </a:extLst>
            </p:cNvPr>
            <p:cNvSpPr/>
            <p:nvPr/>
          </p:nvSpPr>
          <p:spPr>
            <a:xfrm>
              <a:off x="6624710" y="253846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</a:t>
              </a:r>
              <a:endParaRPr lang="ko-KR" altLang="en-US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12A66B6-ABE6-4B34-968D-C6F2006ACEFF}"/>
                </a:ext>
              </a:extLst>
            </p:cNvPr>
            <p:cNvSpPr/>
            <p:nvPr/>
          </p:nvSpPr>
          <p:spPr>
            <a:xfrm>
              <a:off x="6255260" y="352530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07B526D-196E-48E4-9914-C116FE117E42}"/>
                </a:ext>
              </a:extLst>
            </p:cNvPr>
            <p:cNvCxnSpPr>
              <a:cxnSpLocks/>
              <a:stCxn id="106" idx="7"/>
              <a:endCxn id="105" idx="4"/>
            </p:cNvCxnSpPr>
            <p:nvPr/>
          </p:nvCxnSpPr>
          <p:spPr>
            <a:xfrm flipV="1">
              <a:off x="6798461" y="3174863"/>
              <a:ext cx="144449" cy="443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C4C530E-80FA-470D-9F95-5A3F258A3C7C}"/>
                </a:ext>
              </a:extLst>
            </p:cNvPr>
            <p:cNvSpPr/>
            <p:nvPr/>
          </p:nvSpPr>
          <p:spPr>
            <a:xfrm>
              <a:off x="7047492" y="3525302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8ED324F-2EC3-4608-B354-28299A48D463}"/>
                </a:ext>
              </a:extLst>
            </p:cNvPr>
            <p:cNvCxnSpPr>
              <a:cxnSpLocks/>
              <a:stCxn id="108" idx="1"/>
              <a:endCxn id="105" idx="4"/>
            </p:cNvCxnSpPr>
            <p:nvPr/>
          </p:nvCxnSpPr>
          <p:spPr>
            <a:xfrm flipH="1" flipV="1">
              <a:off x="6942910" y="3174863"/>
              <a:ext cx="197780" cy="443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859304D-32C0-42B0-A66E-CFB3B7A92780}"/>
                </a:ext>
              </a:extLst>
            </p:cNvPr>
            <p:cNvCxnSpPr>
              <a:cxnSpLocks/>
              <a:stCxn id="101" idx="7"/>
              <a:endCxn id="103" idx="4"/>
            </p:cNvCxnSpPr>
            <p:nvPr/>
          </p:nvCxnSpPr>
          <p:spPr>
            <a:xfrm flipV="1">
              <a:off x="6055609" y="210692"/>
              <a:ext cx="517850" cy="230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5DC8AC4-9628-4CEB-B6E7-C44EF3D8CC70}"/>
                </a:ext>
              </a:extLst>
            </p:cNvPr>
            <p:cNvSpPr/>
            <p:nvPr/>
          </p:nvSpPr>
          <p:spPr>
            <a:xfrm>
              <a:off x="5830607" y="2538463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ysClr val="windowText" lastClr="000000"/>
                  </a:solidFill>
                </a:rPr>
                <a:t>NULL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ABA3DBB-29F9-4C23-88FB-D447EBFF78C2}"/>
              </a:ext>
            </a:extLst>
          </p:cNvPr>
          <p:cNvSpPr txBox="1"/>
          <p:nvPr/>
        </p:nvSpPr>
        <p:spPr>
          <a:xfrm>
            <a:off x="3561708" y="6215629"/>
            <a:ext cx="41243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parent→right_child = child→left_child</a:t>
            </a:r>
            <a:endParaRPr lang="ko-KR" altLang="en-US" i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9A1B524-C450-446C-A824-1AD2F7E16ABF}"/>
              </a:ext>
            </a:extLst>
          </p:cNvPr>
          <p:cNvSpPr txBox="1"/>
          <p:nvPr/>
        </p:nvSpPr>
        <p:spPr>
          <a:xfrm>
            <a:off x="8287044" y="6215629"/>
            <a:ext cx="2822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child→left_child = parent</a:t>
            </a:r>
            <a:endParaRPr lang="ko-KR" altLang="en-US" i="1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0868D09-193A-449A-8B37-754DDE8EC404}"/>
              </a:ext>
            </a:extLst>
          </p:cNvPr>
          <p:cNvSpPr/>
          <p:nvPr/>
        </p:nvSpPr>
        <p:spPr>
          <a:xfrm>
            <a:off x="3712181" y="1022691"/>
            <a:ext cx="7546621" cy="5128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1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LR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3401591" y="2181524"/>
            <a:ext cx="1044951" cy="3693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3E87706-DB46-42AA-8867-9FFE2BA2F3D8}"/>
              </a:ext>
            </a:extLst>
          </p:cNvPr>
          <p:cNvGrpSpPr/>
          <p:nvPr/>
        </p:nvGrpSpPr>
        <p:grpSpPr>
          <a:xfrm>
            <a:off x="333348" y="1077985"/>
            <a:ext cx="2668534" cy="3827017"/>
            <a:chOff x="4189118" y="347803"/>
            <a:chExt cx="2668534" cy="3827017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0DBB4899-E0B4-45EE-9C7D-21EFEDB024AF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AADEF11-303F-4B8A-BF99-FC318A1AF86B}"/>
                </a:ext>
              </a:extLst>
            </p:cNvPr>
            <p:cNvCxnSpPr>
              <a:cxnSpLocks/>
              <a:stCxn id="144" idx="1"/>
              <a:endCxn id="138" idx="4"/>
            </p:cNvCxnSpPr>
            <p:nvPr/>
          </p:nvCxnSpPr>
          <p:spPr>
            <a:xfrm flipH="1" flipV="1">
              <a:off x="5128096" y="2040907"/>
              <a:ext cx="356395" cy="616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F3CF955C-FC02-4FF3-AD8B-9F6C9B93B490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B3D597D5-96A2-4B7B-BD21-B7ABA10710F0}"/>
                </a:ext>
              </a:extLst>
            </p:cNvPr>
            <p:cNvCxnSpPr>
              <a:cxnSpLocks/>
              <a:stCxn id="140" idx="5"/>
              <a:endCxn id="142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848C997-0C48-481F-9808-AA0883650965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D1F61A70-B3B1-4037-85AD-EABDC8F71FAB}"/>
                </a:ext>
              </a:extLst>
            </p:cNvPr>
            <p:cNvCxnSpPr>
              <a:cxnSpLocks/>
              <a:stCxn id="138" idx="7"/>
              <a:endCxn id="140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DE662C8C-6F96-4EB9-BD49-7CF7CF736235}"/>
                </a:ext>
              </a:extLst>
            </p:cNvPr>
            <p:cNvSpPr/>
            <p:nvPr/>
          </p:nvSpPr>
          <p:spPr>
            <a:xfrm>
              <a:off x="5391293" y="256393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73305AB2-6E34-406E-89E2-53C4BA8C39AE}"/>
                </a:ext>
              </a:extLst>
            </p:cNvPr>
            <p:cNvSpPr/>
            <p:nvPr/>
          </p:nvSpPr>
          <p:spPr>
            <a:xfrm>
              <a:off x="4988093" y="3538421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84FC9FFA-479D-466F-A8AD-857C8C0BF823}"/>
                </a:ext>
              </a:extLst>
            </p:cNvPr>
            <p:cNvCxnSpPr>
              <a:cxnSpLocks/>
              <a:stCxn id="145" idx="7"/>
              <a:endCxn id="144" idx="4"/>
            </p:cNvCxnSpPr>
            <p:nvPr/>
          </p:nvCxnSpPr>
          <p:spPr>
            <a:xfrm flipV="1">
              <a:off x="5531294" y="3200335"/>
              <a:ext cx="178199" cy="431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FD7827-FFEC-41F4-99EB-D85E9BC5FA29}"/>
                </a:ext>
              </a:extLst>
            </p:cNvPr>
            <p:cNvSpPr/>
            <p:nvPr/>
          </p:nvSpPr>
          <p:spPr>
            <a:xfrm>
              <a:off x="4189118" y="255393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6E4C4BB6-74C2-4E13-837D-C1161442EAD0}"/>
                </a:ext>
              </a:extLst>
            </p:cNvPr>
            <p:cNvCxnSpPr>
              <a:cxnSpLocks/>
              <a:stCxn id="147" idx="7"/>
              <a:endCxn id="138" idx="4"/>
            </p:cNvCxnSpPr>
            <p:nvPr/>
          </p:nvCxnSpPr>
          <p:spPr>
            <a:xfrm flipV="1">
              <a:off x="4732319" y="2040907"/>
              <a:ext cx="395777" cy="60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11556BC9-627F-4CEF-9A8E-C7B52DEC406B}"/>
              </a:ext>
            </a:extLst>
          </p:cNvPr>
          <p:cNvSpPr txBox="1"/>
          <p:nvPr/>
        </p:nvSpPr>
        <p:spPr>
          <a:xfrm>
            <a:off x="3356584" y="2550856"/>
            <a:ext cx="11512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/>
              <a:t>(RR </a:t>
            </a:r>
            <a:r>
              <a:rPr lang="ko-KR" altLang="en-US"/>
              <a:t>회전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05593B0-BBBD-4943-BBA3-01FCAAD3DFC4}"/>
              </a:ext>
            </a:extLst>
          </p:cNvPr>
          <p:cNvSpPr txBox="1"/>
          <p:nvPr/>
        </p:nvSpPr>
        <p:spPr>
          <a:xfrm>
            <a:off x="3052051" y="1848293"/>
            <a:ext cx="1651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왼쪽으로 회전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993AA57-117F-48FD-BE14-3330420B2E88}"/>
              </a:ext>
            </a:extLst>
          </p:cNvPr>
          <p:cNvSpPr txBox="1"/>
          <p:nvPr/>
        </p:nvSpPr>
        <p:spPr>
          <a:xfrm>
            <a:off x="7969544" y="1840864"/>
            <a:ext cx="18822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오른쪽으로 회전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F453945-5807-4D2C-8913-360F5A962C7F}"/>
              </a:ext>
            </a:extLst>
          </p:cNvPr>
          <p:cNvSpPr txBox="1"/>
          <p:nvPr/>
        </p:nvSpPr>
        <p:spPr>
          <a:xfrm>
            <a:off x="8326842" y="2546303"/>
            <a:ext cx="10903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/>
              <a:t>(LL </a:t>
            </a:r>
            <a:r>
              <a:rPr lang="ko-KR" altLang="en-US"/>
              <a:t>회전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29" name="화살표: 오른쪽 228">
            <a:extLst>
              <a:ext uri="{FF2B5EF4-FFF2-40B4-BE49-F238E27FC236}">
                <a16:creationId xmlns:a16="http://schemas.microsoft.com/office/drawing/2014/main" id="{EC1D5C23-B869-473A-B7E6-8AC8C124CAAC}"/>
              </a:ext>
            </a:extLst>
          </p:cNvPr>
          <p:cNvSpPr/>
          <p:nvPr/>
        </p:nvSpPr>
        <p:spPr>
          <a:xfrm>
            <a:off x="8388193" y="2176971"/>
            <a:ext cx="1044951" cy="3693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4F1920B4-7C3A-4633-A741-96EFE4013CE9}"/>
              </a:ext>
            </a:extLst>
          </p:cNvPr>
          <p:cNvGrpSpPr/>
          <p:nvPr/>
        </p:nvGrpSpPr>
        <p:grpSpPr>
          <a:xfrm>
            <a:off x="9577803" y="1396184"/>
            <a:ext cx="2314624" cy="2228291"/>
            <a:chOff x="5420004" y="-425707"/>
            <a:chExt cx="2314624" cy="2228291"/>
          </a:xfrm>
        </p:grpSpPr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43204364-8B1C-4EA3-B328-6C7DC1D1C864}"/>
                </a:ext>
              </a:extLst>
            </p:cNvPr>
            <p:cNvSpPr/>
            <p:nvPr/>
          </p:nvSpPr>
          <p:spPr>
            <a:xfrm>
              <a:off x="5420004" y="115259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07A44ECE-CC15-4C66-AC3D-6025C973C6DC}"/>
                </a:ext>
              </a:extLst>
            </p:cNvPr>
            <p:cNvCxnSpPr>
              <a:cxnSpLocks/>
              <a:stCxn id="239" idx="0"/>
              <a:endCxn id="237" idx="5"/>
            </p:cNvCxnSpPr>
            <p:nvPr/>
          </p:nvCxnSpPr>
          <p:spPr>
            <a:xfrm flipH="1" flipV="1">
              <a:off x="6798460" y="117494"/>
              <a:ext cx="207818" cy="22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0CBB55D9-4574-4290-91A1-FB0240FD2522}"/>
                </a:ext>
              </a:extLst>
            </p:cNvPr>
            <p:cNvSpPr/>
            <p:nvPr/>
          </p:nvSpPr>
          <p:spPr>
            <a:xfrm>
              <a:off x="5856307" y="34962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0925877-AF78-42F6-8AC4-4EADE07B283F}"/>
                </a:ext>
              </a:extLst>
            </p:cNvPr>
            <p:cNvSpPr/>
            <p:nvPr/>
          </p:nvSpPr>
          <p:spPr>
            <a:xfrm>
              <a:off x="6255259" y="-4257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D29EEC48-2D5A-4D0C-A7E0-2EBE47B459D2}"/>
                </a:ext>
              </a:extLst>
            </p:cNvPr>
            <p:cNvCxnSpPr>
              <a:cxnSpLocks/>
              <a:stCxn id="233" idx="7"/>
              <a:endCxn id="235" idx="4"/>
            </p:cNvCxnSpPr>
            <p:nvPr/>
          </p:nvCxnSpPr>
          <p:spPr>
            <a:xfrm flipV="1">
              <a:off x="5963205" y="986025"/>
              <a:ext cx="211302" cy="259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07825D8-3BCD-499B-91D6-44C5B8ECB18D}"/>
                </a:ext>
              </a:extLst>
            </p:cNvPr>
            <p:cNvSpPr/>
            <p:nvPr/>
          </p:nvSpPr>
          <p:spPr>
            <a:xfrm>
              <a:off x="6688078" y="339872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8258727F-CF4F-4BB9-AAAE-20FD41FE54CF}"/>
                </a:ext>
              </a:extLst>
            </p:cNvPr>
            <p:cNvSpPr/>
            <p:nvPr/>
          </p:nvSpPr>
          <p:spPr>
            <a:xfrm>
              <a:off x="6300708" y="1166185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A642EB8E-866C-4CB8-8DE7-464EECE112A3}"/>
                </a:ext>
              </a:extLst>
            </p:cNvPr>
            <p:cNvCxnSpPr>
              <a:cxnSpLocks/>
              <a:stCxn id="240" idx="1"/>
              <a:endCxn id="235" idx="4"/>
            </p:cNvCxnSpPr>
            <p:nvPr/>
          </p:nvCxnSpPr>
          <p:spPr>
            <a:xfrm flipH="1" flipV="1">
              <a:off x="6174507" y="986025"/>
              <a:ext cx="219399" cy="273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70A2C57-6F29-4826-B50D-B471FA92E7A3}"/>
                </a:ext>
              </a:extLst>
            </p:cNvPr>
            <p:cNvSpPr/>
            <p:nvPr/>
          </p:nvSpPr>
          <p:spPr>
            <a:xfrm>
              <a:off x="7098229" y="1129265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</a:t>
              </a:r>
              <a:endParaRPr lang="ko-KR" altLang="en-US" dirty="0"/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874A7992-9591-4D2C-A6B5-C10837A1201F}"/>
                </a:ext>
              </a:extLst>
            </p:cNvPr>
            <p:cNvCxnSpPr>
              <a:cxnSpLocks/>
              <a:stCxn id="242" idx="1"/>
              <a:endCxn id="239" idx="4"/>
            </p:cNvCxnSpPr>
            <p:nvPr/>
          </p:nvCxnSpPr>
          <p:spPr>
            <a:xfrm flipH="1" flipV="1">
              <a:off x="7006278" y="976271"/>
              <a:ext cx="185149" cy="24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927BCEE3-ABAD-4983-8CAD-19060206B776}"/>
                </a:ext>
              </a:extLst>
            </p:cNvPr>
            <p:cNvCxnSpPr>
              <a:cxnSpLocks/>
              <a:stCxn id="235" idx="0"/>
              <a:endCxn id="237" idx="3"/>
            </p:cNvCxnSpPr>
            <p:nvPr/>
          </p:nvCxnSpPr>
          <p:spPr>
            <a:xfrm flipV="1">
              <a:off x="6174507" y="117494"/>
              <a:ext cx="173950" cy="232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179C957A-4EE6-46C3-A525-38263EA8DC15}"/>
              </a:ext>
            </a:extLst>
          </p:cNvPr>
          <p:cNvSpPr txBox="1"/>
          <p:nvPr/>
        </p:nvSpPr>
        <p:spPr>
          <a:xfrm>
            <a:off x="215582" y="4997694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LR </a:t>
            </a:r>
            <a:r>
              <a:rPr lang="ko-KR" altLang="en-US"/>
              <a:t>타입 </a:t>
            </a:r>
            <a:r>
              <a:rPr lang="en-US" altLang="ko-KR"/>
              <a:t>– </a:t>
            </a:r>
            <a:r>
              <a:rPr lang="ko-KR" altLang="en-US"/>
              <a:t>왼쪽 서브 트리의</a:t>
            </a:r>
            <a:endParaRPr lang="en-US" altLang="ko-KR"/>
          </a:p>
          <a:p>
            <a:r>
              <a:rPr lang="en-US" altLang="ko-KR"/>
              <a:t>	 </a:t>
            </a:r>
            <a:r>
              <a:rPr lang="ko-KR" altLang="en-US"/>
              <a:t> 오른쪽 서브 트리에 삽입</a:t>
            </a:r>
            <a:r>
              <a:rPr lang="en-US" altLang="ko-KR"/>
              <a:t> 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B414D3F-780C-4F22-A177-11E3E6E38531}"/>
              </a:ext>
            </a:extLst>
          </p:cNvPr>
          <p:cNvGrpSpPr/>
          <p:nvPr/>
        </p:nvGrpSpPr>
        <p:grpSpPr>
          <a:xfrm>
            <a:off x="4688197" y="1396401"/>
            <a:ext cx="3124524" cy="3835382"/>
            <a:chOff x="3733128" y="347803"/>
            <a:chExt cx="3124524" cy="383538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1786AC1-DBF1-4403-8B6C-B193458E2197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C727BE3-05E3-443C-B6DD-980931954C8F}"/>
                </a:ext>
              </a:extLst>
            </p:cNvPr>
            <p:cNvCxnSpPr>
              <a:cxnSpLocks/>
              <a:stCxn id="65" idx="7"/>
              <a:endCxn id="68" idx="4"/>
            </p:cNvCxnSpPr>
            <p:nvPr/>
          </p:nvCxnSpPr>
          <p:spPr>
            <a:xfrm flipV="1">
              <a:off x="4276329" y="3190330"/>
              <a:ext cx="230989" cy="449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C4AA378-B2AD-41EF-BCFE-8234C7309C54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8EDBABB-0BDA-4D6E-B933-F0FEF968639A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49ACA27-95B4-4BC1-8F08-2402BA04BC7F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48B58ED-F2FE-4228-BE54-E3EF8613F5D3}"/>
                </a:ext>
              </a:extLst>
            </p:cNvPr>
            <p:cNvCxnSpPr>
              <a:cxnSpLocks/>
              <a:stCxn id="59" idx="7"/>
              <a:endCxn id="61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682755F-D8E4-4FBD-90B4-471FDF43DBBE}"/>
                </a:ext>
              </a:extLst>
            </p:cNvPr>
            <p:cNvSpPr/>
            <p:nvPr/>
          </p:nvSpPr>
          <p:spPr>
            <a:xfrm>
              <a:off x="3733128" y="354678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1C82F3C-7A9F-4882-8298-E7B38D1C825E}"/>
                </a:ext>
              </a:extLst>
            </p:cNvPr>
            <p:cNvSpPr/>
            <p:nvPr/>
          </p:nvSpPr>
          <p:spPr>
            <a:xfrm>
              <a:off x="4645109" y="353842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B5266C3-127A-4626-958F-74044EEFDE6E}"/>
                </a:ext>
              </a:extLst>
            </p:cNvPr>
            <p:cNvCxnSpPr>
              <a:cxnSpLocks/>
              <a:stCxn id="66" idx="1"/>
              <a:endCxn id="68" idx="4"/>
            </p:cNvCxnSpPr>
            <p:nvPr/>
          </p:nvCxnSpPr>
          <p:spPr>
            <a:xfrm flipH="1" flipV="1">
              <a:off x="4507318" y="3190330"/>
              <a:ext cx="230989" cy="441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D52325C-6D54-4FED-A46C-86474C9B7093}"/>
                </a:ext>
              </a:extLst>
            </p:cNvPr>
            <p:cNvSpPr/>
            <p:nvPr/>
          </p:nvSpPr>
          <p:spPr>
            <a:xfrm>
              <a:off x="4189118" y="255393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882CA92F-7E4D-4B69-A22A-B4BD6D4EB6BB}"/>
                </a:ext>
              </a:extLst>
            </p:cNvPr>
            <p:cNvCxnSpPr>
              <a:cxnSpLocks/>
              <a:stCxn id="68" idx="7"/>
              <a:endCxn id="59" idx="4"/>
            </p:cNvCxnSpPr>
            <p:nvPr/>
          </p:nvCxnSpPr>
          <p:spPr>
            <a:xfrm flipV="1">
              <a:off x="4732319" y="2040907"/>
              <a:ext cx="395777" cy="60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B4ADDA-042D-431A-BA05-4BAEB0AD3E85}"/>
              </a:ext>
            </a:extLst>
          </p:cNvPr>
          <p:cNvSpPr/>
          <p:nvPr/>
        </p:nvSpPr>
        <p:spPr>
          <a:xfrm>
            <a:off x="4537919" y="2321908"/>
            <a:ext cx="2033851" cy="3029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5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LR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3150987" y="2151531"/>
            <a:ext cx="741417" cy="2692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A5CC-C9EC-4DC9-9693-09279B5B2F39}"/>
              </a:ext>
            </a:extLst>
          </p:cNvPr>
          <p:cNvSpPr txBox="1"/>
          <p:nvPr/>
        </p:nvSpPr>
        <p:spPr>
          <a:xfrm>
            <a:off x="245959" y="5213385"/>
            <a:ext cx="2822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 = parent→left_child</a:t>
            </a:r>
            <a:endParaRPr lang="ko-KR" altLang="en-US" i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37692-1340-4754-98EE-35F446FC5614}"/>
              </a:ext>
            </a:extLst>
          </p:cNvPr>
          <p:cNvSpPr txBox="1"/>
          <p:nvPr/>
        </p:nvSpPr>
        <p:spPr>
          <a:xfrm>
            <a:off x="3988694" y="335194"/>
            <a:ext cx="18177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rotate_RR(child)</a:t>
            </a:r>
            <a:endParaRPr lang="ko-KR" altLang="en-US" i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F3B858-8CAB-4447-A64C-F29F12912E3B}"/>
              </a:ext>
            </a:extLst>
          </p:cNvPr>
          <p:cNvSpPr/>
          <p:nvPr/>
        </p:nvSpPr>
        <p:spPr>
          <a:xfrm>
            <a:off x="218649" y="1874283"/>
            <a:ext cx="1975344" cy="3153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AB01142-B00B-4DDC-9068-6E9A6B989971}"/>
              </a:ext>
            </a:extLst>
          </p:cNvPr>
          <p:cNvSpPr/>
          <p:nvPr/>
        </p:nvSpPr>
        <p:spPr>
          <a:xfrm>
            <a:off x="4240362" y="965614"/>
            <a:ext cx="1668125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E848ED5-B01A-4101-AA40-46508234FF96}"/>
              </a:ext>
            </a:extLst>
          </p:cNvPr>
          <p:cNvCxnSpPr>
            <a:cxnSpLocks/>
            <a:stCxn id="80" idx="1"/>
            <a:endCxn id="79" idx="4"/>
          </p:cNvCxnSpPr>
          <p:nvPr/>
        </p:nvCxnSpPr>
        <p:spPr>
          <a:xfrm flipH="1" flipV="1">
            <a:off x="5022178" y="1874283"/>
            <a:ext cx="178455" cy="59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6C62BCC9-4624-4738-A1BB-EBC9CDF7B9FD}"/>
              </a:ext>
            </a:extLst>
          </p:cNvPr>
          <p:cNvSpPr/>
          <p:nvPr/>
        </p:nvSpPr>
        <p:spPr>
          <a:xfrm>
            <a:off x="4703978" y="123788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60D518F-F9F6-4A0B-98A3-23321460B6E5}"/>
              </a:ext>
            </a:extLst>
          </p:cNvPr>
          <p:cNvSpPr/>
          <p:nvPr/>
        </p:nvSpPr>
        <p:spPr>
          <a:xfrm>
            <a:off x="5107435" y="237184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A1E3044-6453-400C-891C-5EC932B9016D}"/>
              </a:ext>
            </a:extLst>
          </p:cNvPr>
          <p:cNvSpPr/>
          <p:nvPr/>
        </p:nvSpPr>
        <p:spPr>
          <a:xfrm>
            <a:off x="4703978" y="3380098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4D1C606-F83F-4420-A592-246B94921BB2}"/>
              </a:ext>
            </a:extLst>
          </p:cNvPr>
          <p:cNvCxnSpPr>
            <a:cxnSpLocks/>
            <a:stCxn id="81" idx="0"/>
            <a:endCxn id="80" idx="3"/>
          </p:cNvCxnSpPr>
          <p:nvPr/>
        </p:nvCxnSpPr>
        <p:spPr>
          <a:xfrm flipV="1">
            <a:off x="5022178" y="2915042"/>
            <a:ext cx="178455" cy="46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E9467DA0-B2F6-444B-8665-A87752FDE972}"/>
              </a:ext>
            </a:extLst>
          </p:cNvPr>
          <p:cNvSpPr/>
          <p:nvPr/>
        </p:nvSpPr>
        <p:spPr>
          <a:xfrm>
            <a:off x="4349555" y="236337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E7D629F-BAB7-48BC-B379-4839586B4765}"/>
              </a:ext>
            </a:extLst>
          </p:cNvPr>
          <p:cNvCxnSpPr>
            <a:cxnSpLocks/>
            <a:stCxn id="83" idx="7"/>
            <a:endCxn id="79" idx="4"/>
          </p:cNvCxnSpPr>
          <p:nvPr/>
        </p:nvCxnSpPr>
        <p:spPr>
          <a:xfrm flipV="1">
            <a:off x="4892756" y="1874283"/>
            <a:ext cx="129422" cy="58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DAFA320-70F4-459B-8907-C21051793184}"/>
              </a:ext>
            </a:extLst>
          </p:cNvPr>
          <p:cNvSpPr txBox="1"/>
          <p:nvPr/>
        </p:nvSpPr>
        <p:spPr>
          <a:xfrm>
            <a:off x="1494214" y="640213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348743-C4E6-4098-BA0C-937E9D7FCB06}"/>
              </a:ext>
            </a:extLst>
          </p:cNvPr>
          <p:cNvSpPr txBox="1"/>
          <p:nvPr/>
        </p:nvSpPr>
        <p:spPr>
          <a:xfrm>
            <a:off x="5108071" y="202617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8A38833-4BAF-4100-AD8B-F0E7A8277571}"/>
              </a:ext>
            </a:extLst>
          </p:cNvPr>
          <p:cNvSpPr/>
          <p:nvPr/>
        </p:nvSpPr>
        <p:spPr>
          <a:xfrm>
            <a:off x="6059981" y="965614"/>
            <a:ext cx="1739261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9D35059-C278-4E92-B1FE-886C7B603A6C}"/>
              </a:ext>
            </a:extLst>
          </p:cNvPr>
          <p:cNvSpPr/>
          <p:nvPr/>
        </p:nvSpPr>
        <p:spPr>
          <a:xfrm>
            <a:off x="3984372" y="790019"/>
            <a:ext cx="5968405" cy="366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화살표: 오른쪽 192">
            <a:extLst>
              <a:ext uri="{FF2B5EF4-FFF2-40B4-BE49-F238E27FC236}">
                <a16:creationId xmlns:a16="http://schemas.microsoft.com/office/drawing/2014/main" id="{13B447D0-3C08-43F7-9D31-2F1F299A2F60}"/>
              </a:ext>
            </a:extLst>
          </p:cNvPr>
          <p:cNvSpPr/>
          <p:nvPr/>
        </p:nvSpPr>
        <p:spPr>
          <a:xfrm>
            <a:off x="10173490" y="2165427"/>
            <a:ext cx="741417" cy="2692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E38A4F6-AD8D-49E1-9B71-6CAA8EFCD798}"/>
              </a:ext>
            </a:extLst>
          </p:cNvPr>
          <p:cNvSpPr txBox="1"/>
          <p:nvPr/>
        </p:nvSpPr>
        <p:spPr>
          <a:xfrm>
            <a:off x="4851582" y="5301283"/>
            <a:ext cx="41243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parent→right_child = child→left_child</a:t>
            </a:r>
            <a:endParaRPr lang="ko-KR" altLang="en-US" i="1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48989D0-E45F-4629-9650-75FF7AEC40D1}"/>
              </a:ext>
            </a:extLst>
          </p:cNvPr>
          <p:cNvSpPr txBox="1"/>
          <p:nvPr/>
        </p:nvSpPr>
        <p:spPr>
          <a:xfrm>
            <a:off x="7446896" y="4659338"/>
            <a:ext cx="29397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child-&gt;left_child = parent</a:t>
            </a:r>
            <a:endParaRPr lang="ko-KR" altLang="en-US" i="1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63775FC9-4BEF-473E-BFEA-FE14358FFF64}"/>
              </a:ext>
            </a:extLst>
          </p:cNvPr>
          <p:cNvCxnSpPr>
            <a:cxnSpLocks/>
            <a:stCxn id="194" idx="0"/>
            <a:endCxn id="152" idx="2"/>
          </p:cNvCxnSpPr>
          <p:nvPr/>
        </p:nvCxnSpPr>
        <p:spPr>
          <a:xfrm flipV="1">
            <a:off x="6913782" y="4227121"/>
            <a:ext cx="15830" cy="10741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4E085E2-73F1-4885-9FD6-CDCB6C407D83}"/>
              </a:ext>
            </a:extLst>
          </p:cNvPr>
          <p:cNvGrpSpPr/>
          <p:nvPr/>
        </p:nvGrpSpPr>
        <p:grpSpPr>
          <a:xfrm>
            <a:off x="302367" y="960419"/>
            <a:ext cx="2668534" cy="3827017"/>
            <a:chOff x="4189118" y="347803"/>
            <a:chExt cx="2668534" cy="3827017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EA9DD8F-746B-46A6-B92E-9E4F9D13E496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C058430-DC21-403E-A9A4-CE5DD6E39AF1}"/>
                </a:ext>
              </a:extLst>
            </p:cNvPr>
            <p:cNvCxnSpPr>
              <a:cxnSpLocks/>
              <a:stCxn id="64" idx="1"/>
              <a:endCxn id="58" idx="4"/>
            </p:cNvCxnSpPr>
            <p:nvPr/>
          </p:nvCxnSpPr>
          <p:spPr>
            <a:xfrm flipH="1" flipV="1">
              <a:off x="5128096" y="2040907"/>
              <a:ext cx="356395" cy="616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9086B83-693E-4E3E-A377-CBD3AF91734A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52A52F0-8437-43FD-816B-572A0FCE7A43}"/>
                </a:ext>
              </a:extLst>
            </p:cNvPr>
            <p:cNvCxnSpPr>
              <a:cxnSpLocks/>
              <a:stCxn id="60" idx="5"/>
              <a:endCxn id="62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D6F3250-6BB7-44DC-B05F-37EE8C88A939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3E0818E-8EB9-49A7-8F7A-D1DEF27AC89C}"/>
                </a:ext>
              </a:extLst>
            </p:cNvPr>
            <p:cNvCxnSpPr>
              <a:cxnSpLocks/>
              <a:stCxn id="58" idx="7"/>
              <a:endCxn id="60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C9C0328-1F5B-42B4-9FED-38B86FF0DADB}"/>
                </a:ext>
              </a:extLst>
            </p:cNvPr>
            <p:cNvSpPr/>
            <p:nvPr/>
          </p:nvSpPr>
          <p:spPr>
            <a:xfrm>
              <a:off x="5391293" y="256393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B69AD20-4A94-4202-A1DF-094A2F5E7B8D}"/>
                </a:ext>
              </a:extLst>
            </p:cNvPr>
            <p:cNvSpPr/>
            <p:nvPr/>
          </p:nvSpPr>
          <p:spPr>
            <a:xfrm>
              <a:off x="4988093" y="3538421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D68DB1D-033E-4B7F-900A-6EF1AF887321}"/>
                </a:ext>
              </a:extLst>
            </p:cNvPr>
            <p:cNvCxnSpPr>
              <a:cxnSpLocks/>
              <a:stCxn id="65" idx="7"/>
              <a:endCxn id="64" idx="4"/>
            </p:cNvCxnSpPr>
            <p:nvPr/>
          </p:nvCxnSpPr>
          <p:spPr>
            <a:xfrm flipV="1">
              <a:off x="5531294" y="3200335"/>
              <a:ext cx="178199" cy="431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AB3334D7-ED44-4CEA-BBA6-414437112233}"/>
                </a:ext>
              </a:extLst>
            </p:cNvPr>
            <p:cNvSpPr/>
            <p:nvPr/>
          </p:nvSpPr>
          <p:spPr>
            <a:xfrm>
              <a:off x="4189118" y="255393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3C5DC19-ADDA-47C0-A347-DE1A77C1140F}"/>
                </a:ext>
              </a:extLst>
            </p:cNvPr>
            <p:cNvCxnSpPr>
              <a:cxnSpLocks/>
              <a:stCxn id="67" idx="7"/>
              <a:endCxn id="58" idx="4"/>
            </p:cNvCxnSpPr>
            <p:nvPr/>
          </p:nvCxnSpPr>
          <p:spPr>
            <a:xfrm flipV="1">
              <a:off x="4732319" y="2040907"/>
              <a:ext cx="395777" cy="60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4011659-953E-4C35-A76E-47E3F4DB7A9D}"/>
              </a:ext>
            </a:extLst>
          </p:cNvPr>
          <p:cNvSpPr txBox="1"/>
          <p:nvPr/>
        </p:nvSpPr>
        <p:spPr>
          <a:xfrm>
            <a:off x="4642965" y="944634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94BE494-8B9C-4B1C-B1FF-01C01692CA7E}"/>
              </a:ext>
            </a:extLst>
          </p:cNvPr>
          <p:cNvSpPr txBox="1"/>
          <p:nvPr/>
        </p:nvSpPr>
        <p:spPr>
          <a:xfrm>
            <a:off x="892689" y="172872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CCB7B22-8E98-4D74-BC6E-BDA845BF6579}"/>
              </a:ext>
            </a:extLst>
          </p:cNvPr>
          <p:cNvCxnSpPr>
            <a:cxnSpLocks/>
            <a:endCxn id="74" idx="4"/>
          </p:cNvCxnSpPr>
          <p:nvPr/>
        </p:nvCxnSpPr>
        <p:spPr>
          <a:xfrm flipV="1">
            <a:off x="6889347" y="1874283"/>
            <a:ext cx="29593" cy="162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AB196E69-4A31-4E3D-8C12-48B0EBD9241E}"/>
              </a:ext>
            </a:extLst>
          </p:cNvPr>
          <p:cNvSpPr/>
          <p:nvPr/>
        </p:nvSpPr>
        <p:spPr>
          <a:xfrm>
            <a:off x="6600740" y="123788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A17F208-2AC7-49CF-866D-894B7254B540}"/>
              </a:ext>
            </a:extLst>
          </p:cNvPr>
          <p:cNvSpPr/>
          <p:nvPr/>
        </p:nvSpPr>
        <p:spPr>
          <a:xfrm>
            <a:off x="7004197" y="237184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A0A2A46-80EB-4BB9-89FF-E511433B583F}"/>
              </a:ext>
            </a:extLst>
          </p:cNvPr>
          <p:cNvSpPr/>
          <p:nvPr/>
        </p:nvSpPr>
        <p:spPr>
          <a:xfrm>
            <a:off x="6600740" y="3380098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2CF7FFC-8E89-469D-94FA-2330D2D086FB}"/>
              </a:ext>
            </a:extLst>
          </p:cNvPr>
          <p:cNvCxnSpPr>
            <a:cxnSpLocks/>
            <a:stCxn id="77" idx="0"/>
            <a:endCxn id="75" idx="3"/>
          </p:cNvCxnSpPr>
          <p:nvPr/>
        </p:nvCxnSpPr>
        <p:spPr>
          <a:xfrm flipV="1">
            <a:off x="6918940" y="2915042"/>
            <a:ext cx="178455" cy="46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4BD8AF2-A9E9-4652-A73F-F2FDB38662F5}"/>
              </a:ext>
            </a:extLst>
          </p:cNvPr>
          <p:cNvSpPr/>
          <p:nvPr/>
        </p:nvSpPr>
        <p:spPr>
          <a:xfrm>
            <a:off x="6246317" y="236337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BA274C1-E4E8-4DBA-9578-B9B5A3CD46D7}"/>
              </a:ext>
            </a:extLst>
          </p:cNvPr>
          <p:cNvCxnSpPr>
            <a:cxnSpLocks/>
            <a:stCxn id="87" idx="7"/>
            <a:endCxn id="74" idx="4"/>
          </p:cNvCxnSpPr>
          <p:nvPr/>
        </p:nvCxnSpPr>
        <p:spPr>
          <a:xfrm flipV="1">
            <a:off x="6789518" y="1874283"/>
            <a:ext cx="129422" cy="58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4ABB373-305F-41D6-A03A-7DF2E4EB3D15}"/>
              </a:ext>
            </a:extLst>
          </p:cNvPr>
          <p:cNvSpPr txBox="1"/>
          <p:nvPr/>
        </p:nvSpPr>
        <p:spPr>
          <a:xfrm>
            <a:off x="6057219" y="3066100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child→left_child</a:t>
            </a:r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1891B0-768A-4899-95C1-21F4883599F5}"/>
              </a:ext>
            </a:extLst>
          </p:cNvPr>
          <p:cNvSpPr txBox="1"/>
          <p:nvPr/>
        </p:nvSpPr>
        <p:spPr>
          <a:xfrm>
            <a:off x="6539727" y="944634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4C84046-EE4A-472E-9D83-320F25B56AFD}"/>
              </a:ext>
            </a:extLst>
          </p:cNvPr>
          <p:cNvSpPr/>
          <p:nvPr/>
        </p:nvSpPr>
        <p:spPr>
          <a:xfrm>
            <a:off x="8049079" y="963433"/>
            <a:ext cx="1739261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6682B5F-EC41-40F0-B855-72889C271DFD}"/>
              </a:ext>
            </a:extLst>
          </p:cNvPr>
          <p:cNvCxnSpPr>
            <a:cxnSpLocks/>
            <a:stCxn id="98" idx="1"/>
            <a:endCxn id="96" idx="4"/>
          </p:cNvCxnSpPr>
          <p:nvPr/>
        </p:nvCxnSpPr>
        <p:spPr>
          <a:xfrm flipH="1" flipV="1">
            <a:off x="8941209" y="3008240"/>
            <a:ext cx="198564" cy="49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4C18F171-E66D-467A-9100-F3510B5E8B46}"/>
              </a:ext>
            </a:extLst>
          </p:cNvPr>
          <p:cNvSpPr/>
          <p:nvPr/>
        </p:nvSpPr>
        <p:spPr>
          <a:xfrm>
            <a:off x="8623009" y="237184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44BF41B-E818-467A-A601-73E6AEA3730F}"/>
              </a:ext>
            </a:extLst>
          </p:cNvPr>
          <p:cNvSpPr/>
          <p:nvPr/>
        </p:nvSpPr>
        <p:spPr>
          <a:xfrm>
            <a:off x="9027518" y="123788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8D0E99B2-F8DA-4C5B-B413-430F66A2088D}"/>
              </a:ext>
            </a:extLst>
          </p:cNvPr>
          <p:cNvSpPr/>
          <p:nvPr/>
        </p:nvSpPr>
        <p:spPr>
          <a:xfrm>
            <a:off x="9046575" y="3406648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04DAA9E-2C88-4B24-8986-04F364EB2C87}"/>
              </a:ext>
            </a:extLst>
          </p:cNvPr>
          <p:cNvCxnSpPr>
            <a:cxnSpLocks/>
            <a:stCxn id="96" idx="0"/>
            <a:endCxn id="97" idx="3"/>
          </p:cNvCxnSpPr>
          <p:nvPr/>
        </p:nvCxnSpPr>
        <p:spPr>
          <a:xfrm flipV="1">
            <a:off x="8941209" y="1781084"/>
            <a:ext cx="179507" cy="59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5A0E9F37-0784-4B82-89EF-AF5F25610197}"/>
              </a:ext>
            </a:extLst>
          </p:cNvPr>
          <p:cNvSpPr/>
          <p:nvPr/>
        </p:nvSpPr>
        <p:spPr>
          <a:xfrm>
            <a:off x="8250995" y="342118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2736E2E-FAAE-411D-A2A2-C51C4F9BDF66}"/>
              </a:ext>
            </a:extLst>
          </p:cNvPr>
          <p:cNvCxnSpPr>
            <a:cxnSpLocks/>
            <a:stCxn id="100" idx="7"/>
            <a:endCxn id="96" idx="4"/>
          </p:cNvCxnSpPr>
          <p:nvPr/>
        </p:nvCxnSpPr>
        <p:spPr>
          <a:xfrm flipV="1">
            <a:off x="8794196" y="3008240"/>
            <a:ext cx="147013" cy="506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0C2C4E6-20BA-4C5E-8D6E-3D63DB7AC097}"/>
              </a:ext>
            </a:extLst>
          </p:cNvPr>
          <p:cNvSpPr txBox="1"/>
          <p:nvPr/>
        </p:nvSpPr>
        <p:spPr>
          <a:xfrm>
            <a:off x="9004583" y="94317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C4505FD-1059-4066-B889-E104F5B60135}"/>
              </a:ext>
            </a:extLst>
          </p:cNvPr>
          <p:cNvCxnSpPr>
            <a:cxnSpLocks/>
            <a:stCxn id="195" idx="0"/>
            <a:endCxn id="93" idx="2"/>
          </p:cNvCxnSpPr>
          <p:nvPr/>
        </p:nvCxnSpPr>
        <p:spPr>
          <a:xfrm flipV="1">
            <a:off x="8916786" y="4224940"/>
            <a:ext cx="1924" cy="434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1C10055-BE8F-457F-ADB4-79621CE7CD09}"/>
              </a:ext>
            </a:extLst>
          </p:cNvPr>
          <p:cNvSpPr txBox="1"/>
          <p:nvPr/>
        </p:nvSpPr>
        <p:spPr>
          <a:xfrm>
            <a:off x="8513911" y="206364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2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LR </a:t>
            </a:r>
            <a:r>
              <a:rPr lang="ko-KR" altLang="en-US" sz="2400" b="1"/>
              <a:t>회전</a:t>
            </a:r>
            <a:endParaRPr lang="ko-KR" altLang="en-US" sz="2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37692-1340-4754-98EE-35F446FC5614}"/>
              </a:ext>
            </a:extLst>
          </p:cNvPr>
          <p:cNvSpPr txBox="1"/>
          <p:nvPr/>
        </p:nvSpPr>
        <p:spPr>
          <a:xfrm>
            <a:off x="3723162" y="570510"/>
            <a:ext cx="19330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rotate_LL(parent)</a:t>
            </a:r>
            <a:endParaRPr lang="ko-KR" altLang="en-US" i="1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BA3DBB-29F9-4C23-88FB-D447EBFF78C2}"/>
              </a:ext>
            </a:extLst>
          </p:cNvPr>
          <p:cNvSpPr txBox="1"/>
          <p:nvPr/>
        </p:nvSpPr>
        <p:spPr>
          <a:xfrm>
            <a:off x="3561708" y="6215629"/>
            <a:ext cx="41243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parent→left_child = child→right_child</a:t>
            </a:r>
            <a:endParaRPr lang="ko-KR" altLang="en-US" i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9A1B524-C450-446C-A824-1AD2F7E16ABF}"/>
              </a:ext>
            </a:extLst>
          </p:cNvPr>
          <p:cNvSpPr txBox="1"/>
          <p:nvPr/>
        </p:nvSpPr>
        <p:spPr>
          <a:xfrm>
            <a:off x="8287044" y="6215629"/>
            <a:ext cx="29753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child→right_child = parent</a:t>
            </a:r>
            <a:endParaRPr lang="ko-KR" altLang="en-US" i="1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0868D09-193A-449A-8B37-754DDE8EC404}"/>
              </a:ext>
            </a:extLst>
          </p:cNvPr>
          <p:cNvSpPr/>
          <p:nvPr/>
        </p:nvSpPr>
        <p:spPr>
          <a:xfrm>
            <a:off x="3712181" y="1022691"/>
            <a:ext cx="7546621" cy="5128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A2982-A50E-47E7-826C-3AB074F10A3B}"/>
              </a:ext>
            </a:extLst>
          </p:cNvPr>
          <p:cNvSpPr txBox="1"/>
          <p:nvPr/>
        </p:nvSpPr>
        <p:spPr>
          <a:xfrm>
            <a:off x="1566022" y="1088903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79B019C-36F6-4C02-A289-9D71F205CBDD}"/>
              </a:ext>
            </a:extLst>
          </p:cNvPr>
          <p:cNvGrpSpPr/>
          <p:nvPr/>
        </p:nvGrpSpPr>
        <p:grpSpPr>
          <a:xfrm>
            <a:off x="168751" y="1385952"/>
            <a:ext cx="2835641" cy="3843389"/>
            <a:chOff x="4022011" y="347803"/>
            <a:chExt cx="2835641" cy="384338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03DA6EA-7913-4F75-AA6D-BC79D23D6158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D3F9C84-B400-413A-8985-83FB3A313D14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1BB7724-112B-4DEF-8528-5EF4E242732C}"/>
                </a:ext>
              </a:extLst>
            </p:cNvPr>
            <p:cNvCxnSpPr>
              <a:cxnSpLocks/>
              <a:stCxn id="66" idx="5"/>
              <a:endCxn id="78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B2D3158-DA7C-4E3E-9056-3C6B11DF87D3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0C1DB8C-64EF-4281-AEF4-901600EE1118}"/>
                </a:ext>
              </a:extLst>
            </p:cNvPr>
            <p:cNvCxnSpPr>
              <a:cxnSpLocks/>
              <a:stCxn id="63" idx="7"/>
              <a:endCxn id="66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73262E3-17CB-4161-A4F8-21CAE7D26F1C}"/>
                </a:ext>
              </a:extLst>
            </p:cNvPr>
            <p:cNvSpPr/>
            <p:nvPr/>
          </p:nvSpPr>
          <p:spPr>
            <a:xfrm>
              <a:off x="4022011" y="35547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9018F18C-4AFD-48B3-BD7D-ED080CF7A7CD}"/>
                </a:ext>
              </a:extLst>
            </p:cNvPr>
            <p:cNvSpPr/>
            <p:nvPr/>
          </p:nvSpPr>
          <p:spPr>
            <a:xfrm>
              <a:off x="4870503" y="354245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6BC8889-3B7A-4E6E-BE8C-D49F1BB6446D}"/>
                </a:ext>
              </a:extLst>
            </p:cNvPr>
            <p:cNvCxnSpPr>
              <a:cxnSpLocks/>
              <a:stCxn id="81" idx="1"/>
              <a:endCxn id="83" idx="4"/>
            </p:cNvCxnSpPr>
            <p:nvPr/>
          </p:nvCxnSpPr>
          <p:spPr>
            <a:xfrm flipH="1" flipV="1">
              <a:off x="4745286" y="3092187"/>
              <a:ext cx="218415" cy="543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46B6EF3-7139-4DBD-A16B-1BC213EE3839}"/>
                </a:ext>
              </a:extLst>
            </p:cNvPr>
            <p:cNvSpPr/>
            <p:nvPr/>
          </p:nvSpPr>
          <p:spPr>
            <a:xfrm>
              <a:off x="4427086" y="245578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7872904-F1F9-4A87-BC75-35387BC6A870}"/>
                </a:ext>
              </a:extLst>
            </p:cNvPr>
            <p:cNvCxnSpPr>
              <a:cxnSpLocks/>
              <a:stCxn id="83" idx="0"/>
              <a:endCxn id="63" idx="3"/>
            </p:cNvCxnSpPr>
            <p:nvPr/>
          </p:nvCxnSpPr>
          <p:spPr>
            <a:xfrm flipV="1">
              <a:off x="4745286" y="1947709"/>
              <a:ext cx="157808" cy="508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F1F10C37-EA76-41EB-944D-74C15FA04EE3}"/>
                </a:ext>
              </a:extLst>
            </p:cNvPr>
            <p:cNvCxnSpPr>
              <a:cxnSpLocks/>
              <a:stCxn id="80" idx="7"/>
              <a:endCxn id="83" idx="4"/>
            </p:cNvCxnSpPr>
            <p:nvPr/>
          </p:nvCxnSpPr>
          <p:spPr>
            <a:xfrm flipV="1">
              <a:off x="4565212" y="3092187"/>
              <a:ext cx="180074" cy="555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57A81B1-AA30-43AD-B26A-E7788DF56052}"/>
              </a:ext>
            </a:extLst>
          </p:cNvPr>
          <p:cNvSpPr txBox="1"/>
          <p:nvPr/>
        </p:nvSpPr>
        <p:spPr>
          <a:xfrm>
            <a:off x="927010" y="215392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722540-DAF9-4313-835C-AD6D9E509FDA}"/>
              </a:ext>
            </a:extLst>
          </p:cNvPr>
          <p:cNvSpPr txBox="1"/>
          <p:nvPr/>
        </p:nvSpPr>
        <p:spPr>
          <a:xfrm>
            <a:off x="1082149" y="5601922"/>
            <a:ext cx="15728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RR </a:t>
            </a:r>
            <a:r>
              <a:rPr lang="ko-KR" altLang="en-US" b="1"/>
              <a:t>회전 결과</a:t>
            </a:r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id="{BB4BEC13-9DCE-4249-B61A-21EF59425731}"/>
              </a:ext>
            </a:extLst>
          </p:cNvPr>
          <p:cNvSpPr/>
          <p:nvPr/>
        </p:nvSpPr>
        <p:spPr>
          <a:xfrm>
            <a:off x="2794661" y="3236542"/>
            <a:ext cx="741417" cy="2692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03D2D23-A10E-4301-8491-85BA0FD5CD3C}"/>
              </a:ext>
            </a:extLst>
          </p:cNvPr>
          <p:cNvSpPr txBox="1"/>
          <p:nvPr/>
        </p:nvSpPr>
        <p:spPr>
          <a:xfrm>
            <a:off x="5507967" y="11049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C81D1FC-FCA9-43BC-A5FA-BF86F2EE179D}"/>
              </a:ext>
            </a:extLst>
          </p:cNvPr>
          <p:cNvGrpSpPr/>
          <p:nvPr/>
        </p:nvGrpSpPr>
        <p:grpSpPr>
          <a:xfrm>
            <a:off x="3960730" y="1428541"/>
            <a:ext cx="2835641" cy="3864316"/>
            <a:chOff x="3960730" y="1428541"/>
            <a:chExt cx="2835641" cy="3864316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982BFEB-C032-4A3D-8450-79D2E5A6244B}"/>
                </a:ext>
              </a:extLst>
            </p:cNvPr>
            <p:cNvSpPr/>
            <p:nvPr/>
          </p:nvSpPr>
          <p:spPr>
            <a:xfrm>
              <a:off x="5139641" y="3555387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ysClr val="windowText" lastClr="000000"/>
                  </a:solidFill>
                </a:rPr>
                <a:t>NULL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FDCAB056-FC22-4E88-B772-9A9BD094CFBE}"/>
                </a:ext>
              </a:extLst>
            </p:cNvPr>
            <p:cNvCxnSpPr>
              <a:cxnSpLocks/>
              <a:stCxn id="131" idx="0"/>
              <a:endCxn id="116" idx="5"/>
            </p:cNvCxnSpPr>
            <p:nvPr/>
          </p:nvCxnSpPr>
          <p:spPr>
            <a:xfrm flipH="1" flipV="1">
              <a:off x="5291816" y="3049374"/>
              <a:ext cx="166025" cy="506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46CAB1CA-FC37-4ED5-9F49-7908588BDDE8}"/>
                </a:ext>
              </a:extLst>
            </p:cNvPr>
            <p:cNvGrpSpPr/>
            <p:nvPr/>
          </p:nvGrpSpPr>
          <p:grpSpPr>
            <a:xfrm>
              <a:off x="3960730" y="1428541"/>
              <a:ext cx="2835641" cy="3864316"/>
              <a:chOff x="4022011" y="326876"/>
              <a:chExt cx="2835641" cy="3864316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6DFB5337-7804-4AF6-A29F-7F1F695121E5}"/>
                  </a:ext>
                </a:extLst>
              </p:cNvPr>
              <p:cNvSpPr/>
              <p:nvPr/>
            </p:nvSpPr>
            <p:spPr>
              <a:xfrm>
                <a:off x="4809896" y="1404508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5</a:t>
                </a:r>
                <a:endParaRPr lang="ko-KR" altLang="en-US" dirty="0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03397242-1412-40EC-B7B0-FFD675BB3253}"/>
                  </a:ext>
                </a:extLst>
              </p:cNvPr>
              <p:cNvSpPr/>
              <p:nvPr/>
            </p:nvSpPr>
            <p:spPr>
              <a:xfrm>
                <a:off x="5678346" y="326876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</a:t>
                </a:r>
                <a:endParaRPr lang="ko-KR" altLang="en-US" dirty="0"/>
              </a:p>
            </p:txBody>
          </p: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A914A264-FC8A-4238-8594-8B8E90BFCFB7}"/>
                  </a:ext>
                </a:extLst>
              </p:cNvPr>
              <p:cNvCxnSpPr>
                <a:cxnSpLocks/>
                <a:stCxn id="117" idx="5"/>
                <a:endCxn id="122" idx="1"/>
              </p:cNvCxnSpPr>
              <p:nvPr/>
            </p:nvCxnSpPr>
            <p:spPr>
              <a:xfrm>
                <a:off x="6221547" y="870077"/>
                <a:ext cx="92904" cy="6276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14DCB77E-FB93-46CB-9E98-0C472DD77FCF}"/>
                  </a:ext>
                </a:extLst>
              </p:cNvPr>
              <p:cNvSpPr/>
              <p:nvPr/>
            </p:nvSpPr>
            <p:spPr>
              <a:xfrm>
                <a:off x="6221253" y="1404507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</a:t>
                </a:r>
                <a:endParaRPr lang="ko-KR" altLang="en-US" dirty="0"/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BF34B76C-01E7-43B7-AA05-6034C59F857D}"/>
                  </a:ext>
                </a:extLst>
              </p:cNvPr>
              <p:cNvCxnSpPr>
                <a:cxnSpLocks/>
                <a:stCxn id="131" idx="0"/>
                <a:endCxn id="117" idx="3"/>
              </p:cNvCxnSpPr>
              <p:nvPr/>
            </p:nvCxnSpPr>
            <p:spPr>
              <a:xfrm flipV="1">
                <a:off x="5519122" y="870077"/>
                <a:ext cx="252422" cy="15836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6A26A81F-FDCC-4179-9E81-80675EEE0D4A}"/>
                  </a:ext>
                </a:extLst>
              </p:cNvPr>
              <p:cNvSpPr/>
              <p:nvPr/>
            </p:nvSpPr>
            <p:spPr>
              <a:xfrm>
                <a:off x="4022011" y="3554793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</a:t>
                </a:r>
                <a:endParaRPr lang="ko-KR" altLang="en-US" dirty="0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0DA9BC33-7167-476F-82C2-D473E1074F89}"/>
                  </a:ext>
                </a:extLst>
              </p:cNvPr>
              <p:cNvSpPr/>
              <p:nvPr/>
            </p:nvSpPr>
            <p:spPr>
              <a:xfrm>
                <a:off x="4870503" y="3542452"/>
                <a:ext cx="636399" cy="63639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4</a:t>
                </a:r>
                <a:endParaRPr lang="ko-KR" altLang="en-US" dirty="0"/>
              </a:p>
            </p:txBody>
          </p: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07FBAD3E-8226-4FFD-91B7-B8333072EE7C}"/>
                  </a:ext>
                </a:extLst>
              </p:cNvPr>
              <p:cNvCxnSpPr>
                <a:cxnSpLocks/>
                <a:stCxn id="126" idx="1"/>
                <a:endCxn id="128" idx="4"/>
              </p:cNvCxnSpPr>
              <p:nvPr/>
            </p:nvCxnSpPr>
            <p:spPr>
              <a:xfrm flipH="1" flipV="1">
                <a:off x="4745286" y="3092187"/>
                <a:ext cx="218415" cy="5434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FA61614F-5823-4BF8-BF58-34AD5B6EECFF}"/>
                  </a:ext>
                </a:extLst>
              </p:cNvPr>
              <p:cNvSpPr/>
              <p:nvPr/>
            </p:nvSpPr>
            <p:spPr>
              <a:xfrm>
                <a:off x="4427086" y="2455788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 dirty="0"/>
              </a:p>
            </p:txBody>
          </p: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FDEB0794-2CB1-4C6D-BA7B-F4660DD9E8F0}"/>
                  </a:ext>
                </a:extLst>
              </p:cNvPr>
              <p:cNvCxnSpPr>
                <a:cxnSpLocks/>
                <a:stCxn id="128" idx="0"/>
                <a:endCxn id="116" idx="3"/>
              </p:cNvCxnSpPr>
              <p:nvPr/>
            </p:nvCxnSpPr>
            <p:spPr>
              <a:xfrm flipV="1">
                <a:off x="4745286" y="1947709"/>
                <a:ext cx="157808" cy="508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6E804CF0-7174-4427-84A6-0B5F3D24E5B5}"/>
                  </a:ext>
                </a:extLst>
              </p:cNvPr>
              <p:cNvCxnSpPr>
                <a:cxnSpLocks/>
                <a:stCxn id="125" idx="7"/>
                <a:endCxn id="128" idx="4"/>
              </p:cNvCxnSpPr>
              <p:nvPr/>
            </p:nvCxnSpPr>
            <p:spPr>
              <a:xfrm flipV="1">
                <a:off x="4565212" y="3092187"/>
                <a:ext cx="180074" cy="5558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6CABD61-313D-4B62-89C6-1C6A0E3D52F3}"/>
                </a:ext>
              </a:extLst>
            </p:cNvPr>
            <p:cNvSpPr txBox="1"/>
            <p:nvPr/>
          </p:nvSpPr>
          <p:spPr>
            <a:xfrm>
              <a:off x="4705581" y="2179082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child</a:t>
              </a:r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2A578F1-D0BD-4F41-9824-4DA005936492}"/>
              </a:ext>
            </a:extLst>
          </p:cNvPr>
          <p:cNvGrpSpPr/>
          <p:nvPr/>
        </p:nvGrpSpPr>
        <p:grpSpPr>
          <a:xfrm>
            <a:off x="7973998" y="1100794"/>
            <a:ext cx="2969439" cy="4213182"/>
            <a:chOff x="3960730" y="1079675"/>
            <a:chExt cx="2969439" cy="4213182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5A0E5327-D8C6-4204-9D98-EB9F5CC7448A}"/>
                </a:ext>
              </a:extLst>
            </p:cNvPr>
            <p:cNvSpPr/>
            <p:nvPr/>
          </p:nvSpPr>
          <p:spPr>
            <a:xfrm>
              <a:off x="5423846" y="3744549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ysClr val="windowText" lastClr="000000"/>
                  </a:solidFill>
                </a:rPr>
                <a:t>NULL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157140C9-226D-4349-A0BF-C8DEFD88FD99}"/>
                </a:ext>
              </a:extLst>
            </p:cNvPr>
            <p:cNvCxnSpPr>
              <a:cxnSpLocks/>
              <a:stCxn id="152" idx="1"/>
              <a:endCxn id="151" idx="5"/>
            </p:cNvCxnSpPr>
            <p:nvPr/>
          </p:nvCxnSpPr>
          <p:spPr>
            <a:xfrm flipH="1" flipV="1">
              <a:off x="5794004" y="1681189"/>
              <a:ext cx="103933" cy="295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EB0A43F6-459D-436E-AFE2-8FAB6068C69C}"/>
                </a:ext>
              </a:extLst>
            </p:cNvPr>
            <p:cNvGrpSpPr/>
            <p:nvPr/>
          </p:nvGrpSpPr>
          <p:grpSpPr>
            <a:xfrm>
              <a:off x="3960730" y="1137988"/>
              <a:ext cx="2969439" cy="4154869"/>
              <a:chOff x="4022011" y="36323"/>
              <a:chExt cx="2969439" cy="4154869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1A191E01-40B2-46D0-B951-5BEB96EA6953}"/>
                  </a:ext>
                </a:extLst>
              </p:cNvPr>
              <p:cNvSpPr/>
              <p:nvPr/>
            </p:nvSpPr>
            <p:spPr>
              <a:xfrm>
                <a:off x="5312084" y="36323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5</a:t>
                </a:r>
                <a:endParaRPr lang="ko-KR" altLang="en-US" dirty="0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613FE639-20D0-46FE-85C4-2503FDDF8348}"/>
                  </a:ext>
                </a:extLst>
              </p:cNvPr>
              <p:cNvSpPr/>
              <p:nvPr/>
            </p:nvSpPr>
            <p:spPr>
              <a:xfrm>
                <a:off x="5866020" y="782199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</a:t>
                </a:r>
                <a:endParaRPr lang="ko-KR" altLang="en-US" dirty="0"/>
              </a:p>
            </p:txBody>
          </p: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FE93024-B7CD-451E-B03D-C1B12A992134}"/>
                  </a:ext>
                </a:extLst>
              </p:cNvPr>
              <p:cNvCxnSpPr>
                <a:cxnSpLocks/>
                <a:stCxn id="152" idx="4"/>
                <a:endCxn id="154" idx="0"/>
              </p:cNvCxnSpPr>
              <p:nvPr/>
            </p:nvCxnSpPr>
            <p:spPr>
              <a:xfrm>
                <a:off x="6184220" y="1418598"/>
                <a:ext cx="489031" cy="12349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C4535CB0-EA83-4929-8805-38A7FB70C891}"/>
                  </a:ext>
                </a:extLst>
              </p:cNvPr>
              <p:cNvSpPr/>
              <p:nvPr/>
            </p:nvSpPr>
            <p:spPr>
              <a:xfrm>
                <a:off x="6355051" y="2653539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</a:t>
                </a:r>
                <a:endParaRPr lang="ko-KR" altLang="en-US" dirty="0"/>
              </a:p>
            </p:txBody>
          </p: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E6794ECF-9BD9-4E0B-9C65-101EDCD5A9E9}"/>
                  </a:ext>
                </a:extLst>
              </p:cNvPr>
              <p:cNvCxnSpPr>
                <a:cxnSpLocks/>
                <a:stCxn id="136" idx="0"/>
                <a:endCxn id="152" idx="4"/>
              </p:cNvCxnSpPr>
              <p:nvPr/>
            </p:nvCxnSpPr>
            <p:spPr>
              <a:xfrm flipV="1">
                <a:off x="5803327" y="1418598"/>
                <a:ext cx="380893" cy="1224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3D4A479F-78A2-45E5-8FE5-DB277307172C}"/>
                  </a:ext>
                </a:extLst>
              </p:cNvPr>
              <p:cNvSpPr/>
              <p:nvPr/>
            </p:nvSpPr>
            <p:spPr>
              <a:xfrm>
                <a:off x="4022011" y="3554793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</a:t>
                </a:r>
                <a:endParaRPr lang="ko-KR" altLang="en-US" dirty="0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3061611D-C1B8-4CED-BC29-50A46DE08BB8}"/>
                  </a:ext>
                </a:extLst>
              </p:cNvPr>
              <p:cNvSpPr/>
              <p:nvPr/>
            </p:nvSpPr>
            <p:spPr>
              <a:xfrm>
                <a:off x="4870503" y="3542452"/>
                <a:ext cx="636399" cy="63639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4</a:t>
                </a:r>
                <a:endParaRPr lang="ko-KR" altLang="en-US" dirty="0"/>
              </a:p>
            </p:txBody>
          </p: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011CBB0A-085A-439D-9044-6800B436FE94}"/>
                  </a:ext>
                </a:extLst>
              </p:cNvPr>
              <p:cNvCxnSpPr>
                <a:cxnSpLocks/>
                <a:stCxn id="157" idx="1"/>
                <a:endCxn id="159" idx="4"/>
              </p:cNvCxnSpPr>
              <p:nvPr/>
            </p:nvCxnSpPr>
            <p:spPr>
              <a:xfrm flipH="1" flipV="1">
                <a:off x="4745286" y="3092187"/>
                <a:ext cx="218415" cy="5434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CF650DE5-0BD7-46CF-A036-2C541AD3CF45}"/>
                  </a:ext>
                </a:extLst>
              </p:cNvPr>
              <p:cNvSpPr/>
              <p:nvPr/>
            </p:nvSpPr>
            <p:spPr>
              <a:xfrm>
                <a:off x="4427086" y="2455788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 dirty="0"/>
              </a:p>
            </p:txBody>
          </p: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16EB0BA4-D3DE-4FBE-83E5-B962372F1C11}"/>
                  </a:ext>
                </a:extLst>
              </p:cNvPr>
              <p:cNvCxnSpPr>
                <a:cxnSpLocks/>
                <a:stCxn id="159" idx="0"/>
                <a:endCxn id="151" idx="3"/>
              </p:cNvCxnSpPr>
              <p:nvPr/>
            </p:nvCxnSpPr>
            <p:spPr>
              <a:xfrm flipV="1">
                <a:off x="4745286" y="579524"/>
                <a:ext cx="659996" cy="1876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4A65A3B2-1D8A-412C-B37F-F0893EC47A60}"/>
                  </a:ext>
                </a:extLst>
              </p:cNvPr>
              <p:cNvCxnSpPr>
                <a:cxnSpLocks/>
                <a:stCxn id="156" idx="7"/>
                <a:endCxn id="159" idx="4"/>
              </p:cNvCxnSpPr>
              <p:nvPr/>
            </p:nvCxnSpPr>
            <p:spPr>
              <a:xfrm flipV="1">
                <a:off x="4565212" y="3092187"/>
                <a:ext cx="180074" cy="5558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F72858C-ED7F-4CDC-A616-BD49216CEE47}"/>
                </a:ext>
              </a:extLst>
            </p:cNvPr>
            <p:cNvSpPr txBox="1"/>
            <p:nvPr/>
          </p:nvSpPr>
          <p:spPr>
            <a:xfrm>
              <a:off x="4633635" y="107967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child</a:t>
              </a:r>
              <a:endParaRPr lang="ko-KR" alt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FCA63718-F98B-429A-AA31-DC45F269A457}"/>
              </a:ext>
            </a:extLst>
          </p:cNvPr>
          <p:cNvSpPr txBox="1"/>
          <p:nvPr/>
        </p:nvSpPr>
        <p:spPr>
          <a:xfrm>
            <a:off x="10307038" y="1662505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4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F24905-5D09-47FB-A49C-B692D96ABE54}"/>
              </a:ext>
            </a:extLst>
          </p:cNvPr>
          <p:cNvSpPr/>
          <p:nvPr/>
        </p:nvSpPr>
        <p:spPr>
          <a:xfrm>
            <a:off x="2876947" y="2819458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EF4645-577D-4CB7-983F-A8A0362269BE}"/>
              </a:ext>
            </a:extLst>
          </p:cNvPr>
          <p:cNvCxnSpPr>
            <a:cxnSpLocks/>
            <a:stCxn id="31" idx="7"/>
            <a:endCxn id="26" idx="4"/>
          </p:cNvCxnSpPr>
          <p:nvPr/>
        </p:nvCxnSpPr>
        <p:spPr>
          <a:xfrm flipV="1">
            <a:off x="2969280" y="3455857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BA14A64-5032-4F61-89A8-2B4AD94ABE97}"/>
              </a:ext>
            </a:extLst>
          </p:cNvPr>
          <p:cNvSpPr/>
          <p:nvPr/>
        </p:nvSpPr>
        <p:spPr>
          <a:xfrm>
            <a:off x="3579459" y="176275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A8D5354-3883-4AB4-B3CB-427D4FA00B61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4122660" y="2305954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C15A94E-413C-4ED4-9FFF-3663923C3F3B}"/>
              </a:ext>
            </a:extLst>
          </p:cNvPr>
          <p:cNvSpPr/>
          <p:nvPr/>
        </p:nvSpPr>
        <p:spPr>
          <a:xfrm>
            <a:off x="4288304" y="281945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3DBD88-1310-4C83-9A1C-8FE241AB2727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3420148" y="2305954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5C4C4CB4-D9FB-4C59-AC85-DBF9E12E0130}"/>
              </a:ext>
            </a:extLst>
          </p:cNvPr>
          <p:cNvSpPr/>
          <p:nvPr/>
        </p:nvSpPr>
        <p:spPr>
          <a:xfrm>
            <a:off x="2426079" y="390663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410BA65-FC9E-4156-801F-05006BA7077C}"/>
              </a:ext>
            </a:extLst>
          </p:cNvPr>
          <p:cNvSpPr/>
          <p:nvPr/>
        </p:nvSpPr>
        <p:spPr>
          <a:xfrm>
            <a:off x="1913491" y="507571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A791F58-6817-4672-BC09-8EC7EEA96279}"/>
              </a:ext>
            </a:extLst>
          </p:cNvPr>
          <p:cNvCxnSpPr>
            <a:cxnSpLocks/>
            <a:stCxn id="32" idx="7"/>
            <a:endCxn id="31" idx="4"/>
          </p:cNvCxnSpPr>
          <p:nvPr/>
        </p:nvCxnSpPr>
        <p:spPr>
          <a:xfrm flipV="1">
            <a:off x="2456692" y="4543030"/>
            <a:ext cx="287587" cy="6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E422DC09-6127-4E12-A970-9F7E7071B66B}"/>
              </a:ext>
            </a:extLst>
          </p:cNvPr>
          <p:cNvSpPr/>
          <p:nvPr/>
        </p:nvSpPr>
        <p:spPr>
          <a:xfrm>
            <a:off x="3430556" y="3899598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712A617-F040-48FA-A92D-4BC865BFD4AE}"/>
              </a:ext>
            </a:extLst>
          </p:cNvPr>
          <p:cNvCxnSpPr>
            <a:cxnSpLocks/>
            <a:stCxn id="45" idx="1"/>
            <a:endCxn id="26" idx="4"/>
          </p:cNvCxnSpPr>
          <p:nvPr/>
        </p:nvCxnSpPr>
        <p:spPr>
          <a:xfrm flipH="1" flipV="1">
            <a:off x="3195147" y="3455857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5085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get_height</a:t>
            </a:r>
            <a:r>
              <a:rPr lang="en-US" altLang="ko-KR" sz="2400" i="1"/>
              <a:t> </a:t>
            </a:r>
          </a:p>
          <a:p>
            <a:endParaRPr lang="en-US" altLang="ko-KR" i="1"/>
          </a:p>
          <a:p>
            <a:r>
              <a:rPr lang="ko-KR" altLang="en-US"/>
              <a:t>왼쪽 서브 트리</a:t>
            </a:r>
            <a:r>
              <a:rPr lang="en-US" altLang="ko-KR"/>
              <a:t> / </a:t>
            </a:r>
            <a:r>
              <a:rPr lang="ko-KR" altLang="en-US"/>
              <a:t>오른쪽 서브 트리 나눠서 </a:t>
            </a:r>
            <a:r>
              <a:rPr lang="ko-KR" altLang="en-US" b="1"/>
              <a:t>재귀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152D5-72F1-49C5-A659-8F00C3664A0F}"/>
              </a:ext>
            </a:extLst>
          </p:cNvPr>
          <p:cNvSpPr txBox="1"/>
          <p:nvPr/>
        </p:nvSpPr>
        <p:spPr>
          <a:xfrm>
            <a:off x="3304544" y="237634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072E44-6A13-443F-AF25-2BF9D5B85246}"/>
              </a:ext>
            </a:extLst>
          </p:cNvPr>
          <p:cNvSpPr txBox="1"/>
          <p:nvPr/>
        </p:nvSpPr>
        <p:spPr>
          <a:xfrm>
            <a:off x="2549890" y="341268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749053-87F0-4B3B-8593-E6108B8E56C8}"/>
              </a:ext>
            </a:extLst>
          </p:cNvPr>
          <p:cNvSpPr txBox="1"/>
          <p:nvPr/>
        </p:nvSpPr>
        <p:spPr>
          <a:xfrm>
            <a:off x="1886206" y="450651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1C4881-6DC6-4D14-8E83-13C24B03B983}"/>
              </a:ext>
            </a:extLst>
          </p:cNvPr>
          <p:cNvSpPr txBox="1"/>
          <p:nvPr/>
        </p:nvSpPr>
        <p:spPr>
          <a:xfrm>
            <a:off x="1303387" y="571211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514C5E-8632-4B8E-B2AE-544888993067}"/>
              </a:ext>
            </a:extLst>
          </p:cNvPr>
          <p:cNvSpPr txBox="1"/>
          <p:nvPr/>
        </p:nvSpPr>
        <p:spPr>
          <a:xfrm>
            <a:off x="4055414" y="341024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39123-E57D-4212-8E5B-1BA4860C59EB}"/>
              </a:ext>
            </a:extLst>
          </p:cNvPr>
          <p:cNvSpPr txBox="1"/>
          <p:nvPr/>
        </p:nvSpPr>
        <p:spPr>
          <a:xfrm>
            <a:off x="464824" y="1896286"/>
            <a:ext cx="311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get_height(node→left_child)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96BA48-F401-4EA2-9F86-91543E3FB2A7}"/>
              </a:ext>
            </a:extLst>
          </p:cNvPr>
          <p:cNvSpPr txBox="1"/>
          <p:nvPr/>
        </p:nvSpPr>
        <p:spPr>
          <a:xfrm>
            <a:off x="4308191" y="1840036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get_height(node→right_child)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DAFAA-09BA-4BD0-9BAB-452F4665CA68}"/>
              </a:ext>
            </a:extLst>
          </p:cNvPr>
          <p:cNvSpPr txBox="1"/>
          <p:nvPr/>
        </p:nvSpPr>
        <p:spPr>
          <a:xfrm>
            <a:off x="3266241" y="450897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01F66F-6CCF-493B-B72C-48F4BFDBFD43}"/>
              </a:ext>
            </a:extLst>
          </p:cNvPr>
          <p:cNvSpPr/>
          <p:nvPr/>
        </p:nvSpPr>
        <p:spPr>
          <a:xfrm>
            <a:off x="8360852" y="283771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7F571D8-8691-48D1-9DD5-282835828D73}"/>
              </a:ext>
            </a:extLst>
          </p:cNvPr>
          <p:cNvCxnSpPr>
            <a:cxnSpLocks/>
            <a:stCxn id="69" idx="7"/>
            <a:endCxn id="63" idx="4"/>
          </p:cNvCxnSpPr>
          <p:nvPr/>
        </p:nvCxnSpPr>
        <p:spPr>
          <a:xfrm flipV="1">
            <a:off x="8453185" y="3474115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7205E681-9335-44C3-98B1-0B8786227C92}"/>
              </a:ext>
            </a:extLst>
          </p:cNvPr>
          <p:cNvSpPr/>
          <p:nvPr/>
        </p:nvSpPr>
        <p:spPr>
          <a:xfrm>
            <a:off x="9063364" y="178101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C94B533-0783-4379-9BD5-EE39C8A28582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9606565" y="2324212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44E18D-75B4-45BD-AA38-D282A78BBF23}"/>
              </a:ext>
            </a:extLst>
          </p:cNvPr>
          <p:cNvSpPr/>
          <p:nvPr/>
        </p:nvSpPr>
        <p:spPr>
          <a:xfrm>
            <a:off x="9772209" y="283771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72DE4BC-5717-46A3-B43E-36F25A748BC1}"/>
              </a:ext>
            </a:extLst>
          </p:cNvPr>
          <p:cNvCxnSpPr>
            <a:cxnSpLocks/>
            <a:stCxn id="63" idx="7"/>
            <a:endCxn id="65" idx="3"/>
          </p:cNvCxnSpPr>
          <p:nvPr/>
        </p:nvCxnSpPr>
        <p:spPr>
          <a:xfrm flipV="1">
            <a:off x="8904053" y="2324212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DC79899-B160-4905-BF29-A08ED5BF665C}"/>
              </a:ext>
            </a:extLst>
          </p:cNvPr>
          <p:cNvSpPr/>
          <p:nvPr/>
        </p:nvSpPr>
        <p:spPr>
          <a:xfrm>
            <a:off x="7909984" y="392488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2394414-7D64-4677-8B9F-C0396A92184F}"/>
              </a:ext>
            </a:extLst>
          </p:cNvPr>
          <p:cNvSpPr/>
          <p:nvPr/>
        </p:nvSpPr>
        <p:spPr>
          <a:xfrm>
            <a:off x="7397396" y="509397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8FB156F-C604-41EF-B033-1DA86BBCB529}"/>
              </a:ext>
            </a:extLst>
          </p:cNvPr>
          <p:cNvCxnSpPr>
            <a:cxnSpLocks/>
            <a:stCxn id="70" idx="7"/>
            <a:endCxn id="69" idx="4"/>
          </p:cNvCxnSpPr>
          <p:nvPr/>
        </p:nvCxnSpPr>
        <p:spPr>
          <a:xfrm flipV="1">
            <a:off x="7940597" y="4561288"/>
            <a:ext cx="287587" cy="6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803803EF-B9D3-424A-AAC9-7ECDE8442725}"/>
              </a:ext>
            </a:extLst>
          </p:cNvPr>
          <p:cNvSpPr/>
          <p:nvPr/>
        </p:nvSpPr>
        <p:spPr>
          <a:xfrm>
            <a:off x="8914461" y="391785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82E4DBF-5B0A-468A-A0C6-46F1C438D7EB}"/>
              </a:ext>
            </a:extLst>
          </p:cNvPr>
          <p:cNvCxnSpPr>
            <a:cxnSpLocks/>
            <a:stCxn id="72" idx="1"/>
            <a:endCxn id="63" idx="4"/>
          </p:cNvCxnSpPr>
          <p:nvPr/>
        </p:nvCxnSpPr>
        <p:spPr>
          <a:xfrm flipH="1" flipV="1">
            <a:off x="8679052" y="3474115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090D16E-A481-4DB9-9726-26B032072A28}"/>
              </a:ext>
            </a:extLst>
          </p:cNvPr>
          <p:cNvSpPr txBox="1"/>
          <p:nvPr/>
        </p:nvSpPr>
        <p:spPr>
          <a:xfrm>
            <a:off x="8788449" y="239460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height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=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4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DD14B5-7EE9-494E-AECA-6C444DDA9D34}"/>
              </a:ext>
            </a:extLst>
          </p:cNvPr>
          <p:cNvSpPr txBox="1"/>
          <p:nvPr/>
        </p:nvSpPr>
        <p:spPr>
          <a:xfrm>
            <a:off x="8033795" y="3430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</a:t>
            </a:r>
            <a:r>
              <a:rPr lang="ko-KR" altLang="en-US" b="1"/>
              <a:t> </a:t>
            </a:r>
            <a:r>
              <a:rPr lang="en-US" altLang="ko-KR" b="1"/>
              <a:t>4</a:t>
            </a:r>
            <a:endParaRPr lang="ko-KR" altLang="en-US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E8F196-216F-4A19-9772-59875805B486}"/>
              </a:ext>
            </a:extLst>
          </p:cNvPr>
          <p:cNvSpPr txBox="1"/>
          <p:nvPr/>
        </p:nvSpPr>
        <p:spPr>
          <a:xfrm>
            <a:off x="7370111" y="452477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=4</a:t>
            </a:r>
            <a:endParaRPr lang="ko-KR" altLang="en-US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59D389F-3D8A-49EA-B357-E9F7A1082141}"/>
              </a:ext>
            </a:extLst>
          </p:cNvPr>
          <p:cNvSpPr txBox="1"/>
          <p:nvPr/>
        </p:nvSpPr>
        <p:spPr>
          <a:xfrm>
            <a:off x="6787292" y="573037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</a:t>
            </a:r>
            <a:r>
              <a:rPr lang="ko-KR" altLang="en-US" b="1"/>
              <a:t> </a:t>
            </a:r>
            <a:r>
              <a:rPr lang="en-US" altLang="ko-KR" b="1"/>
              <a:t>4</a:t>
            </a:r>
            <a:endParaRPr lang="ko-KR" altLang="en-US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1935DB-A307-4AC5-B3FE-D847ACBA281C}"/>
              </a:ext>
            </a:extLst>
          </p:cNvPr>
          <p:cNvSpPr txBox="1"/>
          <p:nvPr/>
        </p:nvSpPr>
        <p:spPr>
          <a:xfrm>
            <a:off x="9539319" y="342850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C8A0B2-4C56-4E1D-A2CC-C1F9A6686D68}"/>
              </a:ext>
            </a:extLst>
          </p:cNvPr>
          <p:cNvSpPr txBox="1"/>
          <p:nvPr/>
        </p:nvSpPr>
        <p:spPr>
          <a:xfrm>
            <a:off x="8750146" y="452723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BD7AD4-DF31-48AB-B5FA-21892B74D519}"/>
              </a:ext>
            </a:extLst>
          </p:cNvPr>
          <p:cNvCxnSpPr>
            <a:stCxn id="77" idx="1"/>
          </p:cNvCxnSpPr>
          <p:nvPr/>
        </p:nvCxnSpPr>
        <p:spPr>
          <a:xfrm flipV="1">
            <a:off x="6787292" y="2087594"/>
            <a:ext cx="1884778" cy="38274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2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4854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get_height_diff</a:t>
            </a:r>
            <a:r>
              <a:rPr lang="en-US" altLang="ko-KR" sz="2400" i="1"/>
              <a:t> </a:t>
            </a:r>
          </a:p>
          <a:p>
            <a:endParaRPr lang="en-US" altLang="ko-KR" i="1"/>
          </a:p>
          <a:p>
            <a:r>
              <a:rPr lang="ko-KR" altLang="en-US"/>
              <a:t>왼쪽 서브 트리</a:t>
            </a:r>
            <a:r>
              <a:rPr lang="en-US" altLang="ko-KR"/>
              <a:t> / </a:t>
            </a:r>
            <a:r>
              <a:rPr lang="ko-KR" altLang="en-US"/>
              <a:t>오른쪽 서브 트리 인수의 차</a:t>
            </a:r>
            <a:endParaRPr lang="ko-KR" altLang="en-US" b="1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01F66F-6CCF-493B-B72C-48F4BFDBFD43}"/>
              </a:ext>
            </a:extLst>
          </p:cNvPr>
          <p:cNvSpPr/>
          <p:nvPr/>
        </p:nvSpPr>
        <p:spPr>
          <a:xfrm>
            <a:off x="2080822" y="275145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7F571D8-8691-48D1-9DD5-282835828D73}"/>
              </a:ext>
            </a:extLst>
          </p:cNvPr>
          <p:cNvCxnSpPr>
            <a:cxnSpLocks/>
            <a:stCxn id="69" idx="7"/>
            <a:endCxn id="63" idx="4"/>
          </p:cNvCxnSpPr>
          <p:nvPr/>
        </p:nvCxnSpPr>
        <p:spPr>
          <a:xfrm flipV="1">
            <a:off x="2173155" y="3387851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7205E681-9335-44C3-98B1-0B8786227C92}"/>
              </a:ext>
            </a:extLst>
          </p:cNvPr>
          <p:cNvSpPr/>
          <p:nvPr/>
        </p:nvSpPr>
        <p:spPr>
          <a:xfrm>
            <a:off x="2783334" y="169474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C94B533-0783-4379-9BD5-EE39C8A28582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3326535" y="2237948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44E18D-75B4-45BD-AA38-D282A78BBF23}"/>
              </a:ext>
            </a:extLst>
          </p:cNvPr>
          <p:cNvSpPr/>
          <p:nvPr/>
        </p:nvSpPr>
        <p:spPr>
          <a:xfrm>
            <a:off x="3492179" y="275145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72DE4BC-5717-46A3-B43E-36F25A748BC1}"/>
              </a:ext>
            </a:extLst>
          </p:cNvPr>
          <p:cNvCxnSpPr>
            <a:cxnSpLocks/>
            <a:stCxn id="63" idx="7"/>
            <a:endCxn id="65" idx="3"/>
          </p:cNvCxnSpPr>
          <p:nvPr/>
        </p:nvCxnSpPr>
        <p:spPr>
          <a:xfrm flipV="1">
            <a:off x="2624023" y="2237948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DC79899-B160-4905-BF29-A08ED5BF665C}"/>
              </a:ext>
            </a:extLst>
          </p:cNvPr>
          <p:cNvSpPr/>
          <p:nvPr/>
        </p:nvSpPr>
        <p:spPr>
          <a:xfrm>
            <a:off x="1629954" y="383862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2394414-7D64-4677-8B9F-C0396A92184F}"/>
              </a:ext>
            </a:extLst>
          </p:cNvPr>
          <p:cNvSpPr/>
          <p:nvPr/>
        </p:nvSpPr>
        <p:spPr>
          <a:xfrm>
            <a:off x="1117366" y="500770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8FB156F-C604-41EF-B033-1DA86BBCB529}"/>
              </a:ext>
            </a:extLst>
          </p:cNvPr>
          <p:cNvCxnSpPr>
            <a:cxnSpLocks/>
            <a:stCxn id="70" idx="7"/>
            <a:endCxn id="69" idx="4"/>
          </p:cNvCxnSpPr>
          <p:nvPr/>
        </p:nvCxnSpPr>
        <p:spPr>
          <a:xfrm flipV="1">
            <a:off x="1660567" y="4475024"/>
            <a:ext cx="287587" cy="6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803803EF-B9D3-424A-AAC9-7ECDE8442725}"/>
              </a:ext>
            </a:extLst>
          </p:cNvPr>
          <p:cNvSpPr/>
          <p:nvPr/>
        </p:nvSpPr>
        <p:spPr>
          <a:xfrm>
            <a:off x="2634431" y="383159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82E4DBF-5B0A-468A-A0C6-46F1C438D7EB}"/>
              </a:ext>
            </a:extLst>
          </p:cNvPr>
          <p:cNvCxnSpPr>
            <a:cxnSpLocks/>
            <a:stCxn id="72" idx="1"/>
            <a:endCxn id="63" idx="4"/>
          </p:cNvCxnSpPr>
          <p:nvPr/>
        </p:nvCxnSpPr>
        <p:spPr>
          <a:xfrm flipH="1" flipV="1">
            <a:off x="2399022" y="3387851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090D16E-A481-4DB9-9726-26B032072A28}"/>
              </a:ext>
            </a:extLst>
          </p:cNvPr>
          <p:cNvSpPr txBox="1"/>
          <p:nvPr/>
        </p:nvSpPr>
        <p:spPr>
          <a:xfrm>
            <a:off x="2446070" y="2326601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height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=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4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DD14B5-7EE9-494E-AECA-6C444DDA9D34}"/>
              </a:ext>
            </a:extLst>
          </p:cNvPr>
          <p:cNvSpPr txBox="1"/>
          <p:nvPr/>
        </p:nvSpPr>
        <p:spPr>
          <a:xfrm>
            <a:off x="1428573" y="3343216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3</a:t>
            </a:r>
            <a:endParaRPr lang="ko-KR" altLang="en-US" sz="24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E8F196-216F-4A19-9772-59875805B486}"/>
              </a:ext>
            </a:extLst>
          </p:cNvPr>
          <p:cNvSpPr txBox="1"/>
          <p:nvPr/>
        </p:nvSpPr>
        <p:spPr>
          <a:xfrm>
            <a:off x="1090081" y="443850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=3</a:t>
            </a:r>
            <a:endParaRPr lang="ko-KR" altLang="en-US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59D389F-3D8A-49EA-B357-E9F7A1082141}"/>
              </a:ext>
            </a:extLst>
          </p:cNvPr>
          <p:cNvSpPr txBox="1"/>
          <p:nvPr/>
        </p:nvSpPr>
        <p:spPr>
          <a:xfrm>
            <a:off x="507262" y="56441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</a:t>
            </a:r>
            <a:r>
              <a:rPr lang="ko-KR" altLang="en-US" b="1"/>
              <a:t> </a:t>
            </a:r>
            <a:r>
              <a:rPr lang="en-US" altLang="ko-KR" b="1"/>
              <a:t>3</a:t>
            </a:r>
            <a:endParaRPr lang="ko-KR" altLang="en-US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1935DB-A307-4AC5-B3FE-D847ACBA281C}"/>
              </a:ext>
            </a:extLst>
          </p:cNvPr>
          <p:cNvSpPr txBox="1"/>
          <p:nvPr/>
        </p:nvSpPr>
        <p:spPr>
          <a:xfrm>
            <a:off x="3259289" y="332498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1</a:t>
            </a:r>
            <a:endParaRPr lang="ko-KR" altLang="en-US" sz="24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C8A0B2-4C56-4E1D-A2CC-C1F9A6686D68}"/>
              </a:ext>
            </a:extLst>
          </p:cNvPr>
          <p:cNvSpPr txBox="1"/>
          <p:nvPr/>
        </p:nvSpPr>
        <p:spPr>
          <a:xfrm>
            <a:off x="2470116" y="444096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AB0E9-556A-44C2-B7EB-40F9FCF46827}"/>
              </a:ext>
            </a:extLst>
          </p:cNvPr>
          <p:cNvSpPr txBox="1"/>
          <p:nvPr/>
        </p:nvSpPr>
        <p:spPr>
          <a:xfrm>
            <a:off x="1224256" y="6187307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노드 균형 인수 </a:t>
            </a:r>
            <a:r>
              <a:rPr lang="en-US" altLang="ko-KR" sz="2400" b="1"/>
              <a:t>= 3-1 = 2</a:t>
            </a:r>
            <a:endParaRPr lang="ko-KR" altLang="en-US" sz="2400" b="1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578C818-4C0F-4C2C-A8DB-08875D3312CF}"/>
              </a:ext>
            </a:extLst>
          </p:cNvPr>
          <p:cNvSpPr/>
          <p:nvPr/>
        </p:nvSpPr>
        <p:spPr>
          <a:xfrm>
            <a:off x="7842175" y="275145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4EDBDE-C113-448D-A5A7-F36E5CD486E0}"/>
              </a:ext>
            </a:extLst>
          </p:cNvPr>
          <p:cNvCxnSpPr>
            <a:cxnSpLocks/>
            <a:stCxn id="51" idx="7"/>
          </p:cNvCxnSpPr>
          <p:nvPr/>
        </p:nvCxnSpPr>
        <p:spPr>
          <a:xfrm flipV="1">
            <a:off x="9245643" y="3253147"/>
            <a:ext cx="311830" cy="6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2FDA4EA9-413F-4D29-AE1E-233BDF4C5364}"/>
              </a:ext>
            </a:extLst>
          </p:cNvPr>
          <p:cNvSpPr/>
          <p:nvPr/>
        </p:nvSpPr>
        <p:spPr>
          <a:xfrm>
            <a:off x="8544687" y="169474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BB3B289-E62D-4388-9C7E-93DBE443AA0F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9087888" y="2237948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64087773-F661-4A94-B287-23EA65208082}"/>
              </a:ext>
            </a:extLst>
          </p:cNvPr>
          <p:cNvSpPr/>
          <p:nvPr/>
        </p:nvSpPr>
        <p:spPr>
          <a:xfrm>
            <a:off x="9253532" y="275145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0F0153A-AF29-4898-8687-9FBF2736DD9A}"/>
              </a:ext>
            </a:extLst>
          </p:cNvPr>
          <p:cNvCxnSpPr>
            <a:cxnSpLocks/>
            <a:stCxn id="42" idx="7"/>
            <a:endCxn id="44" idx="3"/>
          </p:cNvCxnSpPr>
          <p:nvPr/>
        </p:nvCxnSpPr>
        <p:spPr>
          <a:xfrm flipV="1">
            <a:off x="8385376" y="2237948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D65DE8A9-A6A2-479B-9579-10CE11431EDA}"/>
              </a:ext>
            </a:extLst>
          </p:cNvPr>
          <p:cNvSpPr/>
          <p:nvPr/>
        </p:nvSpPr>
        <p:spPr>
          <a:xfrm>
            <a:off x="8702442" y="382169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1CF4219-40AB-4256-A756-C5DF0443F14F}"/>
              </a:ext>
            </a:extLst>
          </p:cNvPr>
          <p:cNvSpPr/>
          <p:nvPr/>
        </p:nvSpPr>
        <p:spPr>
          <a:xfrm>
            <a:off x="8250755" y="489749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DB492C1-D186-4D62-9D4E-CED7473FF7FC}"/>
              </a:ext>
            </a:extLst>
          </p:cNvPr>
          <p:cNvCxnSpPr>
            <a:cxnSpLocks/>
            <a:stCxn id="59" idx="7"/>
            <a:endCxn id="51" idx="4"/>
          </p:cNvCxnSpPr>
          <p:nvPr/>
        </p:nvCxnSpPr>
        <p:spPr>
          <a:xfrm flipV="1">
            <a:off x="8793956" y="4458092"/>
            <a:ext cx="226686" cy="53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88667FF4-8FC9-4A51-BAB8-1A1F7875836E}"/>
              </a:ext>
            </a:extLst>
          </p:cNvPr>
          <p:cNvSpPr/>
          <p:nvPr/>
        </p:nvSpPr>
        <p:spPr>
          <a:xfrm>
            <a:off x="9760654" y="383862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4C1F427-2835-478E-81A5-2CB5F472A124}"/>
              </a:ext>
            </a:extLst>
          </p:cNvPr>
          <p:cNvCxnSpPr>
            <a:cxnSpLocks/>
            <a:stCxn id="61" idx="1"/>
            <a:endCxn id="48" idx="4"/>
          </p:cNvCxnSpPr>
          <p:nvPr/>
        </p:nvCxnSpPr>
        <p:spPr>
          <a:xfrm flipH="1" flipV="1">
            <a:off x="9571732" y="3387850"/>
            <a:ext cx="282120" cy="543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9272278-3470-44D4-BA7C-404731522870}"/>
              </a:ext>
            </a:extLst>
          </p:cNvPr>
          <p:cNvSpPr txBox="1"/>
          <p:nvPr/>
        </p:nvSpPr>
        <p:spPr>
          <a:xfrm>
            <a:off x="8207423" y="2326601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height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=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4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CF8B44-156B-4C94-8BE6-FD2BFBD6D804}"/>
              </a:ext>
            </a:extLst>
          </p:cNvPr>
          <p:cNvSpPr txBox="1"/>
          <p:nvPr/>
        </p:nvSpPr>
        <p:spPr>
          <a:xfrm>
            <a:off x="7189926" y="3343216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1</a:t>
            </a:r>
            <a:endParaRPr lang="ko-KR" altLang="en-US" sz="2400" b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814D8B4-6EF8-4394-8C6E-F3AB3BEB4F47}"/>
              </a:ext>
            </a:extLst>
          </p:cNvPr>
          <p:cNvSpPr txBox="1"/>
          <p:nvPr/>
        </p:nvSpPr>
        <p:spPr>
          <a:xfrm>
            <a:off x="8133262" y="443850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 3</a:t>
            </a:r>
            <a:endParaRPr lang="ko-KR" altLang="en-US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63F143-91D7-4B92-A682-9B8A6A2C0F50}"/>
              </a:ext>
            </a:extLst>
          </p:cNvPr>
          <p:cNvSpPr txBox="1"/>
          <p:nvPr/>
        </p:nvSpPr>
        <p:spPr>
          <a:xfrm>
            <a:off x="7710351" y="5531509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</a:t>
            </a:r>
            <a:r>
              <a:rPr lang="ko-KR" altLang="en-US" b="1"/>
              <a:t> </a:t>
            </a:r>
            <a:r>
              <a:rPr lang="en-US" altLang="ko-KR" b="1"/>
              <a:t>3</a:t>
            </a:r>
            <a:endParaRPr lang="ko-KR" altLang="en-US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C836CA-A1D8-4B14-B825-8C936B3C0550}"/>
              </a:ext>
            </a:extLst>
          </p:cNvPr>
          <p:cNvSpPr txBox="1"/>
          <p:nvPr/>
        </p:nvSpPr>
        <p:spPr>
          <a:xfrm>
            <a:off x="9020642" y="332498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3</a:t>
            </a:r>
            <a:endParaRPr lang="ko-KR" altLang="en-US" sz="24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A09A9D-5250-4A4C-994A-C38778803FC4}"/>
              </a:ext>
            </a:extLst>
          </p:cNvPr>
          <p:cNvSpPr txBox="1"/>
          <p:nvPr/>
        </p:nvSpPr>
        <p:spPr>
          <a:xfrm>
            <a:off x="9825361" y="444096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101E81-3C35-4D59-BA24-28CCE32CB236}"/>
              </a:ext>
            </a:extLst>
          </p:cNvPr>
          <p:cNvSpPr txBox="1"/>
          <p:nvPr/>
        </p:nvSpPr>
        <p:spPr>
          <a:xfrm>
            <a:off x="6985609" y="6157693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노드 균형 인수 </a:t>
            </a:r>
            <a:r>
              <a:rPr lang="en-US" altLang="ko-KR" sz="2400" b="1"/>
              <a:t>= 1-3 = -2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59210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61478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rebalance</a:t>
            </a:r>
          </a:p>
          <a:p>
            <a:r>
              <a:rPr lang="ko-KR" altLang="en-US"/>
              <a:t>균형 인수로 불균형인지 판단 후 회전으로 균형 다시 만듬</a:t>
            </a:r>
            <a:endParaRPr lang="en-US" altLang="ko-KR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205E681-9335-44C3-98B1-0B8786227C92}"/>
              </a:ext>
            </a:extLst>
          </p:cNvPr>
          <p:cNvSpPr/>
          <p:nvPr/>
        </p:nvSpPr>
        <p:spPr>
          <a:xfrm>
            <a:off x="1858079" y="260189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C94B533-0783-4379-9BD5-EE39C8A28582}"/>
              </a:ext>
            </a:extLst>
          </p:cNvPr>
          <p:cNvCxnSpPr>
            <a:cxnSpLocks/>
            <a:stCxn id="65" idx="3"/>
            <a:endCxn id="67" idx="7"/>
          </p:cNvCxnSpPr>
          <p:nvPr/>
        </p:nvCxnSpPr>
        <p:spPr>
          <a:xfrm flipH="1">
            <a:off x="1505199" y="3145096"/>
            <a:ext cx="446078" cy="566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44E18D-75B4-45BD-AA38-D282A78BBF23}"/>
              </a:ext>
            </a:extLst>
          </p:cNvPr>
          <p:cNvSpPr/>
          <p:nvPr/>
        </p:nvSpPr>
        <p:spPr>
          <a:xfrm>
            <a:off x="961998" y="361830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72DE4BC-5717-46A3-B43E-36F25A748BC1}"/>
              </a:ext>
            </a:extLst>
          </p:cNvPr>
          <p:cNvCxnSpPr>
            <a:cxnSpLocks/>
            <a:stCxn id="63" idx="1"/>
            <a:endCxn id="65" idx="5"/>
          </p:cNvCxnSpPr>
          <p:nvPr/>
        </p:nvCxnSpPr>
        <p:spPr>
          <a:xfrm flipH="1" flipV="1">
            <a:off x="2401280" y="3145096"/>
            <a:ext cx="246322" cy="53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DEA70-C06C-495F-ADA0-44BC7EFBC87C}"/>
              </a:ext>
            </a:extLst>
          </p:cNvPr>
          <p:cNvGrpSpPr/>
          <p:nvPr/>
        </p:nvGrpSpPr>
        <p:grpSpPr>
          <a:xfrm>
            <a:off x="1868127" y="3582367"/>
            <a:ext cx="1826867" cy="1773545"/>
            <a:chOff x="2213004" y="2724508"/>
            <a:chExt cx="1826867" cy="177354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A01F66F-6CCF-493B-B72C-48F4BFDBFD43}"/>
                </a:ext>
              </a:extLst>
            </p:cNvPr>
            <p:cNvSpPr/>
            <p:nvPr/>
          </p:nvSpPr>
          <p:spPr>
            <a:xfrm>
              <a:off x="2899281" y="272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7F571D8-8691-48D1-9DD5-282835828D73}"/>
                </a:ext>
              </a:extLst>
            </p:cNvPr>
            <p:cNvCxnSpPr>
              <a:cxnSpLocks/>
              <a:stCxn id="69" idx="7"/>
              <a:endCxn id="63" idx="4"/>
            </p:cNvCxnSpPr>
            <p:nvPr/>
          </p:nvCxnSpPr>
          <p:spPr>
            <a:xfrm flipV="1">
              <a:off x="2756205" y="3360907"/>
              <a:ext cx="461276" cy="58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DC79899-B160-4905-BF29-A08ED5BF665C}"/>
                </a:ext>
              </a:extLst>
            </p:cNvPr>
            <p:cNvSpPr/>
            <p:nvPr/>
          </p:nvSpPr>
          <p:spPr>
            <a:xfrm>
              <a:off x="2213004" y="385071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03803EF-B9D3-424A-AAC9-7ECDE8442725}"/>
                </a:ext>
              </a:extLst>
            </p:cNvPr>
            <p:cNvSpPr/>
            <p:nvPr/>
          </p:nvSpPr>
          <p:spPr>
            <a:xfrm>
              <a:off x="3403472" y="386165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82E4DBF-5B0A-468A-A0C6-46F1C438D7EB}"/>
                </a:ext>
              </a:extLst>
            </p:cNvPr>
            <p:cNvCxnSpPr>
              <a:cxnSpLocks/>
              <a:stCxn id="72" idx="1"/>
              <a:endCxn id="63" idx="4"/>
            </p:cNvCxnSpPr>
            <p:nvPr/>
          </p:nvCxnSpPr>
          <p:spPr>
            <a:xfrm flipH="1" flipV="1">
              <a:off x="3217481" y="3360907"/>
              <a:ext cx="279189" cy="593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2AB0E9-556A-44C2-B7EB-40F9FCF46827}"/>
              </a:ext>
            </a:extLst>
          </p:cNvPr>
          <p:cNvSpPr txBox="1"/>
          <p:nvPr/>
        </p:nvSpPr>
        <p:spPr>
          <a:xfrm>
            <a:off x="199797" y="2010902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</a:t>
            </a:r>
            <a:r>
              <a:rPr lang="en-US" altLang="ko-KR" sz="2400" b="1">
                <a:solidFill>
                  <a:srgbClr val="FF0000"/>
                </a:solidFill>
              </a:rPr>
              <a:t>-1 = </a:t>
            </a:r>
            <a:r>
              <a:rPr lang="en-US" altLang="ko-KR" sz="2400" b="1"/>
              <a:t>-</a:t>
            </a:r>
            <a:r>
              <a:rPr lang="en-US" altLang="ko-KR" b="1"/>
              <a:t>1 </a:t>
            </a:r>
            <a:r>
              <a:rPr lang="en-US" altLang="ko-KR" sz="2400" b="1">
                <a:solidFill>
                  <a:srgbClr val="FF0000"/>
                </a:solidFill>
              </a:rPr>
              <a:t>&lt; 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EAE44-C33F-43A8-BC2F-DC49DE03477F}"/>
              </a:ext>
            </a:extLst>
          </p:cNvPr>
          <p:cNvSpPr txBox="1"/>
          <p:nvPr/>
        </p:nvSpPr>
        <p:spPr>
          <a:xfrm>
            <a:off x="288206" y="1563374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case 0.  </a:t>
            </a:r>
            <a:r>
              <a:rPr lang="ko-KR" altLang="en-US" sz="2400" b="1" u="sng"/>
              <a:t>균형 트리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EA18BEC-4072-4FD6-A9A7-2A10DFA78953}"/>
              </a:ext>
            </a:extLst>
          </p:cNvPr>
          <p:cNvSpPr/>
          <p:nvPr/>
        </p:nvSpPr>
        <p:spPr>
          <a:xfrm>
            <a:off x="9533511" y="256160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A68247-BC7C-460A-BC02-E0C144C5B2DE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 flipH="1">
            <a:off x="8853092" y="3104804"/>
            <a:ext cx="1223620" cy="57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B3D00B30-E51A-4847-A7A2-813C33FBB2BC}"/>
              </a:ext>
            </a:extLst>
          </p:cNvPr>
          <p:cNvSpPr/>
          <p:nvPr/>
        </p:nvSpPr>
        <p:spPr>
          <a:xfrm>
            <a:off x="8759894" y="358244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16F87E1-A9DE-48F8-AB19-A1DA6333E8D4}"/>
              </a:ext>
            </a:extLst>
          </p:cNvPr>
          <p:cNvCxnSpPr>
            <a:cxnSpLocks/>
            <a:stCxn id="27" idx="7"/>
            <a:endCxn id="29" idx="3"/>
          </p:cNvCxnSpPr>
          <p:nvPr/>
        </p:nvCxnSpPr>
        <p:spPr>
          <a:xfrm flipH="1" flipV="1">
            <a:off x="9626709" y="3104804"/>
            <a:ext cx="1437653" cy="56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45FC756-4075-4BD8-8371-FDCD676A6375}"/>
              </a:ext>
            </a:extLst>
          </p:cNvPr>
          <p:cNvGrpSpPr/>
          <p:nvPr/>
        </p:nvGrpSpPr>
        <p:grpSpPr>
          <a:xfrm>
            <a:off x="10070293" y="3579862"/>
            <a:ext cx="1640876" cy="1723572"/>
            <a:chOff x="8118175" y="2763544"/>
            <a:chExt cx="1640876" cy="172357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74AB420-8FF1-42DB-9CCF-97399FF14707}"/>
                </a:ext>
              </a:extLst>
            </p:cNvPr>
            <p:cNvSpPr/>
            <p:nvPr/>
          </p:nvSpPr>
          <p:spPr>
            <a:xfrm>
              <a:off x="8569043" y="276354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ED7F79D-B972-4EA6-B401-E484165084AA}"/>
                </a:ext>
              </a:extLst>
            </p:cNvPr>
            <p:cNvCxnSpPr>
              <a:cxnSpLocks/>
              <a:stCxn id="33" idx="7"/>
              <a:endCxn id="27" idx="4"/>
            </p:cNvCxnSpPr>
            <p:nvPr/>
          </p:nvCxnSpPr>
          <p:spPr>
            <a:xfrm flipV="1">
              <a:off x="8661376" y="3399943"/>
              <a:ext cx="225867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BFCF591-D07E-4FCE-816F-2759D2E5A881}"/>
                </a:ext>
              </a:extLst>
            </p:cNvPr>
            <p:cNvSpPr/>
            <p:nvPr/>
          </p:nvSpPr>
          <p:spPr>
            <a:xfrm>
              <a:off x="8118175" y="385071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E6870C4-7970-4039-A849-47B915C92267}"/>
                </a:ext>
              </a:extLst>
            </p:cNvPr>
            <p:cNvSpPr/>
            <p:nvPr/>
          </p:nvSpPr>
          <p:spPr>
            <a:xfrm>
              <a:off x="9122652" y="384368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27649FE-B411-40C8-A081-385070897EEB}"/>
                </a:ext>
              </a:extLst>
            </p:cNvPr>
            <p:cNvCxnSpPr>
              <a:cxnSpLocks/>
              <a:stCxn id="36" idx="1"/>
              <a:endCxn id="27" idx="4"/>
            </p:cNvCxnSpPr>
            <p:nvPr/>
          </p:nvCxnSpPr>
          <p:spPr>
            <a:xfrm flipH="1" flipV="1">
              <a:off x="8887243" y="3399943"/>
              <a:ext cx="328607" cy="536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DA15620D-DD10-4B39-8C97-4029DA6F53E4}"/>
              </a:ext>
            </a:extLst>
          </p:cNvPr>
          <p:cNvSpPr/>
          <p:nvPr/>
        </p:nvSpPr>
        <p:spPr>
          <a:xfrm>
            <a:off x="5256568" y="3618308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4671E4D-51E5-4CBA-9D46-E92FF889EE0E}"/>
              </a:ext>
            </a:extLst>
          </p:cNvPr>
          <p:cNvCxnSpPr>
            <a:cxnSpLocks/>
            <a:stCxn id="51" idx="7"/>
            <a:endCxn id="44" idx="4"/>
          </p:cNvCxnSpPr>
          <p:nvPr/>
        </p:nvCxnSpPr>
        <p:spPr>
          <a:xfrm flipV="1">
            <a:off x="5348901" y="4254707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FCD315F-4E40-4574-9B00-A2A204CD6243}"/>
              </a:ext>
            </a:extLst>
          </p:cNvPr>
          <p:cNvSpPr/>
          <p:nvPr/>
        </p:nvSpPr>
        <p:spPr>
          <a:xfrm>
            <a:off x="5959080" y="256160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5BE0DD1-B91C-4295-BBCB-03585E8091A4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6502281" y="3104804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AA6E1F79-3B35-4E56-8EE5-8E25286551E5}"/>
              </a:ext>
            </a:extLst>
          </p:cNvPr>
          <p:cNvSpPr/>
          <p:nvPr/>
        </p:nvSpPr>
        <p:spPr>
          <a:xfrm>
            <a:off x="6667925" y="361830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0A97348-CC17-4DA6-8E5E-79A6D50F8628}"/>
              </a:ext>
            </a:extLst>
          </p:cNvPr>
          <p:cNvCxnSpPr>
            <a:cxnSpLocks/>
            <a:stCxn id="44" idx="7"/>
            <a:endCxn id="46" idx="3"/>
          </p:cNvCxnSpPr>
          <p:nvPr/>
        </p:nvCxnSpPr>
        <p:spPr>
          <a:xfrm flipV="1">
            <a:off x="5799769" y="3104804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4F0A7DA8-74DA-4FAF-9B22-C169BF209037}"/>
              </a:ext>
            </a:extLst>
          </p:cNvPr>
          <p:cNvSpPr/>
          <p:nvPr/>
        </p:nvSpPr>
        <p:spPr>
          <a:xfrm>
            <a:off x="4805700" y="470548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59BFCB1-B5B0-4F4A-81BB-9317C9956D8A}"/>
              </a:ext>
            </a:extLst>
          </p:cNvPr>
          <p:cNvSpPr/>
          <p:nvPr/>
        </p:nvSpPr>
        <p:spPr>
          <a:xfrm>
            <a:off x="5810177" y="4698448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5B5E1A2-965D-408D-ABB8-3F54923C1B9B}"/>
              </a:ext>
            </a:extLst>
          </p:cNvPr>
          <p:cNvCxnSpPr>
            <a:cxnSpLocks/>
            <a:stCxn id="53" idx="1"/>
            <a:endCxn id="44" idx="4"/>
          </p:cNvCxnSpPr>
          <p:nvPr/>
        </p:nvCxnSpPr>
        <p:spPr>
          <a:xfrm flipH="1" flipV="1">
            <a:off x="5574768" y="4254707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F359F5-1B69-4339-9152-9AF993DD9C61}"/>
              </a:ext>
            </a:extLst>
          </p:cNvPr>
          <p:cNvSpPr txBox="1"/>
          <p:nvPr/>
        </p:nvSpPr>
        <p:spPr>
          <a:xfrm>
            <a:off x="4929511" y="421153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9E8146-3D30-4E2F-BC57-A3E499E602F2}"/>
              </a:ext>
            </a:extLst>
          </p:cNvPr>
          <p:cNvSpPr txBox="1"/>
          <p:nvPr/>
        </p:nvSpPr>
        <p:spPr>
          <a:xfrm>
            <a:off x="6435035" y="420909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77C440-1554-4E23-B8E9-28CD883ABE42}"/>
              </a:ext>
            </a:extLst>
          </p:cNvPr>
          <p:cNvSpPr txBox="1"/>
          <p:nvPr/>
        </p:nvSpPr>
        <p:spPr>
          <a:xfrm>
            <a:off x="4260190" y="1999101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</a:t>
            </a:r>
            <a:r>
              <a:rPr lang="en-US" altLang="ko-KR" sz="2400" b="1">
                <a:solidFill>
                  <a:srgbClr val="FF0000"/>
                </a:solidFill>
              </a:rPr>
              <a:t>-1 &lt; </a:t>
            </a:r>
            <a:r>
              <a:rPr lang="en-US" altLang="ko-KR" b="1"/>
              <a:t>1 </a:t>
            </a:r>
            <a:r>
              <a:rPr lang="en-US" altLang="ko-KR" sz="2400" b="1">
                <a:solidFill>
                  <a:srgbClr val="FF0000"/>
                </a:solidFill>
              </a:rPr>
              <a:t>= 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D3B10D-B011-4959-84A7-D4136ED8CA0A}"/>
              </a:ext>
            </a:extLst>
          </p:cNvPr>
          <p:cNvSpPr txBox="1"/>
          <p:nvPr/>
        </p:nvSpPr>
        <p:spPr>
          <a:xfrm>
            <a:off x="2217120" y="420076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0703DC-9651-442E-8F1E-0685A348D6A4}"/>
              </a:ext>
            </a:extLst>
          </p:cNvPr>
          <p:cNvSpPr txBox="1"/>
          <p:nvPr/>
        </p:nvSpPr>
        <p:spPr>
          <a:xfrm>
            <a:off x="673837" y="420909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EB37F51-B510-4085-9034-6594FE55D7EE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8801876" y="4216262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6493C441-08E3-4B52-A9C5-76311A372E6C}"/>
              </a:ext>
            </a:extLst>
          </p:cNvPr>
          <p:cNvSpPr/>
          <p:nvPr/>
        </p:nvSpPr>
        <p:spPr>
          <a:xfrm>
            <a:off x="8258675" y="466703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E32BC35-978C-4037-B5AF-064021559FCD}"/>
              </a:ext>
            </a:extLst>
          </p:cNvPr>
          <p:cNvSpPr/>
          <p:nvPr/>
        </p:nvSpPr>
        <p:spPr>
          <a:xfrm>
            <a:off x="9263152" y="466000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64F7C-0D00-4BE9-94DB-041ECFD350B4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9027743" y="4216262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C91F451-1997-4CBB-BB36-727FAA36980C}"/>
              </a:ext>
            </a:extLst>
          </p:cNvPr>
          <p:cNvSpPr txBox="1"/>
          <p:nvPr/>
        </p:nvSpPr>
        <p:spPr>
          <a:xfrm>
            <a:off x="8382486" y="417309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734DF7-CD02-44AA-83BC-4E64F3DE1466}"/>
              </a:ext>
            </a:extLst>
          </p:cNvPr>
          <p:cNvSpPr txBox="1"/>
          <p:nvPr/>
        </p:nvSpPr>
        <p:spPr>
          <a:xfrm>
            <a:off x="10286827" y="414093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079F64-DFC3-4A91-B57C-4CAF774799F2}"/>
              </a:ext>
            </a:extLst>
          </p:cNvPr>
          <p:cNvSpPr txBox="1"/>
          <p:nvPr/>
        </p:nvSpPr>
        <p:spPr>
          <a:xfrm>
            <a:off x="8210021" y="1993956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</a:t>
            </a:r>
            <a:r>
              <a:rPr lang="en-US" altLang="ko-KR" sz="2400" b="1">
                <a:solidFill>
                  <a:srgbClr val="FF0000"/>
                </a:solidFill>
              </a:rPr>
              <a:t>-1 &lt; </a:t>
            </a:r>
            <a:r>
              <a:rPr lang="en-US" altLang="ko-KR" b="1"/>
              <a:t>0 </a:t>
            </a:r>
            <a:r>
              <a:rPr lang="en-US" altLang="ko-KR" sz="2400" b="1">
                <a:solidFill>
                  <a:srgbClr val="FF0000"/>
                </a:solidFill>
              </a:rPr>
              <a:t>&lt; 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3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61478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rebalance</a:t>
            </a:r>
          </a:p>
          <a:p>
            <a:r>
              <a:rPr lang="ko-KR" altLang="en-US"/>
              <a:t>균형 인수로 불균형인지 판단 후 회전으로 균형 다시 만듬</a:t>
            </a:r>
            <a:endParaRPr lang="en-US" altLang="ko-KR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01F66F-6CCF-493B-B72C-48F4BFDBFD43}"/>
              </a:ext>
            </a:extLst>
          </p:cNvPr>
          <p:cNvSpPr/>
          <p:nvPr/>
        </p:nvSpPr>
        <p:spPr>
          <a:xfrm>
            <a:off x="2663872" y="276354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7F571D8-8691-48D1-9DD5-282835828D73}"/>
              </a:ext>
            </a:extLst>
          </p:cNvPr>
          <p:cNvCxnSpPr>
            <a:cxnSpLocks/>
            <a:stCxn id="69" idx="7"/>
            <a:endCxn id="63" idx="4"/>
          </p:cNvCxnSpPr>
          <p:nvPr/>
        </p:nvCxnSpPr>
        <p:spPr>
          <a:xfrm flipV="1">
            <a:off x="2756205" y="3399943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7205E681-9335-44C3-98B1-0B8786227C92}"/>
              </a:ext>
            </a:extLst>
          </p:cNvPr>
          <p:cNvSpPr/>
          <p:nvPr/>
        </p:nvSpPr>
        <p:spPr>
          <a:xfrm>
            <a:off x="3366384" y="170683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C94B533-0783-4379-9BD5-EE39C8A28582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3909585" y="2250040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44E18D-75B4-45BD-AA38-D282A78BBF23}"/>
              </a:ext>
            </a:extLst>
          </p:cNvPr>
          <p:cNvSpPr/>
          <p:nvPr/>
        </p:nvSpPr>
        <p:spPr>
          <a:xfrm>
            <a:off x="4075229" y="276354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72DE4BC-5717-46A3-B43E-36F25A748BC1}"/>
              </a:ext>
            </a:extLst>
          </p:cNvPr>
          <p:cNvCxnSpPr>
            <a:cxnSpLocks/>
            <a:stCxn id="63" idx="7"/>
            <a:endCxn id="65" idx="3"/>
          </p:cNvCxnSpPr>
          <p:nvPr/>
        </p:nvCxnSpPr>
        <p:spPr>
          <a:xfrm flipV="1">
            <a:off x="3207073" y="2250040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DC79899-B160-4905-BF29-A08ED5BF665C}"/>
              </a:ext>
            </a:extLst>
          </p:cNvPr>
          <p:cNvSpPr/>
          <p:nvPr/>
        </p:nvSpPr>
        <p:spPr>
          <a:xfrm>
            <a:off x="2213004" y="385071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2394414-7D64-4677-8B9F-C0396A92184F}"/>
              </a:ext>
            </a:extLst>
          </p:cNvPr>
          <p:cNvSpPr/>
          <p:nvPr/>
        </p:nvSpPr>
        <p:spPr>
          <a:xfrm>
            <a:off x="1700416" y="501979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8FB156F-C604-41EF-B033-1DA86BBCB529}"/>
              </a:ext>
            </a:extLst>
          </p:cNvPr>
          <p:cNvCxnSpPr>
            <a:cxnSpLocks/>
            <a:stCxn id="70" idx="7"/>
            <a:endCxn id="69" idx="4"/>
          </p:cNvCxnSpPr>
          <p:nvPr/>
        </p:nvCxnSpPr>
        <p:spPr>
          <a:xfrm flipV="1">
            <a:off x="2243617" y="4487116"/>
            <a:ext cx="287587" cy="6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803803EF-B9D3-424A-AAC9-7ECDE8442725}"/>
              </a:ext>
            </a:extLst>
          </p:cNvPr>
          <p:cNvSpPr/>
          <p:nvPr/>
        </p:nvSpPr>
        <p:spPr>
          <a:xfrm>
            <a:off x="3217481" y="384368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82E4DBF-5B0A-468A-A0C6-46F1C438D7EB}"/>
              </a:ext>
            </a:extLst>
          </p:cNvPr>
          <p:cNvCxnSpPr>
            <a:cxnSpLocks/>
            <a:stCxn id="72" idx="1"/>
            <a:endCxn id="63" idx="4"/>
          </p:cNvCxnSpPr>
          <p:nvPr/>
        </p:nvCxnSpPr>
        <p:spPr>
          <a:xfrm flipH="1" flipV="1">
            <a:off x="2982072" y="3399943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2AB0E9-556A-44C2-B7EB-40F9FCF46827}"/>
              </a:ext>
            </a:extLst>
          </p:cNvPr>
          <p:cNvSpPr txBox="1"/>
          <p:nvPr/>
        </p:nvSpPr>
        <p:spPr>
          <a:xfrm>
            <a:off x="199797" y="2010902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2 </a:t>
            </a:r>
            <a:r>
              <a:rPr lang="en-US" altLang="ko-KR" sz="2400" b="1">
                <a:solidFill>
                  <a:srgbClr val="FF0000"/>
                </a:solidFill>
              </a:rPr>
              <a:t>&gt; 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EAE44-C33F-43A8-BC2F-DC49DE03477F}"/>
              </a:ext>
            </a:extLst>
          </p:cNvPr>
          <p:cNvSpPr txBox="1"/>
          <p:nvPr/>
        </p:nvSpPr>
        <p:spPr>
          <a:xfrm>
            <a:off x="288206" y="1563374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case 1-1. LL </a:t>
            </a:r>
            <a:r>
              <a:rPr lang="ko-KR" altLang="en-US" sz="2400" b="1" u="sng"/>
              <a:t>회전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D6C0DC-3ED1-4D07-9794-D3DB12827906}"/>
              </a:ext>
            </a:extLst>
          </p:cNvPr>
          <p:cNvSpPr/>
          <p:nvPr/>
        </p:nvSpPr>
        <p:spPr>
          <a:xfrm>
            <a:off x="1527887" y="2553390"/>
            <a:ext cx="2412690" cy="32608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AB1093-0B38-43A1-9B94-6AEC70F8C19A}"/>
              </a:ext>
            </a:extLst>
          </p:cNvPr>
          <p:cNvSpPr txBox="1"/>
          <p:nvPr/>
        </p:nvSpPr>
        <p:spPr>
          <a:xfrm>
            <a:off x="23569" y="5928729"/>
            <a:ext cx="5917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2. get_height_diff</a:t>
            </a:r>
            <a:r>
              <a:rPr lang="en-US" altLang="ko-KR" sz="2400" i="1"/>
              <a:t>  </a:t>
            </a:r>
            <a:r>
              <a:rPr lang="ko-KR" altLang="en-US" sz="2400" i="1"/>
              <a:t>실행 </a:t>
            </a:r>
            <a:r>
              <a:rPr lang="en-US" altLang="ko-KR" sz="2400" i="1"/>
              <a:t>=&gt; 2</a:t>
            </a:r>
            <a:r>
              <a:rPr lang="en-US" altLang="ko-KR" sz="2400"/>
              <a:t>-1 = 1 </a:t>
            </a:r>
            <a:r>
              <a:rPr lang="en-US" altLang="ko-KR" sz="2400" b="1">
                <a:solidFill>
                  <a:srgbClr val="FF0000"/>
                </a:solidFill>
              </a:rPr>
              <a:t>&gt;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3888B-D780-49A2-B55E-2CBA68DDC90D}"/>
              </a:ext>
            </a:extLst>
          </p:cNvPr>
          <p:cNvSpPr txBox="1"/>
          <p:nvPr/>
        </p:nvSpPr>
        <p:spPr>
          <a:xfrm>
            <a:off x="1174069" y="3393646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2</a:t>
            </a:r>
            <a:endParaRPr lang="ko-KR" altLang="en-US" sz="24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CE312-2E6F-4611-B16C-676B561FA628}"/>
              </a:ext>
            </a:extLst>
          </p:cNvPr>
          <p:cNvSpPr txBox="1"/>
          <p:nvPr/>
        </p:nvSpPr>
        <p:spPr>
          <a:xfrm>
            <a:off x="3186889" y="3393647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1</a:t>
            </a:r>
            <a:endParaRPr lang="ko-KR" altLang="en-US" sz="2400" b="1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74AB420-8FF1-42DB-9CCF-97399FF14707}"/>
              </a:ext>
            </a:extLst>
          </p:cNvPr>
          <p:cNvSpPr/>
          <p:nvPr/>
        </p:nvSpPr>
        <p:spPr>
          <a:xfrm>
            <a:off x="8569043" y="276354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D7F79D-B972-4EA6-B401-E484165084AA}"/>
              </a:ext>
            </a:extLst>
          </p:cNvPr>
          <p:cNvCxnSpPr>
            <a:cxnSpLocks/>
            <a:stCxn id="33" idx="7"/>
            <a:endCxn id="27" idx="4"/>
          </p:cNvCxnSpPr>
          <p:nvPr/>
        </p:nvCxnSpPr>
        <p:spPr>
          <a:xfrm flipV="1">
            <a:off x="8661376" y="3399943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DEA18BEC-4072-4FD6-A9A7-2A10DFA78953}"/>
              </a:ext>
            </a:extLst>
          </p:cNvPr>
          <p:cNvSpPr/>
          <p:nvPr/>
        </p:nvSpPr>
        <p:spPr>
          <a:xfrm>
            <a:off x="9271555" y="170683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A68247-BC7C-460A-BC02-E0C144C5B2DE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9814756" y="2250040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B3D00B30-E51A-4847-A7A2-813C33FBB2BC}"/>
              </a:ext>
            </a:extLst>
          </p:cNvPr>
          <p:cNvSpPr/>
          <p:nvPr/>
        </p:nvSpPr>
        <p:spPr>
          <a:xfrm>
            <a:off x="9980400" y="276354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16F87E1-A9DE-48F8-AB19-A1DA6333E8D4}"/>
              </a:ext>
            </a:extLst>
          </p:cNvPr>
          <p:cNvCxnSpPr>
            <a:cxnSpLocks/>
            <a:stCxn id="27" idx="7"/>
            <a:endCxn id="29" idx="3"/>
          </p:cNvCxnSpPr>
          <p:nvPr/>
        </p:nvCxnSpPr>
        <p:spPr>
          <a:xfrm flipV="1">
            <a:off x="9112244" y="2250040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4BFCF591-D07E-4FCE-816F-2759D2E5A881}"/>
              </a:ext>
            </a:extLst>
          </p:cNvPr>
          <p:cNvSpPr/>
          <p:nvPr/>
        </p:nvSpPr>
        <p:spPr>
          <a:xfrm>
            <a:off x="8118175" y="385071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A2EE25-5E3B-41DF-B339-29485828B455}"/>
              </a:ext>
            </a:extLst>
          </p:cNvPr>
          <p:cNvSpPr/>
          <p:nvPr/>
        </p:nvSpPr>
        <p:spPr>
          <a:xfrm>
            <a:off x="8728354" y="492382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4ECA92B-B90B-417A-A843-23780A12BB47}"/>
              </a:ext>
            </a:extLst>
          </p:cNvPr>
          <p:cNvCxnSpPr>
            <a:cxnSpLocks/>
            <a:stCxn id="34" idx="7"/>
            <a:endCxn id="36" idx="4"/>
          </p:cNvCxnSpPr>
          <p:nvPr/>
        </p:nvCxnSpPr>
        <p:spPr>
          <a:xfrm flipV="1">
            <a:off x="9271555" y="4480083"/>
            <a:ext cx="16929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9E6870C4-7970-4039-A849-47B915C92267}"/>
              </a:ext>
            </a:extLst>
          </p:cNvPr>
          <p:cNvSpPr/>
          <p:nvPr/>
        </p:nvSpPr>
        <p:spPr>
          <a:xfrm>
            <a:off x="9122652" y="384368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27649FE-B411-40C8-A081-385070897EEB}"/>
              </a:ext>
            </a:extLst>
          </p:cNvPr>
          <p:cNvCxnSpPr>
            <a:cxnSpLocks/>
            <a:stCxn id="36" idx="1"/>
            <a:endCxn id="27" idx="4"/>
          </p:cNvCxnSpPr>
          <p:nvPr/>
        </p:nvCxnSpPr>
        <p:spPr>
          <a:xfrm flipH="1" flipV="1">
            <a:off x="8887243" y="3399943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4397E36-18DC-4ECF-9E60-C14B6A115F39}"/>
              </a:ext>
            </a:extLst>
          </p:cNvPr>
          <p:cNvSpPr txBox="1"/>
          <p:nvPr/>
        </p:nvSpPr>
        <p:spPr>
          <a:xfrm>
            <a:off x="6077650" y="2010903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2 </a:t>
            </a:r>
            <a:r>
              <a:rPr lang="en-US" altLang="ko-KR" sz="2400" b="1">
                <a:solidFill>
                  <a:srgbClr val="FF0000"/>
                </a:solidFill>
              </a:rPr>
              <a:t>&gt; 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CB6F7F-125A-4360-A0E4-C37AE0852F1D}"/>
              </a:ext>
            </a:extLst>
          </p:cNvPr>
          <p:cNvSpPr txBox="1"/>
          <p:nvPr/>
        </p:nvSpPr>
        <p:spPr>
          <a:xfrm>
            <a:off x="6193377" y="1563374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case 1-2. LR </a:t>
            </a:r>
            <a:r>
              <a:rPr lang="ko-KR" altLang="en-US" sz="2400" b="1" u="sng"/>
              <a:t>회전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A883DA-7F74-4F28-8812-FFC76C9937BA}"/>
              </a:ext>
            </a:extLst>
          </p:cNvPr>
          <p:cNvSpPr/>
          <p:nvPr/>
        </p:nvSpPr>
        <p:spPr>
          <a:xfrm>
            <a:off x="7936950" y="2553390"/>
            <a:ext cx="1908798" cy="32608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D5840A-EAB0-42A3-BC9A-990263878CB1}"/>
              </a:ext>
            </a:extLst>
          </p:cNvPr>
          <p:cNvSpPr txBox="1"/>
          <p:nvPr/>
        </p:nvSpPr>
        <p:spPr>
          <a:xfrm>
            <a:off x="5965199" y="5928729"/>
            <a:ext cx="6043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2. get_height_diff</a:t>
            </a:r>
            <a:r>
              <a:rPr lang="en-US" altLang="ko-KR" sz="2400" i="1"/>
              <a:t>  </a:t>
            </a:r>
            <a:r>
              <a:rPr lang="ko-KR" altLang="en-US" sz="2400" i="1"/>
              <a:t>실행 </a:t>
            </a:r>
            <a:r>
              <a:rPr lang="en-US" altLang="ko-KR" sz="2400" i="1"/>
              <a:t>=&gt; 1</a:t>
            </a:r>
            <a:r>
              <a:rPr lang="en-US" altLang="ko-KR" sz="2400"/>
              <a:t>-2 = -1 </a:t>
            </a:r>
            <a:r>
              <a:rPr lang="en-US" altLang="ko-KR" sz="2400" b="1">
                <a:solidFill>
                  <a:srgbClr val="FF0000"/>
                </a:solidFill>
              </a:rPr>
              <a:t>&lt;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46E734-694F-4519-BA6B-D4E9DAF6B0D9}"/>
              </a:ext>
            </a:extLst>
          </p:cNvPr>
          <p:cNvSpPr txBox="1"/>
          <p:nvPr/>
        </p:nvSpPr>
        <p:spPr>
          <a:xfrm>
            <a:off x="7026753" y="3379262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1</a:t>
            </a:r>
            <a:endParaRPr lang="ko-KR" altLang="en-US" sz="24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9EF4F6-625F-4590-B9FB-4D9477B41EF3}"/>
              </a:ext>
            </a:extLst>
          </p:cNvPr>
          <p:cNvSpPr txBox="1"/>
          <p:nvPr/>
        </p:nvSpPr>
        <p:spPr>
          <a:xfrm>
            <a:off x="9092060" y="3393647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=2</a:t>
            </a:r>
            <a:endParaRPr lang="ko-KR" altLang="en-US" sz="2400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A4A23-7B0E-4620-9E61-102FB8ECABFF}"/>
              </a:ext>
            </a:extLst>
          </p:cNvPr>
          <p:cNvSpPr/>
          <p:nvPr/>
        </p:nvSpPr>
        <p:spPr>
          <a:xfrm>
            <a:off x="1527887" y="3760567"/>
            <a:ext cx="1461744" cy="20512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E24089C-497D-4CA9-ADC9-1F89901D8D5D}"/>
              </a:ext>
            </a:extLst>
          </p:cNvPr>
          <p:cNvSpPr/>
          <p:nvPr/>
        </p:nvSpPr>
        <p:spPr>
          <a:xfrm>
            <a:off x="3134937" y="3775360"/>
            <a:ext cx="774648" cy="7979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DED14E-4B15-4A7C-A53B-C02F24DA17CC}"/>
              </a:ext>
            </a:extLst>
          </p:cNvPr>
          <p:cNvSpPr/>
          <p:nvPr/>
        </p:nvSpPr>
        <p:spPr>
          <a:xfrm>
            <a:off x="8769537" y="3748166"/>
            <a:ext cx="1101041" cy="20512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C49252A-01B3-47C5-968D-4EBDE9AF38DC}"/>
              </a:ext>
            </a:extLst>
          </p:cNvPr>
          <p:cNvSpPr/>
          <p:nvPr/>
        </p:nvSpPr>
        <p:spPr>
          <a:xfrm>
            <a:off x="8069952" y="382889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E85DB1-2375-48CA-9B7E-4F40BCA48FCA}"/>
              </a:ext>
            </a:extLst>
          </p:cNvPr>
          <p:cNvSpPr/>
          <p:nvPr/>
        </p:nvSpPr>
        <p:spPr>
          <a:xfrm>
            <a:off x="7987408" y="3760567"/>
            <a:ext cx="774648" cy="7979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2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61478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rebalance</a:t>
            </a:r>
          </a:p>
          <a:p>
            <a:r>
              <a:rPr lang="ko-KR" altLang="en-US"/>
              <a:t>균형 인수로 불균형인지 판단 후 회전으로 균형 다시 만듬</a:t>
            </a:r>
            <a:endParaRPr lang="en-US" altLang="ko-KR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205E681-9335-44C3-98B1-0B8786227C92}"/>
              </a:ext>
            </a:extLst>
          </p:cNvPr>
          <p:cNvSpPr/>
          <p:nvPr/>
        </p:nvSpPr>
        <p:spPr>
          <a:xfrm>
            <a:off x="3366384" y="170683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C94B533-0783-4379-9BD5-EE39C8A28582}"/>
              </a:ext>
            </a:extLst>
          </p:cNvPr>
          <p:cNvCxnSpPr>
            <a:cxnSpLocks/>
            <a:stCxn id="65" idx="3"/>
            <a:endCxn id="67" idx="7"/>
          </p:cNvCxnSpPr>
          <p:nvPr/>
        </p:nvCxnSpPr>
        <p:spPr>
          <a:xfrm flipH="1">
            <a:off x="3013504" y="2250040"/>
            <a:ext cx="446078" cy="566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44E18D-75B4-45BD-AA38-D282A78BBF23}"/>
              </a:ext>
            </a:extLst>
          </p:cNvPr>
          <p:cNvSpPr/>
          <p:nvPr/>
        </p:nvSpPr>
        <p:spPr>
          <a:xfrm>
            <a:off x="2470303" y="272325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72DE4BC-5717-46A3-B43E-36F25A748BC1}"/>
              </a:ext>
            </a:extLst>
          </p:cNvPr>
          <p:cNvCxnSpPr>
            <a:cxnSpLocks/>
            <a:stCxn id="63" idx="1"/>
            <a:endCxn id="65" idx="5"/>
          </p:cNvCxnSpPr>
          <p:nvPr/>
        </p:nvCxnSpPr>
        <p:spPr>
          <a:xfrm flipH="1" flipV="1">
            <a:off x="3909585" y="2250040"/>
            <a:ext cx="246322" cy="53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DEA70-C06C-495F-ADA0-44BC7EFBC87C}"/>
              </a:ext>
            </a:extLst>
          </p:cNvPr>
          <p:cNvGrpSpPr/>
          <p:nvPr/>
        </p:nvGrpSpPr>
        <p:grpSpPr>
          <a:xfrm>
            <a:off x="3376432" y="2687311"/>
            <a:ext cx="2333560" cy="2837918"/>
            <a:chOff x="2213004" y="2724508"/>
            <a:chExt cx="2333560" cy="2837918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A01F66F-6CCF-493B-B72C-48F4BFDBFD43}"/>
                </a:ext>
              </a:extLst>
            </p:cNvPr>
            <p:cNvSpPr/>
            <p:nvPr/>
          </p:nvSpPr>
          <p:spPr>
            <a:xfrm>
              <a:off x="2899281" y="272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7F571D8-8691-48D1-9DD5-282835828D73}"/>
                </a:ext>
              </a:extLst>
            </p:cNvPr>
            <p:cNvCxnSpPr>
              <a:cxnSpLocks/>
              <a:stCxn id="69" idx="7"/>
              <a:endCxn id="63" idx="4"/>
            </p:cNvCxnSpPr>
            <p:nvPr/>
          </p:nvCxnSpPr>
          <p:spPr>
            <a:xfrm flipV="1">
              <a:off x="2756205" y="3360907"/>
              <a:ext cx="461276" cy="58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DC79899-B160-4905-BF29-A08ED5BF665C}"/>
                </a:ext>
              </a:extLst>
            </p:cNvPr>
            <p:cNvSpPr/>
            <p:nvPr/>
          </p:nvSpPr>
          <p:spPr>
            <a:xfrm>
              <a:off x="2213004" y="385071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2394414-7D64-4677-8B9F-C0396A92184F}"/>
                </a:ext>
              </a:extLst>
            </p:cNvPr>
            <p:cNvSpPr/>
            <p:nvPr/>
          </p:nvSpPr>
          <p:spPr>
            <a:xfrm>
              <a:off x="3910165" y="492602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8FB156F-C604-41EF-B033-1DA86BBCB529}"/>
                </a:ext>
              </a:extLst>
            </p:cNvPr>
            <p:cNvCxnSpPr>
              <a:cxnSpLocks/>
              <a:stCxn id="70" idx="1"/>
              <a:endCxn id="72" idx="4"/>
            </p:cNvCxnSpPr>
            <p:nvPr/>
          </p:nvCxnSpPr>
          <p:spPr>
            <a:xfrm flipH="1" flipV="1">
              <a:off x="3721672" y="4498053"/>
              <a:ext cx="281691" cy="521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03803EF-B9D3-424A-AAC9-7ECDE8442725}"/>
                </a:ext>
              </a:extLst>
            </p:cNvPr>
            <p:cNvSpPr/>
            <p:nvPr/>
          </p:nvSpPr>
          <p:spPr>
            <a:xfrm>
              <a:off x="3403472" y="386165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82E4DBF-5B0A-468A-A0C6-46F1C438D7EB}"/>
                </a:ext>
              </a:extLst>
            </p:cNvPr>
            <p:cNvCxnSpPr>
              <a:cxnSpLocks/>
              <a:stCxn id="72" idx="1"/>
              <a:endCxn id="63" idx="4"/>
            </p:cNvCxnSpPr>
            <p:nvPr/>
          </p:nvCxnSpPr>
          <p:spPr>
            <a:xfrm flipH="1" flipV="1">
              <a:off x="3217481" y="3360907"/>
              <a:ext cx="279189" cy="593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2AB0E9-556A-44C2-B7EB-40F9FCF46827}"/>
              </a:ext>
            </a:extLst>
          </p:cNvPr>
          <p:cNvSpPr txBox="1"/>
          <p:nvPr/>
        </p:nvSpPr>
        <p:spPr>
          <a:xfrm>
            <a:off x="199797" y="2010902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-2 </a:t>
            </a:r>
            <a:r>
              <a:rPr lang="en-US" altLang="ko-KR" sz="2400" b="1">
                <a:solidFill>
                  <a:srgbClr val="FF0000"/>
                </a:solidFill>
              </a:rPr>
              <a:t>&lt; -1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EAE44-C33F-43A8-BC2F-DC49DE03477F}"/>
              </a:ext>
            </a:extLst>
          </p:cNvPr>
          <p:cNvSpPr txBox="1"/>
          <p:nvPr/>
        </p:nvSpPr>
        <p:spPr>
          <a:xfrm>
            <a:off x="288206" y="156337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case 2-1. RR </a:t>
            </a:r>
            <a:r>
              <a:rPr lang="ko-KR" altLang="en-US" sz="2400" b="1" u="sng"/>
              <a:t>회전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D6C0DC-3ED1-4D07-9794-D3DB12827906}"/>
              </a:ext>
            </a:extLst>
          </p:cNvPr>
          <p:cNvSpPr/>
          <p:nvPr/>
        </p:nvSpPr>
        <p:spPr>
          <a:xfrm>
            <a:off x="3241354" y="2568239"/>
            <a:ext cx="2677938" cy="32608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AB1093-0B38-43A1-9B94-6AEC70F8C19A}"/>
              </a:ext>
            </a:extLst>
          </p:cNvPr>
          <p:cNvSpPr txBox="1"/>
          <p:nvPr/>
        </p:nvSpPr>
        <p:spPr>
          <a:xfrm>
            <a:off x="23569" y="5928729"/>
            <a:ext cx="6043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2. get_height_diff</a:t>
            </a:r>
            <a:r>
              <a:rPr lang="en-US" altLang="ko-KR" sz="2400" i="1"/>
              <a:t>  </a:t>
            </a:r>
            <a:r>
              <a:rPr lang="ko-KR" altLang="en-US" sz="2400" i="1"/>
              <a:t>실행 </a:t>
            </a:r>
            <a:r>
              <a:rPr lang="en-US" altLang="ko-KR" sz="2400" i="1"/>
              <a:t>=&gt; 2</a:t>
            </a:r>
            <a:r>
              <a:rPr lang="en-US" altLang="ko-KR" sz="2400"/>
              <a:t>-3 = -1 </a:t>
            </a:r>
            <a:r>
              <a:rPr lang="en-US" altLang="ko-KR" sz="2400" b="1">
                <a:solidFill>
                  <a:srgbClr val="FF0000"/>
                </a:solidFill>
              </a:rPr>
              <a:t>&lt;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3888B-D780-49A2-B55E-2CBA68DDC90D}"/>
              </a:ext>
            </a:extLst>
          </p:cNvPr>
          <p:cNvSpPr txBox="1"/>
          <p:nvPr/>
        </p:nvSpPr>
        <p:spPr>
          <a:xfrm>
            <a:off x="2365150" y="3442782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1</a:t>
            </a:r>
            <a:endParaRPr lang="ko-KR" altLang="en-US" sz="24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CE312-2E6F-4611-B16C-676B561FA628}"/>
              </a:ext>
            </a:extLst>
          </p:cNvPr>
          <p:cNvSpPr txBox="1"/>
          <p:nvPr/>
        </p:nvSpPr>
        <p:spPr>
          <a:xfrm>
            <a:off x="4233158" y="3441422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2</a:t>
            </a:r>
            <a:endParaRPr lang="ko-KR" altLang="en-US" sz="2400" b="1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EA18BEC-4072-4FD6-A9A7-2A10DFA78953}"/>
              </a:ext>
            </a:extLst>
          </p:cNvPr>
          <p:cNvSpPr/>
          <p:nvPr/>
        </p:nvSpPr>
        <p:spPr>
          <a:xfrm>
            <a:off x="9271555" y="170683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A68247-BC7C-460A-BC02-E0C144C5B2DE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 flipH="1">
            <a:off x="8591136" y="2250040"/>
            <a:ext cx="1223620" cy="57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B3D00B30-E51A-4847-A7A2-813C33FBB2BC}"/>
              </a:ext>
            </a:extLst>
          </p:cNvPr>
          <p:cNvSpPr/>
          <p:nvPr/>
        </p:nvSpPr>
        <p:spPr>
          <a:xfrm>
            <a:off x="8497938" y="272767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16F87E1-A9DE-48F8-AB19-A1DA6333E8D4}"/>
              </a:ext>
            </a:extLst>
          </p:cNvPr>
          <p:cNvCxnSpPr>
            <a:cxnSpLocks/>
            <a:stCxn id="27" idx="7"/>
            <a:endCxn id="29" idx="3"/>
          </p:cNvCxnSpPr>
          <p:nvPr/>
        </p:nvCxnSpPr>
        <p:spPr>
          <a:xfrm flipH="1" flipV="1">
            <a:off x="9364753" y="2250040"/>
            <a:ext cx="1193001" cy="55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45FC756-4075-4BD8-8371-FDCD676A6375}"/>
              </a:ext>
            </a:extLst>
          </p:cNvPr>
          <p:cNvGrpSpPr/>
          <p:nvPr/>
        </p:nvGrpSpPr>
        <p:grpSpPr>
          <a:xfrm>
            <a:off x="9563685" y="2711545"/>
            <a:ext cx="1640876" cy="2796679"/>
            <a:chOff x="8118175" y="2763544"/>
            <a:chExt cx="1640876" cy="2796679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74AB420-8FF1-42DB-9CCF-97399FF14707}"/>
                </a:ext>
              </a:extLst>
            </p:cNvPr>
            <p:cNvSpPr/>
            <p:nvPr/>
          </p:nvSpPr>
          <p:spPr>
            <a:xfrm>
              <a:off x="8569043" y="276354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ED7F79D-B972-4EA6-B401-E484165084AA}"/>
                </a:ext>
              </a:extLst>
            </p:cNvPr>
            <p:cNvCxnSpPr>
              <a:cxnSpLocks/>
              <a:stCxn id="33" idx="7"/>
              <a:endCxn id="27" idx="4"/>
            </p:cNvCxnSpPr>
            <p:nvPr/>
          </p:nvCxnSpPr>
          <p:spPr>
            <a:xfrm flipV="1">
              <a:off x="8661376" y="3399943"/>
              <a:ext cx="225867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BFCF591-D07E-4FCE-816F-2759D2E5A881}"/>
                </a:ext>
              </a:extLst>
            </p:cNvPr>
            <p:cNvSpPr/>
            <p:nvPr/>
          </p:nvSpPr>
          <p:spPr>
            <a:xfrm>
              <a:off x="8118175" y="385071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CA2EE25-5E3B-41DF-B339-29485828B455}"/>
                </a:ext>
              </a:extLst>
            </p:cNvPr>
            <p:cNvSpPr/>
            <p:nvPr/>
          </p:nvSpPr>
          <p:spPr>
            <a:xfrm>
              <a:off x="8728354" y="492382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4ECA92B-B90B-417A-A843-23780A12BB47}"/>
                </a:ext>
              </a:extLst>
            </p:cNvPr>
            <p:cNvCxnSpPr>
              <a:cxnSpLocks/>
              <a:stCxn id="34" idx="1"/>
              <a:endCxn id="33" idx="4"/>
            </p:cNvCxnSpPr>
            <p:nvPr/>
          </p:nvCxnSpPr>
          <p:spPr>
            <a:xfrm flipH="1" flipV="1">
              <a:off x="8436375" y="4487116"/>
              <a:ext cx="385177" cy="52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E6870C4-7970-4039-A849-47B915C92267}"/>
                </a:ext>
              </a:extLst>
            </p:cNvPr>
            <p:cNvSpPr/>
            <p:nvPr/>
          </p:nvSpPr>
          <p:spPr>
            <a:xfrm>
              <a:off x="9122652" y="384368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27649FE-B411-40C8-A081-385070897EEB}"/>
                </a:ext>
              </a:extLst>
            </p:cNvPr>
            <p:cNvCxnSpPr>
              <a:cxnSpLocks/>
              <a:stCxn id="36" idx="1"/>
              <a:endCxn id="27" idx="4"/>
            </p:cNvCxnSpPr>
            <p:nvPr/>
          </p:nvCxnSpPr>
          <p:spPr>
            <a:xfrm flipH="1" flipV="1">
              <a:off x="8887243" y="3399943"/>
              <a:ext cx="328607" cy="536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4397E36-18DC-4ECF-9E60-C14B6A115F39}"/>
              </a:ext>
            </a:extLst>
          </p:cNvPr>
          <p:cNvSpPr txBox="1"/>
          <p:nvPr/>
        </p:nvSpPr>
        <p:spPr>
          <a:xfrm>
            <a:off x="6077650" y="2010903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-2 </a:t>
            </a:r>
            <a:r>
              <a:rPr lang="en-US" altLang="ko-KR" sz="2400" b="1">
                <a:solidFill>
                  <a:srgbClr val="FF0000"/>
                </a:solidFill>
              </a:rPr>
              <a:t>&lt; -1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CB6F7F-125A-4360-A0E4-C37AE0852F1D}"/>
              </a:ext>
            </a:extLst>
          </p:cNvPr>
          <p:cNvSpPr txBox="1"/>
          <p:nvPr/>
        </p:nvSpPr>
        <p:spPr>
          <a:xfrm>
            <a:off x="6193377" y="1563374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case 2-2. RL </a:t>
            </a:r>
            <a:r>
              <a:rPr lang="ko-KR" altLang="en-US" sz="2400" b="1" u="sng"/>
              <a:t>회전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A883DA-7F74-4F28-8812-FFC76C9937BA}"/>
              </a:ext>
            </a:extLst>
          </p:cNvPr>
          <p:cNvSpPr/>
          <p:nvPr/>
        </p:nvSpPr>
        <p:spPr>
          <a:xfrm>
            <a:off x="9378353" y="2538585"/>
            <a:ext cx="1908798" cy="32608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D5840A-EAB0-42A3-BC9A-990263878CB1}"/>
              </a:ext>
            </a:extLst>
          </p:cNvPr>
          <p:cNvSpPr txBox="1"/>
          <p:nvPr/>
        </p:nvSpPr>
        <p:spPr>
          <a:xfrm>
            <a:off x="5965199" y="5928729"/>
            <a:ext cx="5917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2. get_height_diff</a:t>
            </a:r>
            <a:r>
              <a:rPr lang="en-US" altLang="ko-KR" sz="2400" i="1"/>
              <a:t>  </a:t>
            </a:r>
            <a:r>
              <a:rPr lang="ko-KR" altLang="en-US" sz="2400" i="1"/>
              <a:t>실행 </a:t>
            </a:r>
            <a:r>
              <a:rPr lang="en-US" altLang="ko-KR" sz="2400" i="1"/>
              <a:t>=&gt; </a:t>
            </a:r>
            <a:r>
              <a:rPr lang="en-US" altLang="ko-KR" sz="2400"/>
              <a:t>3-2 = 1 </a:t>
            </a:r>
            <a:r>
              <a:rPr lang="en-US" altLang="ko-KR" sz="2400" b="1">
                <a:solidFill>
                  <a:srgbClr val="FF0000"/>
                </a:solidFill>
              </a:rPr>
              <a:t>&gt;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46E734-694F-4519-BA6B-D4E9DAF6B0D9}"/>
              </a:ext>
            </a:extLst>
          </p:cNvPr>
          <p:cNvSpPr txBox="1"/>
          <p:nvPr/>
        </p:nvSpPr>
        <p:spPr>
          <a:xfrm>
            <a:off x="10465422" y="3362792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1</a:t>
            </a:r>
            <a:endParaRPr lang="ko-KR" altLang="en-US" sz="24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9EF4F6-625F-4590-B9FB-4D9477B41EF3}"/>
              </a:ext>
            </a:extLst>
          </p:cNvPr>
          <p:cNvSpPr txBox="1"/>
          <p:nvPr/>
        </p:nvSpPr>
        <p:spPr>
          <a:xfrm>
            <a:off x="8591136" y="3394572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2</a:t>
            </a:r>
            <a:endParaRPr lang="ko-KR" altLang="en-US" sz="2400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4CAC6A-AE85-4B06-9812-C2D37CD16D48}"/>
              </a:ext>
            </a:extLst>
          </p:cNvPr>
          <p:cNvSpPr/>
          <p:nvPr/>
        </p:nvSpPr>
        <p:spPr>
          <a:xfrm>
            <a:off x="4445548" y="3757434"/>
            <a:ext cx="1461744" cy="20512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D4A9D2-CE0F-406A-BDA4-538BE3656D55}"/>
              </a:ext>
            </a:extLst>
          </p:cNvPr>
          <p:cNvSpPr/>
          <p:nvPr/>
        </p:nvSpPr>
        <p:spPr>
          <a:xfrm>
            <a:off x="9412658" y="3741449"/>
            <a:ext cx="1461744" cy="20512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6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avl_add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9FAAE-E1EC-46E0-A293-8923D6C5A743}"/>
              </a:ext>
            </a:extLst>
          </p:cNvPr>
          <p:cNvSpPr txBox="1"/>
          <p:nvPr/>
        </p:nvSpPr>
        <p:spPr>
          <a:xfrm>
            <a:off x="3777143" y="1017490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new_key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558319-138B-43CA-A55D-21EC857B64CA}"/>
              </a:ext>
            </a:extLst>
          </p:cNvPr>
          <p:cNvSpPr txBox="1"/>
          <p:nvPr/>
        </p:nvSpPr>
        <p:spPr>
          <a:xfrm>
            <a:off x="2025057" y="1017490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43C8375-7DA0-4DDF-9D2F-DFAD0BDC34A1}"/>
              </a:ext>
            </a:extLst>
          </p:cNvPr>
          <p:cNvGrpSpPr/>
          <p:nvPr/>
        </p:nvGrpSpPr>
        <p:grpSpPr>
          <a:xfrm>
            <a:off x="711070" y="1442923"/>
            <a:ext cx="3850388" cy="2852533"/>
            <a:chOff x="4189118" y="347802"/>
            <a:chExt cx="3850388" cy="2852533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77EF2EF-4D9C-44CB-A921-A726B854514F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36094A7-501F-41F4-BA98-615D6B8299A7}"/>
                </a:ext>
              </a:extLst>
            </p:cNvPr>
            <p:cNvCxnSpPr>
              <a:cxnSpLocks/>
              <a:stCxn id="95" idx="1"/>
              <a:endCxn id="89" idx="4"/>
            </p:cNvCxnSpPr>
            <p:nvPr/>
          </p:nvCxnSpPr>
          <p:spPr>
            <a:xfrm flipH="1" flipV="1">
              <a:off x="5128096" y="2040907"/>
              <a:ext cx="356395" cy="616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63C201C2-D87D-452D-9C94-6135E2127FA5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AC8252A-E51B-49F5-906B-9C224245C860}"/>
                </a:ext>
              </a:extLst>
            </p:cNvPr>
            <p:cNvCxnSpPr>
              <a:cxnSpLocks/>
              <a:stCxn id="91" idx="5"/>
              <a:endCxn id="93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F124E68-0AEF-46EA-8A33-E8F8A34A6CFC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445C7F0-5178-49BA-A2E2-4143EF09CB1A}"/>
                </a:ext>
              </a:extLst>
            </p:cNvPr>
            <p:cNvCxnSpPr>
              <a:cxnSpLocks/>
              <a:stCxn id="89" idx="7"/>
              <a:endCxn id="91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37D3A54-48EE-4731-AECC-C2A8F492040D}"/>
                </a:ext>
              </a:extLst>
            </p:cNvPr>
            <p:cNvSpPr/>
            <p:nvPr/>
          </p:nvSpPr>
          <p:spPr>
            <a:xfrm>
              <a:off x="5391293" y="256393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76B015A-1B13-40E1-8C55-1B5CF6CB0FDA}"/>
                </a:ext>
              </a:extLst>
            </p:cNvPr>
            <p:cNvSpPr/>
            <p:nvPr/>
          </p:nvSpPr>
          <p:spPr>
            <a:xfrm>
              <a:off x="7403107" y="34780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604E7EB6-C420-4998-9117-FADD79E49D93}"/>
                </a:ext>
              </a:extLst>
            </p:cNvPr>
            <p:cNvSpPr/>
            <p:nvPr/>
          </p:nvSpPr>
          <p:spPr>
            <a:xfrm>
              <a:off x="4189118" y="255393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D14264F-BA40-4FD9-A940-48FFE695DE48}"/>
                </a:ext>
              </a:extLst>
            </p:cNvPr>
            <p:cNvCxnSpPr>
              <a:cxnSpLocks/>
              <a:stCxn id="98" idx="7"/>
              <a:endCxn id="89" idx="4"/>
            </p:cNvCxnSpPr>
            <p:nvPr/>
          </p:nvCxnSpPr>
          <p:spPr>
            <a:xfrm flipV="1">
              <a:off x="4732319" y="2040907"/>
              <a:ext cx="395777" cy="60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B2839C5C-A7AC-4AA6-9158-3A1400E9D238}"/>
              </a:ext>
            </a:extLst>
          </p:cNvPr>
          <p:cNvSpPr txBox="1"/>
          <p:nvPr/>
        </p:nvSpPr>
        <p:spPr>
          <a:xfrm>
            <a:off x="9316846" y="1012397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new_key</a:t>
            </a:r>
            <a:endParaRPr lang="ko-KR" altLang="en-US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D03BBED-A8CE-4411-B760-7FD25775B2F3}"/>
              </a:ext>
            </a:extLst>
          </p:cNvPr>
          <p:cNvGrpSpPr/>
          <p:nvPr/>
        </p:nvGrpSpPr>
        <p:grpSpPr>
          <a:xfrm>
            <a:off x="6462650" y="1381729"/>
            <a:ext cx="3682925" cy="2852532"/>
            <a:chOff x="4189118" y="347803"/>
            <a:chExt cx="3682925" cy="2852532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3C1BC7BF-806B-4CD8-8F24-5D62E0F4A9B0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9E55986-D866-463F-86B0-A7DD909267BB}"/>
                </a:ext>
              </a:extLst>
            </p:cNvPr>
            <p:cNvCxnSpPr>
              <a:cxnSpLocks/>
              <a:stCxn id="109" idx="1"/>
              <a:endCxn id="103" idx="4"/>
            </p:cNvCxnSpPr>
            <p:nvPr/>
          </p:nvCxnSpPr>
          <p:spPr>
            <a:xfrm flipH="1" flipV="1">
              <a:off x="5128096" y="2040907"/>
              <a:ext cx="356395" cy="616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E84069C-DEA6-4E43-92E2-6A723BF9948E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7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5C2A65C-8799-41F2-93D4-633D5CB8241B}"/>
                </a:ext>
              </a:extLst>
            </p:cNvPr>
            <p:cNvCxnSpPr>
              <a:cxnSpLocks/>
              <a:stCxn id="105" idx="5"/>
              <a:endCxn id="107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C53D660-38C3-4B5C-B2A2-C10BFF3BA673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9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9921C315-3943-43F8-A695-5F69CD030ABE}"/>
                </a:ext>
              </a:extLst>
            </p:cNvPr>
            <p:cNvCxnSpPr>
              <a:cxnSpLocks/>
              <a:stCxn id="103" idx="7"/>
              <a:endCxn id="105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05550CE-01C3-41A4-9BB3-7E245ADB3A6B}"/>
                </a:ext>
              </a:extLst>
            </p:cNvPr>
            <p:cNvSpPr/>
            <p:nvPr/>
          </p:nvSpPr>
          <p:spPr>
            <a:xfrm>
              <a:off x="5391293" y="256393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FE3849-953E-40FA-B331-3902084AAC91}"/>
                </a:ext>
              </a:extLst>
            </p:cNvPr>
            <p:cNvSpPr/>
            <p:nvPr/>
          </p:nvSpPr>
          <p:spPr>
            <a:xfrm>
              <a:off x="7235644" y="406907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8683F9B-CADD-47AD-A482-A61EF3A06ECD}"/>
                </a:ext>
              </a:extLst>
            </p:cNvPr>
            <p:cNvSpPr/>
            <p:nvPr/>
          </p:nvSpPr>
          <p:spPr>
            <a:xfrm>
              <a:off x="4189118" y="255393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683D3FC-73D8-436D-A818-04A7439DAF16}"/>
                </a:ext>
              </a:extLst>
            </p:cNvPr>
            <p:cNvCxnSpPr>
              <a:cxnSpLocks/>
              <a:stCxn id="111" idx="7"/>
              <a:endCxn id="103" idx="4"/>
            </p:cNvCxnSpPr>
            <p:nvPr/>
          </p:nvCxnSpPr>
          <p:spPr>
            <a:xfrm flipV="1">
              <a:off x="4732319" y="2040907"/>
              <a:ext cx="395777" cy="60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9F504A4-2E88-4FBB-B03B-B8CF7253EBB0}"/>
              </a:ext>
            </a:extLst>
          </p:cNvPr>
          <p:cNvSpPr txBox="1"/>
          <p:nvPr/>
        </p:nvSpPr>
        <p:spPr>
          <a:xfrm>
            <a:off x="4096527" y="2707652"/>
            <a:ext cx="17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root→left_child</a:t>
            </a:r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422CFC-BDDF-4A8A-B6DC-3DFF02A87BBC}"/>
              </a:ext>
            </a:extLst>
          </p:cNvPr>
          <p:cNvSpPr/>
          <p:nvPr/>
        </p:nvSpPr>
        <p:spPr>
          <a:xfrm>
            <a:off x="4110486" y="2922401"/>
            <a:ext cx="2104043" cy="6363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01C040-0516-400B-BE40-E8565DA241B1}"/>
              </a:ext>
            </a:extLst>
          </p:cNvPr>
          <p:cNvSpPr txBox="1"/>
          <p:nvPr/>
        </p:nvSpPr>
        <p:spPr>
          <a:xfrm>
            <a:off x="691391" y="4394197"/>
            <a:ext cx="390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new_key &lt; (*root)→data)</a:t>
            </a:r>
            <a:endParaRPr lang="ko-KR" altLang="en-US" sz="2400" b="1" u="sng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0FF295-88AF-4F80-AEEE-091BEB29AF49}"/>
              </a:ext>
            </a:extLst>
          </p:cNvPr>
          <p:cNvSpPr txBox="1"/>
          <p:nvPr/>
        </p:nvSpPr>
        <p:spPr>
          <a:xfrm>
            <a:off x="6469657" y="4395789"/>
            <a:ext cx="390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new_key &gt; (*root)→data)</a:t>
            </a:r>
            <a:endParaRPr lang="ko-KR" altLang="en-US" sz="2400" b="1" u="sng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5129A08-F262-4C5A-AB26-2DB225C3A908}"/>
              </a:ext>
            </a:extLst>
          </p:cNvPr>
          <p:cNvSpPr txBox="1"/>
          <p:nvPr/>
        </p:nvSpPr>
        <p:spPr>
          <a:xfrm>
            <a:off x="7114770" y="2130548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A30AF3-8E07-4D8E-8F03-13B56DA4DB8A}"/>
              </a:ext>
            </a:extLst>
          </p:cNvPr>
          <p:cNvSpPr/>
          <p:nvPr/>
        </p:nvSpPr>
        <p:spPr>
          <a:xfrm>
            <a:off x="6318296" y="2174058"/>
            <a:ext cx="2104043" cy="2190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4C8BA133-C68E-4BCD-92C0-E7EA0670034D}"/>
              </a:ext>
            </a:extLst>
          </p:cNvPr>
          <p:cNvSpPr/>
          <p:nvPr/>
        </p:nvSpPr>
        <p:spPr>
          <a:xfrm>
            <a:off x="9860208" y="2951458"/>
            <a:ext cx="2122035" cy="6363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EB9C5F1-D991-4AC8-B6A7-FE093E5A02D1}"/>
              </a:ext>
            </a:extLst>
          </p:cNvPr>
          <p:cNvSpPr txBox="1"/>
          <p:nvPr/>
        </p:nvSpPr>
        <p:spPr>
          <a:xfrm>
            <a:off x="9687838" y="2766792"/>
            <a:ext cx="192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root→right_child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2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AVL </a:t>
            </a:r>
            <a:r>
              <a:rPr lang="ko-KR" altLang="en-US" sz="2400" b="1" dirty="0"/>
              <a:t>트리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4F2CB-F704-40D2-8701-9B30B4861D81}"/>
              </a:ext>
            </a:extLst>
          </p:cNvPr>
          <p:cNvSpPr txBox="1"/>
          <p:nvPr/>
        </p:nvSpPr>
        <p:spPr>
          <a:xfrm>
            <a:off x="437322" y="638128"/>
            <a:ext cx="789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서브 트리와 오른쪽 서브 트리의 높이 차이가 </a:t>
            </a:r>
            <a:r>
              <a:rPr lang="en-US" altLang="ko-KR" dirty="0"/>
              <a:t>1 </a:t>
            </a:r>
            <a:r>
              <a:rPr lang="ko-KR" altLang="en-US" dirty="0"/>
              <a:t>이하 </a:t>
            </a:r>
            <a:r>
              <a:rPr lang="en-US" altLang="ko-KR" dirty="0"/>
              <a:t>(</a:t>
            </a:r>
            <a:r>
              <a:rPr lang="ko-KR" altLang="en-US" dirty="0"/>
              <a:t>균형 인수 </a:t>
            </a:r>
            <a:r>
              <a:rPr lang="en-US" altLang="ko-KR" dirty="0"/>
              <a:t>&lt;= 1)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8B063-6C2C-4FC6-8595-C5C04E232F77}"/>
              </a:ext>
            </a:extLst>
          </p:cNvPr>
          <p:cNvSpPr txBox="1"/>
          <p:nvPr/>
        </p:nvSpPr>
        <p:spPr>
          <a:xfrm>
            <a:off x="437322" y="1107216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항상 이 </a:t>
            </a:r>
            <a:r>
              <a:rPr lang="ko-KR" altLang="en-US"/>
              <a:t>균형 상태를 </a:t>
            </a:r>
            <a:r>
              <a:rPr lang="ko-KR" altLang="en-US" dirty="0"/>
              <a:t>보장한다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F24905-5D09-47FB-A49C-B692D96ABE54}"/>
              </a:ext>
            </a:extLst>
          </p:cNvPr>
          <p:cNvSpPr/>
          <p:nvPr/>
        </p:nvSpPr>
        <p:spPr>
          <a:xfrm>
            <a:off x="5459601" y="283799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EF4645-577D-4CB7-983F-A8A0362269BE}"/>
              </a:ext>
            </a:extLst>
          </p:cNvPr>
          <p:cNvCxnSpPr>
            <a:cxnSpLocks/>
            <a:stCxn id="31" idx="7"/>
            <a:endCxn id="26" idx="4"/>
          </p:cNvCxnSpPr>
          <p:nvPr/>
        </p:nvCxnSpPr>
        <p:spPr>
          <a:xfrm flipV="1">
            <a:off x="5551934" y="3474395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BA14A64-5032-4F61-89A8-2B4AD94ABE97}"/>
              </a:ext>
            </a:extLst>
          </p:cNvPr>
          <p:cNvSpPr/>
          <p:nvPr/>
        </p:nvSpPr>
        <p:spPr>
          <a:xfrm>
            <a:off x="6162113" y="178129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A8D5354-3883-4AB4-B3CB-427D4FA00B61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6705314" y="2324492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C15A94E-413C-4ED4-9FFF-3663923C3F3B}"/>
              </a:ext>
            </a:extLst>
          </p:cNvPr>
          <p:cNvSpPr/>
          <p:nvPr/>
        </p:nvSpPr>
        <p:spPr>
          <a:xfrm>
            <a:off x="6870958" y="283799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26BD7D-5F7E-49E4-9628-7FDE78595E71}"/>
              </a:ext>
            </a:extLst>
          </p:cNvPr>
          <p:cNvSpPr txBox="1"/>
          <p:nvPr/>
        </p:nvSpPr>
        <p:spPr>
          <a:xfrm>
            <a:off x="5835771" y="4758079"/>
            <a:ext cx="12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AVL </a:t>
            </a:r>
            <a:r>
              <a:rPr lang="ko-KR" altLang="en-US" dirty="0"/>
              <a:t>트리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3DBD88-1310-4C83-9A1C-8FE241AB2727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6002802" y="2324492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5C4C4CB4-D9FB-4C59-AC85-DBF9E12E0130}"/>
              </a:ext>
            </a:extLst>
          </p:cNvPr>
          <p:cNvSpPr/>
          <p:nvPr/>
        </p:nvSpPr>
        <p:spPr>
          <a:xfrm>
            <a:off x="5008733" y="392516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B86004-2292-42E9-BE16-EB76FCC8F9A4}"/>
              </a:ext>
            </a:extLst>
          </p:cNvPr>
          <p:cNvSpPr txBox="1"/>
          <p:nvPr/>
        </p:nvSpPr>
        <p:spPr>
          <a:xfrm>
            <a:off x="9305287" y="4746234"/>
            <a:ext cx="19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AVL </a:t>
            </a:r>
            <a:r>
              <a:rPr lang="ko-KR" altLang="en-US" dirty="0"/>
              <a:t>트리가 아님 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462E66E-33A1-4B4E-88BE-4BF74B2517C5}"/>
              </a:ext>
            </a:extLst>
          </p:cNvPr>
          <p:cNvSpPr/>
          <p:nvPr/>
        </p:nvSpPr>
        <p:spPr>
          <a:xfrm>
            <a:off x="8987087" y="215620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CEB557F-23A5-4C65-B490-87E6ABF5DDC9}"/>
              </a:ext>
            </a:extLst>
          </p:cNvPr>
          <p:cNvCxnSpPr>
            <a:cxnSpLocks/>
            <a:stCxn id="51" idx="7"/>
            <a:endCxn id="42" idx="4"/>
          </p:cNvCxnSpPr>
          <p:nvPr/>
        </p:nvCxnSpPr>
        <p:spPr>
          <a:xfrm flipV="1">
            <a:off x="9079420" y="2792601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3399C6C3-AE29-43D6-B66E-707FD702CD23}"/>
              </a:ext>
            </a:extLst>
          </p:cNvPr>
          <p:cNvSpPr/>
          <p:nvPr/>
        </p:nvSpPr>
        <p:spPr>
          <a:xfrm>
            <a:off x="9689599" y="109949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093B0DE-A9AF-490F-A408-D1F6BB2A49EF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10232800" y="1642698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EEB124E-DAEE-4745-850D-442507BCD7A6}"/>
              </a:ext>
            </a:extLst>
          </p:cNvPr>
          <p:cNvSpPr/>
          <p:nvPr/>
        </p:nvSpPr>
        <p:spPr>
          <a:xfrm>
            <a:off x="10398444" y="215620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F39BB17-FB22-4899-8040-AB18E066989C}"/>
              </a:ext>
            </a:extLst>
          </p:cNvPr>
          <p:cNvCxnSpPr>
            <a:cxnSpLocks/>
            <a:stCxn id="42" idx="7"/>
            <a:endCxn id="44" idx="3"/>
          </p:cNvCxnSpPr>
          <p:nvPr/>
        </p:nvCxnSpPr>
        <p:spPr>
          <a:xfrm flipV="1">
            <a:off x="9530288" y="1642698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B4DE427-E47A-4FAC-AADD-1E0071DE46C9}"/>
              </a:ext>
            </a:extLst>
          </p:cNvPr>
          <p:cNvSpPr/>
          <p:nvPr/>
        </p:nvSpPr>
        <p:spPr>
          <a:xfrm>
            <a:off x="8536219" y="324337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78D180B-1AE6-4970-B9E8-317323947F22}"/>
              </a:ext>
            </a:extLst>
          </p:cNvPr>
          <p:cNvSpPr/>
          <p:nvPr/>
        </p:nvSpPr>
        <p:spPr>
          <a:xfrm>
            <a:off x="8081754" y="4243368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2C8DD4A-3E02-4DAC-A56F-1B9081B3CBB5}"/>
              </a:ext>
            </a:extLst>
          </p:cNvPr>
          <p:cNvCxnSpPr>
            <a:cxnSpLocks/>
          </p:cNvCxnSpPr>
          <p:nvPr/>
        </p:nvCxnSpPr>
        <p:spPr>
          <a:xfrm flipV="1">
            <a:off x="8623822" y="3861365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108A7F5-D29C-4EF9-90A6-0BEB19F6E828}"/>
              </a:ext>
            </a:extLst>
          </p:cNvPr>
          <p:cNvSpPr txBox="1"/>
          <p:nvPr/>
        </p:nvSpPr>
        <p:spPr>
          <a:xfrm>
            <a:off x="6096000" y="3764019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CB0316-AAD2-4330-9EB8-58767481F2F3}"/>
              </a:ext>
            </a:extLst>
          </p:cNvPr>
          <p:cNvSpPr txBox="1"/>
          <p:nvPr/>
        </p:nvSpPr>
        <p:spPr>
          <a:xfrm>
            <a:off x="9595241" y="3764019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615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avl_add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67DF2A-FEC7-42FE-B9CA-B40864059B19}"/>
              </a:ext>
            </a:extLst>
          </p:cNvPr>
          <p:cNvSpPr txBox="1"/>
          <p:nvPr/>
        </p:nvSpPr>
        <p:spPr>
          <a:xfrm>
            <a:off x="9584824" y="2536340"/>
            <a:ext cx="2431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rebalance(root)</a:t>
            </a:r>
            <a:endParaRPr lang="ko-KR" altLang="en-US" sz="2400" b="1" u="sng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422CFC-BDDF-4A8A-B6DC-3DFF02A87BBC}"/>
              </a:ext>
            </a:extLst>
          </p:cNvPr>
          <p:cNvSpPr/>
          <p:nvPr/>
        </p:nvSpPr>
        <p:spPr>
          <a:xfrm>
            <a:off x="10031903" y="2939057"/>
            <a:ext cx="1620223" cy="6363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A2F46B-2DCC-48D0-B931-2E25F1CBB434}"/>
              </a:ext>
            </a:extLst>
          </p:cNvPr>
          <p:cNvSpPr txBox="1"/>
          <p:nvPr/>
        </p:nvSpPr>
        <p:spPr>
          <a:xfrm>
            <a:off x="3389757" y="935570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new_key</a:t>
            </a:r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8A97446-F014-45F3-B530-09098A0D1875}"/>
              </a:ext>
            </a:extLst>
          </p:cNvPr>
          <p:cNvSpPr/>
          <p:nvPr/>
        </p:nvSpPr>
        <p:spPr>
          <a:xfrm>
            <a:off x="1156339" y="2361607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AEA242-2BE6-4D95-AF22-3059BE691E9E}"/>
              </a:ext>
            </a:extLst>
          </p:cNvPr>
          <p:cNvCxnSpPr>
            <a:cxnSpLocks/>
            <a:stCxn id="42" idx="1"/>
            <a:endCxn id="36" idx="4"/>
          </p:cNvCxnSpPr>
          <p:nvPr/>
        </p:nvCxnSpPr>
        <p:spPr>
          <a:xfrm flipH="1" flipV="1">
            <a:off x="1474539" y="2998006"/>
            <a:ext cx="356395" cy="61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1F6124F3-B6C0-4272-8290-2ECDA04106CF}"/>
              </a:ext>
            </a:extLst>
          </p:cNvPr>
          <p:cNvSpPr/>
          <p:nvPr/>
        </p:nvSpPr>
        <p:spPr>
          <a:xfrm>
            <a:off x="1858851" y="1304902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4DDC8C2-A68B-4827-8BCC-A4C613FEFD92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2402052" y="1848103"/>
            <a:ext cx="258842" cy="606701"/>
          </a:xfrm>
          <a:prstGeom prst="lin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373A998-BDF6-4E76-9B27-A9A93428DD92}"/>
              </a:ext>
            </a:extLst>
          </p:cNvPr>
          <p:cNvSpPr/>
          <p:nvPr/>
        </p:nvSpPr>
        <p:spPr>
          <a:xfrm>
            <a:off x="2567696" y="2361606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563576C-5096-4A38-9BE1-599E444CEADF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1699540" y="1848103"/>
            <a:ext cx="252509" cy="606702"/>
          </a:xfrm>
          <a:prstGeom prst="lin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83D18B90-CAEC-4464-8EA7-6C2B81090D7D}"/>
              </a:ext>
            </a:extLst>
          </p:cNvPr>
          <p:cNvSpPr/>
          <p:nvPr/>
        </p:nvSpPr>
        <p:spPr>
          <a:xfrm>
            <a:off x="1737736" y="352103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CB7680-6D9E-4F2C-BC97-4434C02A54C2}"/>
              </a:ext>
            </a:extLst>
          </p:cNvPr>
          <p:cNvSpPr/>
          <p:nvPr/>
        </p:nvSpPr>
        <p:spPr>
          <a:xfrm>
            <a:off x="3582087" y="1364006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EBCE4E1-1AAD-4CAD-B5E7-35560B1EFA78}"/>
              </a:ext>
            </a:extLst>
          </p:cNvPr>
          <p:cNvSpPr/>
          <p:nvPr/>
        </p:nvSpPr>
        <p:spPr>
          <a:xfrm>
            <a:off x="535561" y="3511030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F1F2287-3B9F-423F-AB35-591E6DB96684}"/>
              </a:ext>
            </a:extLst>
          </p:cNvPr>
          <p:cNvCxnSpPr>
            <a:cxnSpLocks/>
            <a:stCxn id="44" idx="7"/>
            <a:endCxn id="36" idx="4"/>
          </p:cNvCxnSpPr>
          <p:nvPr/>
        </p:nvCxnSpPr>
        <p:spPr>
          <a:xfrm flipV="1">
            <a:off x="1078762" y="2998006"/>
            <a:ext cx="395777" cy="606222"/>
          </a:xfrm>
          <a:prstGeom prst="lin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AA02A1-FB03-4EF2-9ED7-389F9A87B7AC}"/>
              </a:ext>
            </a:extLst>
          </p:cNvPr>
          <p:cNvCxnSpPr>
            <a:cxnSpLocks/>
            <a:stCxn id="62" idx="7"/>
            <a:endCxn id="60" idx="4"/>
          </p:cNvCxnSpPr>
          <p:nvPr/>
        </p:nvCxnSpPr>
        <p:spPr>
          <a:xfrm flipV="1">
            <a:off x="7930246" y="4348667"/>
            <a:ext cx="340775" cy="35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4CE1681-3A5E-40DC-9ABD-30A0D603851B}"/>
              </a:ext>
            </a:extLst>
          </p:cNvPr>
          <p:cNvSpPr txBox="1"/>
          <p:nvPr/>
        </p:nvSpPr>
        <p:spPr>
          <a:xfrm>
            <a:off x="542568" y="5305925"/>
            <a:ext cx="390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new_key &lt; (*root)→data)</a:t>
            </a:r>
            <a:endParaRPr lang="ko-KR" altLang="en-US" sz="2400" b="1" u="sn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A53344-6739-412F-A0B3-9A9D95C8F069}"/>
              </a:ext>
            </a:extLst>
          </p:cNvPr>
          <p:cNvSpPr txBox="1"/>
          <p:nvPr/>
        </p:nvSpPr>
        <p:spPr>
          <a:xfrm>
            <a:off x="1758429" y="3176606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2239320-1CC2-454A-91AD-BFED1E8A5778}"/>
              </a:ext>
            </a:extLst>
          </p:cNvPr>
          <p:cNvSpPr/>
          <p:nvPr/>
        </p:nvSpPr>
        <p:spPr>
          <a:xfrm>
            <a:off x="1337604" y="3119105"/>
            <a:ext cx="1435216" cy="2107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3DBD6A-4924-4D2C-9666-678A8A51A63B}"/>
              </a:ext>
            </a:extLst>
          </p:cNvPr>
          <p:cNvSpPr txBox="1"/>
          <p:nvPr/>
        </p:nvSpPr>
        <p:spPr>
          <a:xfrm>
            <a:off x="4096527" y="2707652"/>
            <a:ext cx="17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root→left_child</a:t>
            </a:r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75C8257E-22E6-4EDF-9F96-EC7D5906719A}"/>
              </a:ext>
            </a:extLst>
          </p:cNvPr>
          <p:cNvSpPr/>
          <p:nvPr/>
        </p:nvSpPr>
        <p:spPr>
          <a:xfrm>
            <a:off x="4110486" y="2922401"/>
            <a:ext cx="2104043" cy="6363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451DFE-4580-4AD3-A3C4-165D32FABEAC}"/>
              </a:ext>
            </a:extLst>
          </p:cNvPr>
          <p:cNvGrpSpPr/>
          <p:nvPr/>
        </p:nvGrpSpPr>
        <p:grpSpPr>
          <a:xfrm>
            <a:off x="6750646" y="1496135"/>
            <a:ext cx="2668534" cy="3752550"/>
            <a:chOff x="4189118" y="347803"/>
            <a:chExt cx="2668534" cy="375255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1D37D1A-39BF-4127-A27D-E81717C25910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BC305F2-F27D-402D-B1D4-3178A7C9345D}"/>
                </a:ext>
              </a:extLst>
            </p:cNvPr>
            <p:cNvCxnSpPr>
              <a:cxnSpLocks/>
              <a:stCxn id="60" idx="1"/>
              <a:endCxn id="54" idx="4"/>
            </p:cNvCxnSpPr>
            <p:nvPr/>
          </p:nvCxnSpPr>
          <p:spPr>
            <a:xfrm flipH="1" flipV="1">
              <a:off x="5128096" y="2040907"/>
              <a:ext cx="356395" cy="616227"/>
            </a:xfrm>
            <a:prstGeom prst="lin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E1061E8-2720-4EB6-82ED-E294A037E1ED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7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303D376-D724-4B1A-B64C-EE22BA1B920A}"/>
                </a:ext>
              </a:extLst>
            </p:cNvPr>
            <p:cNvCxnSpPr>
              <a:cxnSpLocks/>
              <a:stCxn id="56" idx="5"/>
              <a:endCxn id="58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BAB1F78-CEF7-4C89-8D5D-54D72A3D1F87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9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CA53B2D-7BC7-4C69-99C2-A8F83842FD9C}"/>
                </a:ext>
              </a:extLst>
            </p:cNvPr>
            <p:cNvCxnSpPr>
              <a:cxnSpLocks/>
              <a:stCxn id="54" idx="7"/>
              <a:endCxn id="56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4EF799C-B3EE-458C-9195-44739DBBB1E7}"/>
                </a:ext>
              </a:extLst>
            </p:cNvPr>
            <p:cNvSpPr/>
            <p:nvPr/>
          </p:nvSpPr>
          <p:spPr>
            <a:xfrm>
              <a:off x="5391293" y="2563936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5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6AE0A0-4CB8-4B47-8152-E8241B7656D2}"/>
                </a:ext>
              </a:extLst>
            </p:cNvPr>
            <p:cNvSpPr/>
            <p:nvPr/>
          </p:nvSpPr>
          <p:spPr>
            <a:xfrm>
              <a:off x="4825517" y="3463954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DBE0F8-AD3F-482B-850A-6004B7DBF0B3}"/>
                </a:ext>
              </a:extLst>
            </p:cNvPr>
            <p:cNvSpPr/>
            <p:nvPr/>
          </p:nvSpPr>
          <p:spPr>
            <a:xfrm>
              <a:off x="4189118" y="2553931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163B346-D57C-453D-9A02-8CA54345C04F}"/>
                </a:ext>
              </a:extLst>
            </p:cNvPr>
            <p:cNvCxnSpPr>
              <a:cxnSpLocks/>
              <a:stCxn id="63" idx="7"/>
              <a:endCxn id="54" idx="4"/>
            </p:cNvCxnSpPr>
            <p:nvPr/>
          </p:nvCxnSpPr>
          <p:spPr>
            <a:xfrm flipV="1">
              <a:off x="4732319" y="2040907"/>
              <a:ext cx="395777" cy="606222"/>
            </a:xfrm>
            <a:prstGeom prst="lin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8EC1D69-A64C-49A6-86D3-2F44F489D1C2}"/>
              </a:ext>
            </a:extLst>
          </p:cNvPr>
          <p:cNvSpPr txBox="1"/>
          <p:nvPr/>
        </p:nvSpPr>
        <p:spPr>
          <a:xfrm>
            <a:off x="6630218" y="5375195"/>
            <a:ext cx="328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root==NULL</a:t>
            </a:r>
            <a:r>
              <a:rPr lang="ko-KR" altLang="en-US"/>
              <a:t>이므로 노드 추가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10728C-6DA0-412C-9E45-461604091458}"/>
              </a:ext>
            </a:extLst>
          </p:cNvPr>
          <p:cNvSpPr txBox="1"/>
          <p:nvPr/>
        </p:nvSpPr>
        <p:spPr>
          <a:xfrm>
            <a:off x="7380115" y="4314190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E39DD6E-2E18-48D3-89C0-816207F3B1B1}"/>
              </a:ext>
            </a:extLst>
          </p:cNvPr>
          <p:cNvSpPr/>
          <p:nvPr/>
        </p:nvSpPr>
        <p:spPr>
          <a:xfrm>
            <a:off x="7245781" y="4257737"/>
            <a:ext cx="887684" cy="1168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50BBB05-E25A-4BF8-97D0-29073492B57A}"/>
              </a:ext>
            </a:extLst>
          </p:cNvPr>
          <p:cNvCxnSpPr>
            <a:cxnSpLocks/>
            <a:stCxn id="74" idx="0"/>
            <a:endCxn id="42" idx="4"/>
          </p:cNvCxnSpPr>
          <p:nvPr/>
        </p:nvCxnSpPr>
        <p:spPr>
          <a:xfrm flipH="1" flipV="1">
            <a:off x="2055936" y="4157434"/>
            <a:ext cx="347404" cy="346292"/>
          </a:xfrm>
          <a:prstGeom prst="lin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FC6A0A5B-46E1-4B95-B3C5-7C9F4D59673A}"/>
              </a:ext>
            </a:extLst>
          </p:cNvPr>
          <p:cNvSpPr/>
          <p:nvPr/>
        </p:nvSpPr>
        <p:spPr>
          <a:xfrm>
            <a:off x="1397460" y="4510176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E27FBC2-F88F-4135-AFD3-DAE2B5025DEA}"/>
              </a:ext>
            </a:extLst>
          </p:cNvPr>
          <p:cNvSpPr/>
          <p:nvPr/>
        </p:nvSpPr>
        <p:spPr>
          <a:xfrm>
            <a:off x="2085140" y="4503726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4D2C06-6FAB-407E-AD91-C0A58AA972D0}"/>
              </a:ext>
            </a:extLst>
          </p:cNvPr>
          <p:cNvCxnSpPr>
            <a:cxnSpLocks/>
            <a:stCxn id="72" idx="0"/>
            <a:endCxn id="42" idx="4"/>
          </p:cNvCxnSpPr>
          <p:nvPr/>
        </p:nvCxnSpPr>
        <p:spPr>
          <a:xfrm flipV="1">
            <a:off x="1715660" y="4157434"/>
            <a:ext cx="340276" cy="352742"/>
          </a:xfrm>
          <a:prstGeom prst="lin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4672A7F0-46D0-4562-9E32-F34FA09D862E}"/>
              </a:ext>
            </a:extLst>
          </p:cNvPr>
          <p:cNvSpPr/>
          <p:nvPr/>
        </p:nvSpPr>
        <p:spPr>
          <a:xfrm>
            <a:off x="8502952" y="4622991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2855355-A32E-4672-9C0C-80516A9BEA0F}"/>
              </a:ext>
            </a:extLst>
          </p:cNvPr>
          <p:cNvCxnSpPr>
            <a:cxnSpLocks/>
            <a:stCxn id="81" idx="1"/>
            <a:endCxn id="60" idx="4"/>
          </p:cNvCxnSpPr>
          <p:nvPr/>
        </p:nvCxnSpPr>
        <p:spPr>
          <a:xfrm flipH="1" flipV="1">
            <a:off x="8271021" y="4348667"/>
            <a:ext cx="325129" cy="367522"/>
          </a:xfrm>
          <a:prstGeom prst="lin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DCD103-B7F5-406E-AE0D-2270FEF16C0B}"/>
              </a:ext>
            </a:extLst>
          </p:cNvPr>
          <p:cNvSpPr txBox="1"/>
          <p:nvPr/>
        </p:nvSpPr>
        <p:spPr>
          <a:xfrm>
            <a:off x="7978829" y="1053697"/>
            <a:ext cx="80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root</a:t>
            </a:r>
            <a:endParaRPr lang="ko-KR" altLang="en-US" sz="2400" b="1" u="sng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46BD6DD0-735D-4C91-8373-11C542149A53}"/>
              </a:ext>
            </a:extLst>
          </p:cNvPr>
          <p:cNvCxnSpPr>
            <a:stCxn id="114" idx="0"/>
            <a:endCxn id="17" idx="3"/>
          </p:cNvCxnSpPr>
          <p:nvPr/>
        </p:nvCxnSpPr>
        <p:spPr>
          <a:xfrm rot="16200000" flipV="1">
            <a:off x="9166487" y="902029"/>
            <a:ext cx="1251810" cy="2016812"/>
          </a:xfrm>
          <a:prstGeom prst="curved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EC9214-E89F-46EA-AC5C-A7620B3215C1}"/>
              </a:ext>
            </a:extLst>
          </p:cNvPr>
          <p:cNvSpPr txBox="1"/>
          <p:nvPr/>
        </p:nvSpPr>
        <p:spPr>
          <a:xfrm>
            <a:off x="9979091" y="3490664"/>
            <a:ext cx="155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=&gt; rotate_RL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88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1670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avl_search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7BD0255-E15C-4B4B-85E2-4C66A58294D9}"/>
              </a:ext>
            </a:extLst>
          </p:cNvPr>
          <p:cNvGrpSpPr/>
          <p:nvPr/>
        </p:nvGrpSpPr>
        <p:grpSpPr>
          <a:xfrm>
            <a:off x="530274" y="1361678"/>
            <a:ext cx="2314624" cy="2228291"/>
            <a:chOff x="5420004" y="-425707"/>
            <a:chExt cx="2314624" cy="2228291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870D5C8-604A-4831-9B07-5323D1231BDC}"/>
                </a:ext>
              </a:extLst>
            </p:cNvPr>
            <p:cNvSpPr/>
            <p:nvPr/>
          </p:nvSpPr>
          <p:spPr>
            <a:xfrm>
              <a:off x="5420004" y="115259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EAF9944-DA30-4ADE-AAB5-80E1397E7717}"/>
                </a:ext>
              </a:extLst>
            </p:cNvPr>
            <p:cNvCxnSpPr>
              <a:cxnSpLocks/>
              <a:stCxn id="78" idx="0"/>
              <a:endCxn id="75" idx="5"/>
            </p:cNvCxnSpPr>
            <p:nvPr/>
          </p:nvCxnSpPr>
          <p:spPr>
            <a:xfrm flipH="1" flipV="1">
              <a:off x="6798460" y="117494"/>
              <a:ext cx="207818" cy="22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9655E3E6-AF40-4C44-8985-3F695A9D4DC0}"/>
                </a:ext>
              </a:extLst>
            </p:cNvPr>
            <p:cNvSpPr/>
            <p:nvPr/>
          </p:nvSpPr>
          <p:spPr>
            <a:xfrm>
              <a:off x="5856307" y="34962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693D8E6-B754-45AD-B10A-D6163B674D37}"/>
                </a:ext>
              </a:extLst>
            </p:cNvPr>
            <p:cNvSpPr/>
            <p:nvPr/>
          </p:nvSpPr>
          <p:spPr>
            <a:xfrm>
              <a:off x="6255259" y="-4257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2ECFD5F-A6BB-4639-97CE-DEC2B4DDA267}"/>
                </a:ext>
              </a:extLst>
            </p:cNvPr>
            <p:cNvCxnSpPr>
              <a:cxnSpLocks/>
              <a:stCxn id="70" idx="7"/>
              <a:endCxn id="73" idx="4"/>
            </p:cNvCxnSpPr>
            <p:nvPr/>
          </p:nvCxnSpPr>
          <p:spPr>
            <a:xfrm flipV="1">
              <a:off x="5963205" y="986025"/>
              <a:ext cx="211302" cy="259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7956ACA-7B2E-493E-A70F-2317D9FB9DA5}"/>
                </a:ext>
              </a:extLst>
            </p:cNvPr>
            <p:cNvSpPr/>
            <p:nvPr/>
          </p:nvSpPr>
          <p:spPr>
            <a:xfrm>
              <a:off x="6688078" y="339872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7EDD575-DDA6-46A2-BC9E-C27CC84721A4}"/>
                </a:ext>
              </a:extLst>
            </p:cNvPr>
            <p:cNvSpPr/>
            <p:nvPr/>
          </p:nvSpPr>
          <p:spPr>
            <a:xfrm>
              <a:off x="6300708" y="1166185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970E60A-21A1-4343-9C9B-CC0AB2915D98}"/>
                </a:ext>
              </a:extLst>
            </p:cNvPr>
            <p:cNvCxnSpPr>
              <a:cxnSpLocks/>
              <a:stCxn id="79" idx="1"/>
              <a:endCxn id="73" idx="4"/>
            </p:cNvCxnSpPr>
            <p:nvPr/>
          </p:nvCxnSpPr>
          <p:spPr>
            <a:xfrm flipH="1" flipV="1">
              <a:off x="6174507" y="986025"/>
              <a:ext cx="219399" cy="273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61B184F-0845-48E5-94D2-FE35056CFDEB}"/>
                </a:ext>
              </a:extLst>
            </p:cNvPr>
            <p:cNvSpPr/>
            <p:nvPr/>
          </p:nvSpPr>
          <p:spPr>
            <a:xfrm>
              <a:off x="7098229" y="1129265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</a:t>
              </a:r>
              <a:endParaRPr lang="ko-KR" altLang="en-US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DBCA5B1-45D7-4A30-BA65-AEC54BADBFB3}"/>
                </a:ext>
              </a:extLst>
            </p:cNvPr>
            <p:cNvCxnSpPr>
              <a:cxnSpLocks/>
              <a:stCxn id="83" idx="1"/>
              <a:endCxn id="78" idx="4"/>
            </p:cNvCxnSpPr>
            <p:nvPr/>
          </p:nvCxnSpPr>
          <p:spPr>
            <a:xfrm flipH="1" flipV="1">
              <a:off x="7006278" y="976271"/>
              <a:ext cx="185149" cy="24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FEB00E1-DBA6-4262-B123-307B28D85258}"/>
                </a:ext>
              </a:extLst>
            </p:cNvPr>
            <p:cNvCxnSpPr>
              <a:cxnSpLocks/>
              <a:stCxn id="73" idx="0"/>
              <a:endCxn id="75" idx="3"/>
            </p:cNvCxnSpPr>
            <p:nvPr/>
          </p:nvCxnSpPr>
          <p:spPr>
            <a:xfrm flipV="1">
              <a:off x="6174507" y="117494"/>
              <a:ext cx="173950" cy="232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96E5D9-C07A-4696-AD9D-E418635DB386}"/>
              </a:ext>
            </a:extLst>
          </p:cNvPr>
          <p:cNvSpPr txBox="1"/>
          <p:nvPr/>
        </p:nvSpPr>
        <p:spPr>
          <a:xfrm>
            <a:off x="2434747" y="279779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ex) key = 4</a:t>
            </a:r>
            <a:endParaRPr lang="ko-KR" altLang="en-US" sz="2400" b="1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39321F-ABA3-454D-B7F5-F6C4E86399F4}"/>
              </a:ext>
            </a:extLst>
          </p:cNvPr>
          <p:cNvGrpSpPr/>
          <p:nvPr/>
        </p:nvGrpSpPr>
        <p:grpSpPr>
          <a:xfrm>
            <a:off x="1365529" y="1085536"/>
            <a:ext cx="296855" cy="545985"/>
            <a:chOff x="1073475" y="1472596"/>
            <a:chExt cx="296855" cy="54598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5E45655-EF6E-4D41-9F0E-283C49159607}"/>
                </a:ext>
              </a:extLst>
            </p:cNvPr>
            <p:cNvCxnSpPr/>
            <p:nvPr/>
          </p:nvCxnSpPr>
          <p:spPr>
            <a:xfrm>
              <a:off x="1073475" y="1758493"/>
              <a:ext cx="93198" cy="24283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40853F80-5F76-46AB-ACC4-6424EFCAA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810" y="1472596"/>
              <a:ext cx="228520" cy="5459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BA8B35-1C37-4F10-B276-4A6C05B80C27}"/>
              </a:ext>
            </a:extLst>
          </p:cNvPr>
          <p:cNvSpPr/>
          <p:nvPr/>
        </p:nvSpPr>
        <p:spPr>
          <a:xfrm>
            <a:off x="3260785" y="2127257"/>
            <a:ext cx="1552755" cy="6266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7A17D-D2B9-4326-8568-8B6A93329EF7}"/>
              </a:ext>
            </a:extLst>
          </p:cNvPr>
          <p:cNvSpPr txBox="1"/>
          <p:nvPr/>
        </p:nvSpPr>
        <p:spPr>
          <a:xfrm>
            <a:off x="1022458" y="410598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key &lt; 5</a:t>
            </a:r>
            <a:endParaRPr lang="ko-KR" altLang="en-US" sz="2400" b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FC6B80-FFF4-482A-A59D-DAFE0BD0D312}"/>
              </a:ext>
            </a:extLst>
          </p:cNvPr>
          <p:cNvSpPr txBox="1"/>
          <p:nvPr/>
        </p:nvSpPr>
        <p:spPr>
          <a:xfrm>
            <a:off x="3096038" y="176767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왼쪽 서브트리로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0C4ED3A-0241-4419-8E4A-A4A0E545B950}"/>
              </a:ext>
            </a:extLst>
          </p:cNvPr>
          <p:cNvGrpSpPr/>
          <p:nvPr/>
        </p:nvGrpSpPr>
        <p:grpSpPr>
          <a:xfrm>
            <a:off x="4880152" y="1361678"/>
            <a:ext cx="2314624" cy="2228291"/>
            <a:chOff x="5420004" y="-425707"/>
            <a:chExt cx="2314624" cy="2228291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1AD30818-1C71-42FC-942C-CBE3B45F794D}"/>
                </a:ext>
              </a:extLst>
            </p:cNvPr>
            <p:cNvSpPr/>
            <p:nvPr/>
          </p:nvSpPr>
          <p:spPr>
            <a:xfrm>
              <a:off x="5420004" y="115259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6718825-0AE7-44F1-BF15-6C86F62DC82E}"/>
                </a:ext>
              </a:extLst>
            </p:cNvPr>
            <p:cNvCxnSpPr>
              <a:cxnSpLocks/>
              <a:stCxn id="106" idx="0"/>
              <a:endCxn id="104" idx="5"/>
            </p:cNvCxnSpPr>
            <p:nvPr/>
          </p:nvCxnSpPr>
          <p:spPr>
            <a:xfrm flipH="1" flipV="1">
              <a:off x="6798460" y="117494"/>
              <a:ext cx="207818" cy="22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F539BEAD-F508-42CD-91BB-AB9E8A398D23}"/>
                </a:ext>
              </a:extLst>
            </p:cNvPr>
            <p:cNvSpPr/>
            <p:nvPr/>
          </p:nvSpPr>
          <p:spPr>
            <a:xfrm>
              <a:off x="5856307" y="34962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045B383-56E7-4287-BA40-50DD72BF56E5}"/>
                </a:ext>
              </a:extLst>
            </p:cNvPr>
            <p:cNvSpPr/>
            <p:nvPr/>
          </p:nvSpPr>
          <p:spPr>
            <a:xfrm>
              <a:off x="6255259" y="-425707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5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A90B98FC-5BC6-4906-96AA-68EC33167E00}"/>
                </a:ext>
              </a:extLst>
            </p:cNvPr>
            <p:cNvCxnSpPr>
              <a:cxnSpLocks/>
              <a:stCxn id="101" idx="7"/>
              <a:endCxn id="103" idx="4"/>
            </p:cNvCxnSpPr>
            <p:nvPr/>
          </p:nvCxnSpPr>
          <p:spPr>
            <a:xfrm flipV="1">
              <a:off x="5963205" y="986025"/>
              <a:ext cx="211302" cy="259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DE1D2A8-2753-4FBB-B624-E3AB794CDCD7}"/>
                </a:ext>
              </a:extLst>
            </p:cNvPr>
            <p:cNvSpPr/>
            <p:nvPr/>
          </p:nvSpPr>
          <p:spPr>
            <a:xfrm>
              <a:off x="6688078" y="339872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7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8A2B894-E490-4C40-A9F0-78D5B1D9CA18}"/>
                </a:ext>
              </a:extLst>
            </p:cNvPr>
            <p:cNvSpPr/>
            <p:nvPr/>
          </p:nvSpPr>
          <p:spPr>
            <a:xfrm>
              <a:off x="6300708" y="1166185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C96A7F57-686C-4B10-85DC-FF7972E67A70}"/>
                </a:ext>
              </a:extLst>
            </p:cNvPr>
            <p:cNvCxnSpPr>
              <a:cxnSpLocks/>
              <a:stCxn id="107" idx="1"/>
              <a:endCxn id="103" idx="4"/>
            </p:cNvCxnSpPr>
            <p:nvPr/>
          </p:nvCxnSpPr>
          <p:spPr>
            <a:xfrm flipH="1" flipV="1">
              <a:off x="6174507" y="986025"/>
              <a:ext cx="219399" cy="273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2975FB9-561F-45F0-BB20-5DA54CE450AB}"/>
                </a:ext>
              </a:extLst>
            </p:cNvPr>
            <p:cNvSpPr/>
            <p:nvPr/>
          </p:nvSpPr>
          <p:spPr>
            <a:xfrm>
              <a:off x="7098229" y="1129265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9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C66CFFF-BDAB-4269-BB2B-2AF5DBC1F395}"/>
                </a:ext>
              </a:extLst>
            </p:cNvPr>
            <p:cNvCxnSpPr>
              <a:cxnSpLocks/>
              <a:stCxn id="109" idx="1"/>
              <a:endCxn id="106" idx="4"/>
            </p:cNvCxnSpPr>
            <p:nvPr/>
          </p:nvCxnSpPr>
          <p:spPr>
            <a:xfrm flipH="1" flipV="1">
              <a:off x="7006278" y="976271"/>
              <a:ext cx="185149" cy="24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C26BFA3-009A-4295-AB78-C0C928F3D6F3}"/>
                </a:ext>
              </a:extLst>
            </p:cNvPr>
            <p:cNvCxnSpPr>
              <a:cxnSpLocks/>
              <a:stCxn id="103" idx="0"/>
              <a:endCxn id="104" idx="3"/>
            </p:cNvCxnSpPr>
            <p:nvPr/>
          </p:nvCxnSpPr>
          <p:spPr>
            <a:xfrm flipV="1">
              <a:off x="6174507" y="117494"/>
              <a:ext cx="173950" cy="232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FDEE958-EB10-412A-8FB9-62F1E99B2341}"/>
              </a:ext>
            </a:extLst>
          </p:cNvPr>
          <p:cNvGrpSpPr/>
          <p:nvPr/>
        </p:nvGrpSpPr>
        <p:grpSpPr>
          <a:xfrm>
            <a:off x="5303932" y="1918248"/>
            <a:ext cx="296855" cy="545985"/>
            <a:chOff x="1073475" y="1472596"/>
            <a:chExt cx="296855" cy="545985"/>
          </a:xfrm>
        </p:grpSpPr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D9A9B8E-59F2-4410-A9FC-FDDEE8E55B31}"/>
                </a:ext>
              </a:extLst>
            </p:cNvPr>
            <p:cNvCxnSpPr/>
            <p:nvPr/>
          </p:nvCxnSpPr>
          <p:spPr>
            <a:xfrm>
              <a:off x="1073475" y="1758493"/>
              <a:ext cx="93198" cy="24283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E98D5E1C-03B2-4FAB-A05E-6255E454B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810" y="1472596"/>
              <a:ext cx="228520" cy="5459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9253D94-219B-4B89-BF2B-28880A3C1948}"/>
              </a:ext>
            </a:extLst>
          </p:cNvPr>
          <p:cNvSpPr txBox="1"/>
          <p:nvPr/>
        </p:nvSpPr>
        <p:spPr>
          <a:xfrm>
            <a:off x="5372336" y="410598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key &gt; 3</a:t>
            </a:r>
            <a:endParaRPr lang="ko-KR" altLang="en-US" sz="2400" b="1"/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C1799EDE-5531-48DD-AE9F-54041802B711}"/>
              </a:ext>
            </a:extLst>
          </p:cNvPr>
          <p:cNvSpPr/>
          <p:nvPr/>
        </p:nvSpPr>
        <p:spPr>
          <a:xfrm>
            <a:off x="7521755" y="2127257"/>
            <a:ext cx="1552755" cy="6266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557843E-D5F5-4765-87A4-A9C4B8D5FF73}"/>
              </a:ext>
            </a:extLst>
          </p:cNvPr>
          <p:cNvSpPr txBox="1"/>
          <p:nvPr/>
        </p:nvSpPr>
        <p:spPr>
          <a:xfrm>
            <a:off x="7251928" y="183481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오른쪽 서브트리로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38D424E-EB2D-446D-B0F5-428B7A5BCDD7}"/>
              </a:ext>
            </a:extLst>
          </p:cNvPr>
          <p:cNvGrpSpPr/>
          <p:nvPr/>
        </p:nvGrpSpPr>
        <p:grpSpPr>
          <a:xfrm>
            <a:off x="9277779" y="1371433"/>
            <a:ext cx="2314624" cy="2228291"/>
            <a:chOff x="5420004" y="-425707"/>
            <a:chExt cx="2314624" cy="222829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A49BAB8-8C21-4E38-8823-5BA010610890}"/>
                </a:ext>
              </a:extLst>
            </p:cNvPr>
            <p:cNvSpPr/>
            <p:nvPr/>
          </p:nvSpPr>
          <p:spPr>
            <a:xfrm>
              <a:off x="5420004" y="1152591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053352CC-BB78-4634-BBE9-98567565F85B}"/>
                </a:ext>
              </a:extLst>
            </p:cNvPr>
            <p:cNvCxnSpPr>
              <a:cxnSpLocks/>
              <a:stCxn id="126" idx="0"/>
              <a:endCxn id="124" idx="5"/>
            </p:cNvCxnSpPr>
            <p:nvPr/>
          </p:nvCxnSpPr>
          <p:spPr>
            <a:xfrm flipH="1" flipV="1">
              <a:off x="6798460" y="117494"/>
              <a:ext cx="207818" cy="22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167C4D7E-DC5F-410E-BE01-B670AD9BE71D}"/>
                </a:ext>
              </a:extLst>
            </p:cNvPr>
            <p:cNvSpPr/>
            <p:nvPr/>
          </p:nvSpPr>
          <p:spPr>
            <a:xfrm>
              <a:off x="5856307" y="349626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5FFD800-F62F-48D1-9BC2-9A24FAA10006}"/>
                </a:ext>
              </a:extLst>
            </p:cNvPr>
            <p:cNvSpPr/>
            <p:nvPr/>
          </p:nvSpPr>
          <p:spPr>
            <a:xfrm>
              <a:off x="6255259" y="-425707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5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302321D-304C-4B52-B333-398B4FA9D106}"/>
                </a:ext>
              </a:extLst>
            </p:cNvPr>
            <p:cNvCxnSpPr>
              <a:cxnSpLocks/>
              <a:stCxn id="121" idx="7"/>
              <a:endCxn id="123" idx="4"/>
            </p:cNvCxnSpPr>
            <p:nvPr/>
          </p:nvCxnSpPr>
          <p:spPr>
            <a:xfrm flipV="1">
              <a:off x="5963205" y="986025"/>
              <a:ext cx="211302" cy="259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7BEF01D-8276-49CC-9CB0-DBBFF3661763}"/>
                </a:ext>
              </a:extLst>
            </p:cNvPr>
            <p:cNvSpPr/>
            <p:nvPr/>
          </p:nvSpPr>
          <p:spPr>
            <a:xfrm>
              <a:off x="6688078" y="339872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7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49D9661-7CD6-4A47-8B0E-781EA33266BE}"/>
                </a:ext>
              </a:extLst>
            </p:cNvPr>
            <p:cNvSpPr/>
            <p:nvPr/>
          </p:nvSpPr>
          <p:spPr>
            <a:xfrm>
              <a:off x="6300708" y="1166185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CE3330F7-84B5-46C3-A4AE-10851D4ED75D}"/>
                </a:ext>
              </a:extLst>
            </p:cNvPr>
            <p:cNvCxnSpPr>
              <a:cxnSpLocks/>
              <a:stCxn id="127" idx="1"/>
              <a:endCxn id="123" idx="4"/>
            </p:cNvCxnSpPr>
            <p:nvPr/>
          </p:nvCxnSpPr>
          <p:spPr>
            <a:xfrm flipH="1" flipV="1">
              <a:off x="6174507" y="986025"/>
              <a:ext cx="219399" cy="273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B05C395-0B1A-4479-B322-C288D7433483}"/>
                </a:ext>
              </a:extLst>
            </p:cNvPr>
            <p:cNvSpPr/>
            <p:nvPr/>
          </p:nvSpPr>
          <p:spPr>
            <a:xfrm>
              <a:off x="7098229" y="1129265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9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6ADC0169-A50F-437A-82B3-956ABC72C423}"/>
                </a:ext>
              </a:extLst>
            </p:cNvPr>
            <p:cNvCxnSpPr>
              <a:cxnSpLocks/>
              <a:stCxn id="129" idx="1"/>
              <a:endCxn id="126" idx="4"/>
            </p:cNvCxnSpPr>
            <p:nvPr/>
          </p:nvCxnSpPr>
          <p:spPr>
            <a:xfrm flipH="1" flipV="1">
              <a:off x="7006278" y="976271"/>
              <a:ext cx="185149" cy="24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5BE871F7-C4CB-488A-BED6-A1BBDDFC04BC}"/>
                </a:ext>
              </a:extLst>
            </p:cNvPr>
            <p:cNvCxnSpPr>
              <a:cxnSpLocks/>
              <a:stCxn id="123" idx="0"/>
              <a:endCxn id="124" idx="3"/>
            </p:cNvCxnSpPr>
            <p:nvPr/>
          </p:nvCxnSpPr>
          <p:spPr>
            <a:xfrm flipV="1">
              <a:off x="6174507" y="117494"/>
              <a:ext cx="173950" cy="232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7AE937DF-DBD3-426D-B05A-16DCEE49D919}"/>
              </a:ext>
            </a:extLst>
          </p:cNvPr>
          <p:cNvSpPr txBox="1"/>
          <p:nvPr/>
        </p:nvSpPr>
        <p:spPr>
          <a:xfrm>
            <a:off x="9820980" y="410598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key = 4</a:t>
            </a:r>
            <a:endParaRPr lang="ko-KR" altLang="en-US" sz="2400" b="1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EB9B14A-FA01-4F14-8840-8DF6F3D631D8}"/>
              </a:ext>
            </a:extLst>
          </p:cNvPr>
          <p:cNvGrpSpPr/>
          <p:nvPr/>
        </p:nvGrpSpPr>
        <p:grpSpPr>
          <a:xfrm>
            <a:off x="10169779" y="2733199"/>
            <a:ext cx="296855" cy="545985"/>
            <a:chOff x="1073475" y="1472596"/>
            <a:chExt cx="296855" cy="545985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370D056C-31FE-4349-BB2B-A41C079C64CD}"/>
                </a:ext>
              </a:extLst>
            </p:cNvPr>
            <p:cNvCxnSpPr/>
            <p:nvPr/>
          </p:nvCxnSpPr>
          <p:spPr>
            <a:xfrm>
              <a:off x="1073475" y="1758493"/>
              <a:ext cx="93198" cy="24283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9602AE65-68AF-4E34-B775-08D32217A3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810" y="1472596"/>
              <a:ext cx="228520" cy="5459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34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AVL </a:t>
            </a:r>
            <a:r>
              <a:rPr lang="ko-KR" altLang="en-US" sz="2400" b="1" dirty="0"/>
              <a:t>트리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삽입 연산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F24905-5D09-47FB-A49C-B692D96ABE54}"/>
              </a:ext>
            </a:extLst>
          </p:cNvPr>
          <p:cNvSpPr/>
          <p:nvPr/>
        </p:nvSpPr>
        <p:spPr>
          <a:xfrm>
            <a:off x="760829" y="195177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EF4645-577D-4CB7-983F-A8A0362269BE}"/>
              </a:ext>
            </a:extLst>
          </p:cNvPr>
          <p:cNvCxnSpPr>
            <a:cxnSpLocks/>
            <a:stCxn id="31" idx="7"/>
            <a:endCxn id="26" idx="4"/>
          </p:cNvCxnSpPr>
          <p:nvPr/>
        </p:nvCxnSpPr>
        <p:spPr>
          <a:xfrm flipV="1">
            <a:off x="853162" y="2588170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BA14A64-5032-4F61-89A8-2B4AD94ABE97}"/>
              </a:ext>
            </a:extLst>
          </p:cNvPr>
          <p:cNvSpPr/>
          <p:nvPr/>
        </p:nvSpPr>
        <p:spPr>
          <a:xfrm>
            <a:off x="1463341" y="89506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A8D5354-3883-4AB4-B3CB-427D4FA00B61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006542" y="1438267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C15A94E-413C-4ED4-9FFF-3663923C3F3B}"/>
              </a:ext>
            </a:extLst>
          </p:cNvPr>
          <p:cNvSpPr/>
          <p:nvPr/>
        </p:nvSpPr>
        <p:spPr>
          <a:xfrm>
            <a:off x="2172186" y="195177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26BD7D-5F7E-49E4-9628-7FDE78595E71}"/>
              </a:ext>
            </a:extLst>
          </p:cNvPr>
          <p:cNvSpPr txBox="1"/>
          <p:nvPr/>
        </p:nvSpPr>
        <p:spPr>
          <a:xfrm>
            <a:off x="1136999" y="3871854"/>
            <a:ext cx="12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AVL </a:t>
            </a:r>
            <a:r>
              <a:rPr lang="ko-KR" altLang="en-US" dirty="0"/>
              <a:t>트리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3DBD88-1310-4C83-9A1C-8FE241AB2727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304030" y="1438267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5C4C4CB4-D9FB-4C59-AC85-DBF9E12E0130}"/>
              </a:ext>
            </a:extLst>
          </p:cNvPr>
          <p:cNvSpPr/>
          <p:nvPr/>
        </p:nvSpPr>
        <p:spPr>
          <a:xfrm>
            <a:off x="309961" y="303894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B86004-2292-42E9-BE16-EB76FCC8F9A4}"/>
              </a:ext>
            </a:extLst>
          </p:cNvPr>
          <p:cNvSpPr txBox="1"/>
          <p:nvPr/>
        </p:nvSpPr>
        <p:spPr>
          <a:xfrm>
            <a:off x="5200182" y="4541803"/>
            <a:ext cx="252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AVL </a:t>
            </a:r>
            <a:r>
              <a:rPr lang="ko-KR" altLang="en-US" dirty="0"/>
              <a:t>트리가 아니게 됨 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462E66E-33A1-4B4E-88BE-4BF74B2517C5}"/>
              </a:ext>
            </a:extLst>
          </p:cNvPr>
          <p:cNvSpPr/>
          <p:nvPr/>
        </p:nvSpPr>
        <p:spPr>
          <a:xfrm>
            <a:off x="4881982" y="195177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CEB557F-23A5-4C65-B490-87E6ABF5DDC9}"/>
              </a:ext>
            </a:extLst>
          </p:cNvPr>
          <p:cNvCxnSpPr>
            <a:cxnSpLocks/>
            <a:stCxn id="51" idx="7"/>
            <a:endCxn id="42" idx="4"/>
          </p:cNvCxnSpPr>
          <p:nvPr/>
        </p:nvCxnSpPr>
        <p:spPr>
          <a:xfrm flipV="1">
            <a:off x="4974315" y="2588170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3399C6C3-AE29-43D6-B66E-707FD702CD23}"/>
              </a:ext>
            </a:extLst>
          </p:cNvPr>
          <p:cNvSpPr/>
          <p:nvPr/>
        </p:nvSpPr>
        <p:spPr>
          <a:xfrm>
            <a:off x="5584494" y="89506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093B0DE-A9AF-490F-A408-D1F6BB2A49EF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6127695" y="1438267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EEB124E-DAEE-4745-850D-442507BCD7A6}"/>
              </a:ext>
            </a:extLst>
          </p:cNvPr>
          <p:cNvSpPr/>
          <p:nvPr/>
        </p:nvSpPr>
        <p:spPr>
          <a:xfrm>
            <a:off x="6293339" y="195177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F39BB17-FB22-4899-8040-AB18E066989C}"/>
              </a:ext>
            </a:extLst>
          </p:cNvPr>
          <p:cNvCxnSpPr>
            <a:cxnSpLocks/>
            <a:stCxn id="42" idx="7"/>
            <a:endCxn id="44" idx="3"/>
          </p:cNvCxnSpPr>
          <p:nvPr/>
        </p:nvCxnSpPr>
        <p:spPr>
          <a:xfrm flipV="1">
            <a:off x="5425183" y="1438267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B4DE427-E47A-4FAC-AADD-1E0071DE46C9}"/>
              </a:ext>
            </a:extLst>
          </p:cNvPr>
          <p:cNvSpPr/>
          <p:nvPr/>
        </p:nvSpPr>
        <p:spPr>
          <a:xfrm>
            <a:off x="4431114" y="303894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78D180B-1AE6-4970-B9E8-317323947F22}"/>
              </a:ext>
            </a:extLst>
          </p:cNvPr>
          <p:cNvSpPr/>
          <p:nvPr/>
        </p:nvSpPr>
        <p:spPr>
          <a:xfrm>
            <a:off x="3976649" y="4038937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2C8DD4A-3E02-4DAC-A56F-1B9081B3CBB5}"/>
              </a:ext>
            </a:extLst>
          </p:cNvPr>
          <p:cNvCxnSpPr>
            <a:cxnSpLocks/>
            <a:stCxn id="59" idx="7"/>
          </p:cNvCxnSpPr>
          <p:nvPr/>
        </p:nvCxnSpPr>
        <p:spPr>
          <a:xfrm flipV="1">
            <a:off x="4519850" y="3656935"/>
            <a:ext cx="224734" cy="4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108A7F5-D29C-4EF9-90A6-0BEB19F6E828}"/>
              </a:ext>
            </a:extLst>
          </p:cNvPr>
          <p:cNvSpPr txBox="1"/>
          <p:nvPr/>
        </p:nvSpPr>
        <p:spPr>
          <a:xfrm>
            <a:off x="1397228" y="287779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CB0316-AAD2-4330-9EB8-58767481F2F3}"/>
              </a:ext>
            </a:extLst>
          </p:cNvPr>
          <p:cNvSpPr txBox="1"/>
          <p:nvPr/>
        </p:nvSpPr>
        <p:spPr>
          <a:xfrm>
            <a:off x="5490136" y="355958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33C7D-ABDD-41AF-986B-83103B4388E6}"/>
              </a:ext>
            </a:extLst>
          </p:cNvPr>
          <p:cNvSpPr txBox="1"/>
          <p:nvPr/>
        </p:nvSpPr>
        <p:spPr>
          <a:xfrm>
            <a:off x="9470520" y="4541803"/>
            <a:ext cx="112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AVL </a:t>
            </a:r>
            <a:r>
              <a:rPr lang="ko-KR" altLang="en-US" dirty="0"/>
              <a:t>트리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DC5761C-0719-4DD9-A3A5-96679A9188A1}"/>
              </a:ext>
            </a:extLst>
          </p:cNvPr>
          <p:cNvSpPr/>
          <p:nvPr/>
        </p:nvSpPr>
        <p:spPr>
          <a:xfrm>
            <a:off x="9851425" y="295176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307E506-2872-421C-BD1D-FF0A39989391}"/>
              </a:ext>
            </a:extLst>
          </p:cNvPr>
          <p:cNvCxnSpPr>
            <a:cxnSpLocks/>
            <a:stCxn id="39" idx="5"/>
            <a:endCxn id="32" idx="1"/>
          </p:cNvCxnSpPr>
          <p:nvPr/>
        </p:nvCxnSpPr>
        <p:spPr>
          <a:xfrm>
            <a:off x="9720247" y="2494971"/>
            <a:ext cx="224376" cy="54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C4405C9F-305A-45DC-8852-E0B94C052E77}"/>
              </a:ext>
            </a:extLst>
          </p:cNvPr>
          <p:cNvSpPr/>
          <p:nvPr/>
        </p:nvSpPr>
        <p:spPr>
          <a:xfrm>
            <a:off x="9854832" y="89506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C8E998F-A697-4A80-8719-31DED13049AA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10398033" y="1438267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769E680-3236-46BB-A8E1-011247ADF581}"/>
              </a:ext>
            </a:extLst>
          </p:cNvPr>
          <p:cNvSpPr/>
          <p:nvPr/>
        </p:nvSpPr>
        <p:spPr>
          <a:xfrm>
            <a:off x="10563677" y="195177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A39FBE-FB1B-4212-ACE0-29C2FBA4A923}"/>
              </a:ext>
            </a:extLst>
          </p:cNvPr>
          <p:cNvCxnSpPr>
            <a:cxnSpLocks/>
            <a:stCxn id="39" idx="7"/>
            <a:endCxn id="34" idx="3"/>
          </p:cNvCxnSpPr>
          <p:nvPr/>
        </p:nvCxnSpPr>
        <p:spPr>
          <a:xfrm flipV="1">
            <a:off x="9720247" y="1438267"/>
            <a:ext cx="227783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04E6EBD-EAE2-4303-8BAB-C1071026B30D}"/>
              </a:ext>
            </a:extLst>
          </p:cNvPr>
          <p:cNvSpPr/>
          <p:nvPr/>
        </p:nvSpPr>
        <p:spPr>
          <a:xfrm>
            <a:off x="9177046" y="195177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9E49FD-97C6-46E8-90CF-968EDF332097}"/>
              </a:ext>
            </a:extLst>
          </p:cNvPr>
          <p:cNvSpPr/>
          <p:nvPr/>
        </p:nvSpPr>
        <p:spPr>
          <a:xfrm>
            <a:off x="8526062" y="2951762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55F78C-4B1B-4CDD-812B-F47C1D1017E3}"/>
              </a:ext>
            </a:extLst>
          </p:cNvPr>
          <p:cNvCxnSpPr>
            <a:cxnSpLocks/>
            <a:stCxn id="40" idx="7"/>
            <a:endCxn id="39" idx="3"/>
          </p:cNvCxnSpPr>
          <p:nvPr/>
        </p:nvCxnSpPr>
        <p:spPr>
          <a:xfrm flipV="1">
            <a:off x="9069263" y="2494971"/>
            <a:ext cx="200981" cy="54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92BDC0-0AB1-4B0F-B3F3-72EAA6F22257}"/>
              </a:ext>
            </a:extLst>
          </p:cNvPr>
          <p:cNvSpPr txBox="1"/>
          <p:nvPr/>
        </p:nvSpPr>
        <p:spPr>
          <a:xfrm>
            <a:off x="10328573" y="374425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1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BBFA69F-141A-422D-ABF2-B620C2F03924}"/>
              </a:ext>
            </a:extLst>
          </p:cNvPr>
          <p:cNvSpPr/>
          <p:nvPr/>
        </p:nvSpPr>
        <p:spPr>
          <a:xfrm>
            <a:off x="3239920" y="2588169"/>
            <a:ext cx="1118748" cy="6363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892F78D-33C8-4B9D-8743-CE67B937B15B}"/>
              </a:ext>
            </a:extLst>
          </p:cNvPr>
          <p:cNvSpPr/>
          <p:nvPr/>
        </p:nvSpPr>
        <p:spPr>
          <a:xfrm>
            <a:off x="7408902" y="2610388"/>
            <a:ext cx="1118748" cy="6363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DCED4C5-1521-4013-8BE9-B9FF1BA2C53A}"/>
              </a:ext>
            </a:extLst>
          </p:cNvPr>
          <p:cNvSpPr/>
          <p:nvPr/>
        </p:nvSpPr>
        <p:spPr>
          <a:xfrm rot="1124429">
            <a:off x="4066157" y="1479495"/>
            <a:ext cx="1354176" cy="36378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CEFF91B-D479-4F7C-80F3-2E7FC81DA38F}"/>
              </a:ext>
            </a:extLst>
          </p:cNvPr>
          <p:cNvSpPr/>
          <p:nvPr/>
        </p:nvSpPr>
        <p:spPr>
          <a:xfrm rot="1124429">
            <a:off x="8412323" y="1770534"/>
            <a:ext cx="2165842" cy="22996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F5C96-BD89-4369-A0CE-61485B2A78A7}"/>
              </a:ext>
            </a:extLst>
          </p:cNvPr>
          <p:cNvSpPr txBox="1"/>
          <p:nvPr/>
        </p:nvSpPr>
        <p:spPr>
          <a:xfrm>
            <a:off x="3572939" y="6149955"/>
            <a:ext cx="850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균형 유지 </a:t>
            </a:r>
            <a:r>
              <a:rPr lang="en-US" altLang="ko-KR" b="1" dirty="0"/>
              <a:t>-&gt; </a:t>
            </a:r>
            <a:r>
              <a:rPr lang="ko-KR" altLang="en-US" b="1" dirty="0"/>
              <a:t>균형을 깬 노드에서부터</a:t>
            </a:r>
            <a:r>
              <a:rPr lang="en-US" altLang="ko-KR" b="1" dirty="0"/>
              <a:t> </a:t>
            </a:r>
            <a:r>
              <a:rPr lang="ko-KR" altLang="en-US" b="1" dirty="0"/>
              <a:t>균형 인수만큼 올라가서 그 노드까지 회전</a:t>
            </a:r>
          </a:p>
        </p:txBody>
      </p:sp>
    </p:spTree>
    <p:extLst>
      <p:ext uri="{BB962C8B-B14F-4D97-AF65-F5344CB8AC3E}">
        <p14:creationId xmlns:p14="http://schemas.microsoft.com/office/powerpoint/2010/main" val="235207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LL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B86004-2292-42E9-BE16-EB76FCC8F9A4}"/>
              </a:ext>
            </a:extLst>
          </p:cNvPr>
          <p:cNvSpPr txBox="1"/>
          <p:nvPr/>
        </p:nvSpPr>
        <p:spPr>
          <a:xfrm>
            <a:off x="1503837" y="3959505"/>
            <a:ext cx="367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LL </a:t>
            </a:r>
            <a:r>
              <a:rPr lang="ko-KR" altLang="en-US"/>
              <a:t>타입 </a:t>
            </a:r>
            <a:r>
              <a:rPr lang="en-US" altLang="ko-KR"/>
              <a:t>– </a:t>
            </a:r>
            <a:r>
              <a:rPr lang="ko-KR" altLang="en-US"/>
              <a:t>왼쪽 서브 트리의</a:t>
            </a:r>
            <a:endParaRPr lang="en-US" altLang="ko-KR"/>
          </a:p>
          <a:p>
            <a:r>
              <a:rPr lang="en-US" altLang="ko-KR"/>
              <a:t>	 </a:t>
            </a:r>
            <a:r>
              <a:rPr lang="ko-KR" altLang="en-US"/>
              <a:t>왼쪽 서브 트리에 삽입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CB0316-AAD2-4330-9EB8-58767481F2F3}"/>
              </a:ext>
            </a:extLst>
          </p:cNvPr>
          <p:cNvSpPr txBox="1"/>
          <p:nvPr/>
        </p:nvSpPr>
        <p:spPr>
          <a:xfrm>
            <a:off x="169107" y="96595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2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FE109A-B923-456F-B033-334E89E235E7}"/>
              </a:ext>
            </a:extLst>
          </p:cNvPr>
          <p:cNvGrpSpPr/>
          <p:nvPr/>
        </p:nvGrpSpPr>
        <p:grpSpPr>
          <a:xfrm>
            <a:off x="587371" y="698889"/>
            <a:ext cx="2953089" cy="3780270"/>
            <a:chOff x="587371" y="698889"/>
            <a:chExt cx="2953089" cy="378027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462E66E-33A1-4B4E-88BE-4BF74B2517C5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CEB557F-23A5-4C65-B490-87E6ABF5DDC9}"/>
                </a:ext>
              </a:extLst>
            </p:cNvPr>
            <p:cNvCxnSpPr>
              <a:cxnSpLocks/>
              <a:stCxn id="51" idx="7"/>
              <a:endCxn id="42" idx="4"/>
            </p:cNvCxnSpPr>
            <p:nvPr/>
          </p:nvCxnSpPr>
          <p:spPr>
            <a:xfrm flipV="1">
              <a:off x="1585037" y="2391993"/>
              <a:ext cx="225867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399C6C3-AE29-43D6-B66E-707FD702CD23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093B0DE-A9AF-490F-A408-D1F6BB2A49EF}"/>
                </a:ext>
              </a:extLst>
            </p:cNvPr>
            <p:cNvCxnSpPr>
              <a:cxnSpLocks/>
              <a:stCxn id="44" idx="5"/>
              <a:endCxn id="48" idx="1"/>
            </p:cNvCxnSpPr>
            <p:nvPr/>
          </p:nvCxnSpPr>
          <p:spPr>
            <a:xfrm>
              <a:off x="2738417" y="1242090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EEB124E-DAEE-4745-850D-442507BCD7A6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F39BB17-FB22-4899-8040-AB18E066989C}"/>
                </a:ext>
              </a:extLst>
            </p:cNvPr>
            <p:cNvCxnSpPr>
              <a:cxnSpLocks/>
              <a:stCxn id="42" idx="7"/>
              <a:endCxn id="44" idx="3"/>
            </p:cNvCxnSpPr>
            <p:nvPr/>
          </p:nvCxnSpPr>
          <p:spPr>
            <a:xfrm flipV="1">
              <a:off x="2035905" y="1242090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B4DE427-E47A-4FAC-AADD-1E0071DE46C9}"/>
                </a:ext>
              </a:extLst>
            </p:cNvPr>
            <p:cNvSpPr/>
            <p:nvPr/>
          </p:nvSpPr>
          <p:spPr>
            <a:xfrm>
              <a:off x="1041836" y="284276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78D180B-1AE6-4970-B9E8-317323947F22}"/>
                </a:ext>
              </a:extLst>
            </p:cNvPr>
            <p:cNvSpPr/>
            <p:nvPr/>
          </p:nvSpPr>
          <p:spPr>
            <a:xfrm>
              <a:off x="587371" y="3842760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2C8DD4A-3E02-4DAC-A56F-1B9081B3CBB5}"/>
                </a:ext>
              </a:extLst>
            </p:cNvPr>
            <p:cNvCxnSpPr>
              <a:cxnSpLocks/>
              <a:stCxn id="59" idx="7"/>
            </p:cNvCxnSpPr>
            <p:nvPr/>
          </p:nvCxnSpPr>
          <p:spPr>
            <a:xfrm flipV="1">
              <a:off x="1130572" y="3460758"/>
              <a:ext cx="224734" cy="47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0A325F7-0E74-4B13-BE37-EB69A79BC039}"/>
                </a:ext>
              </a:extLst>
            </p:cNvPr>
            <p:cNvSpPr/>
            <p:nvPr/>
          </p:nvSpPr>
          <p:spPr>
            <a:xfrm>
              <a:off x="1936487" y="284516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 dirty="0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0CCF7E3-2A1E-406F-B57A-8A1F2A881DAF}"/>
                </a:ext>
              </a:extLst>
            </p:cNvPr>
            <p:cNvCxnSpPr>
              <a:cxnSpLocks/>
              <a:stCxn id="54" idx="1"/>
              <a:endCxn id="42" idx="4"/>
            </p:cNvCxnSpPr>
            <p:nvPr/>
          </p:nvCxnSpPr>
          <p:spPr>
            <a:xfrm flipH="1" flipV="1">
              <a:off x="1810904" y="2391993"/>
              <a:ext cx="218781" cy="546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2A58413B-E9A9-4B99-AB32-80012625C8B4}"/>
              </a:ext>
            </a:extLst>
          </p:cNvPr>
          <p:cNvSpPr/>
          <p:nvPr/>
        </p:nvSpPr>
        <p:spPr>
          <a:xfrm>
            <a:off x="6806558" y="64751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749206F-D755-40D2-B618-9311AE7B12A7}"/>
              </a:ext>
            </a:extLst>
          </p:cNvPr>
          <p:cNvCxnSpPr>
            <a:cxnSpLocks/>
            <a:stCxn id="57" idx="5"/>
            <a:endCxn id="63" idx="1"/>
          </p:cNvCxnSpPr>
          <p:nvPr/>
        </p:nvCxnSpPr>
        <p:spPr>
          <a:xfrm>
            <a:off x="7349759" y="1190715"/>
            <a:ext cx="162095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2CE46822-3343-4F55-90CE-664C8566BDE5}"/>
              </a:ext>
            </a:extLst>
          </p:cNvPr>
          <p:cNvSpPr/>
          <p:nvPr/>
        </p:nvSpPr>
        <p:spPr>
          <a:xfrm>
            <a:off x="7418656" y="177083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83C3894-3F95-4879-9BC3-EA94C3E6A15C}"/>
              </a:ext>
            </a:extLst>
          </p:cNvPr>
          <p:cNvCxnSpPr>
            <a:cxnSpLocks/>
            <a:stCxn id="63" idx="4"/>
            <a:endCxn id="65" idx="1"/>
          </p:cNvCxnSpPr>
          <p:nvPr/>
        </p:nvCxnSpPr>
        <p:spPr>
          <a:xfrm>
            <a:off x="7736856" y="2407233"/>
            <a:ext cx="93197" cy="456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28794F7D-7120-4255-96CE-F5E357CC9486}"/>
              </a:ext>
            </a:extLst>
          </p:cNvPr>
          <p:cNvSpPr/>
          <p:nvPr/>
        </p:nvSpPr>
        <p:spPr>
          <a:xfrm>
            <a:off x="7736855" y="277082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9D8BF0E-8D05-4081-9C46-39B022BD3B7E}"/>
              </a:ext>
            </a:extLst>
          </p:cNvPr>
          <p:cNvCxnSpPr>
            <a:cxnSpLocks/>
            <a:stCxn id="90" idx="7"/>
            <a:endCxn id="84" idx="3"/>
          </p:cNvCxnSpPr>
          <p:nvPr/>
        </p:nvCxnSpPr>
        <p:spPr>
          <a:xfrm flipV="1">
            <a:off x="9830865" y="5058923"/>
            <a:ext cx="409074" cy="54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D02E0203-4337-4BBC-A8CD-326BC32C5DBF}"/>
              </a:ext>
            </a:extLst>
          </p:cNvPr>
          <p:cNvSpPr/>
          <p:nvPr/>
        </p:nvSpPr>
        <p:spPr>
          <a:xfrm>
            <a:off x="6063344" y="177083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F52BB69-67E5-4AF4-8C82-E6BDB31B7F8A}"/>
              </a:ext>
            </a:extLst>
          </p:cNvPr>
          <p:cNvSpPr/>
          <p:nvPr/>
        </p:nvSpPr>
        <p:spPr>
          <a:xfrm>
            <a:off x="5608879" y="2770827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DDCACB1-819D-493B-BA03-F596072D7F84}"/>
              </a:ext>
            </a:extLst>
          </p:cNvPr>
          <p:cNvCxnSpPr>
            <a:cxnSpLocks/>
            <a:stCxn id="68" idx="7"/>
          </p:cNvCxnSpPr>
          <p:nvPr/>
        </p:nvCxnSpPr>
        <p:spPr>
          <a:xfrm flipV="1">
            <a:off x="6152080" y="2388825"/>
            <a:ext cx="224734" cy="4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79163313-CEE1-417E-B838-F5CB15509199}"/>
              </a:ext>
            </a:extLst>
          </p:cNvPr>
          <p:cNvSpPr/>
          <p:nvPr/>
        </p:nvSpPr>
        <p:spPr>
          <a:xfrm>
            <a:off x="6559579" y="277082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EA58DC9-B147-465E-846B-1D6990FD0E97}"/>
              </a:ext>
            </a:extLst>
          </p:cNvPr>
          <p:cNvCxnSpPr>
            <a:cxnSpLocks/>
            <a:stCxn id="67" idx="7"/>
            <a:endCxn id="57" idx="3"/>
          </p:cNvCxnSpPr>
          <p:nvPr/>
        </p:nvCxnSpPr>
        <p:spPr>
          <a:xfrm flipV="1">
            <a:off x="6606545" y="1190715"/>
            <a:ext cx="293211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562C8-66B3-4AEF-8610-E407D8FD45DD}"/>
              </a:ext>
            </a:extLst>
          </p:cNvPr>
          <p:cNvSpPr/>
          <p:nvPr/>
        </p:nvSpPr>
        <p:spPr>
          <a:xfrm rot="1370007">
            <a:off x="993011" y="1582609"/>
            <a:ext cx="784769" cy="3055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C3EB8F49-D20C-4574-A0A3-9EDA2E99A455}"/>
              </a:ext>
            </a:extLst>
          </p:cNvPr>
          <p:cNvSpPr/>
          <p:nvPr/>
        </p:nvSpPr>
        <p:spPr>
          <a:xfrm rot="17589631">
            <a:off x="-479837" y="2825926"/>
            <a:ext cx="2405497" cy="320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77D61B2-5437-435E-955F-9AE9C4DACB36}"/>
              </a:ext>
            </a:extLst>
          </p:cNvPr>
          <p:cNvSpPr/>
          <p:nvPr/>
        </p:nvSpPr>
        <p:spPr>
          <a:xfrm>
            <a:off x="9534643" y="339240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5E5FCB5-286A-4004-96FA-91B50772D5B3}"/>
              </a:ext>
            </a:extLst>
          </p:cNvPr>
          <p:cNvCxnSpPr>
            <a:cxnSpLocks/>
            <a:stCxn id="82" idx="5"/>
            <a:endCxn id="84" idx="1"/>
          </p:cNvCxnSpPr>
          <p:nvPr/>
        </p:nvCxnSpPr>
        <p:spPr>
          <a:xfrm>
            <a:off x="10077844" y="3935603"/>
            <a:ext cx="162095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A78D2E65-A398-48DD-8F6A-9B1AB0F1CB1F}"/>
              </a:ext>
            </a:extLst>
          </p:cNvPr>
          <p:cNvSpPr/>
          <p:nvPr/>
        </p:nvSpPr>
        <p:spPr>
          <a:xfrm>
            <a:off x="10146741" y="451572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B2354D0-B5F0-439E-92B0-845FD7651D81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10464941" y="5152121"/>
            <a:ext cx="146483" cy="45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B32613B0-2CB1-440C-AD48-448C4907DB04}"/>
              </a:ext>
            </a:extLst>
          </p:cNvPr>
          <p:cNvSpPr/>
          <p:nvPr/>
        </p:nvSpPr>
        <p:spPr>
          <a:xfrm>
            <a:off x="10518226" y="551571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4392DF7-5B73-47A4-A741-A8FB7A897204}"/>
              </a:ext>
            </a:extLst>
          </p:cNvPr>
          <p:cNvSpPr/>
          <p:nvPr/>
        </p:nvSpPr>
        <p:spPr>
          <a:xfrm>
            <a:off x="8791429" y="451572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8514FFB-1C6D-4572-BB88-FB2E9DD1D4D6}"/>
              </a:ext>
            </a:extLst>
          </p:cNvPr>
          <p:cNvSpPr/>
          <p:nvPr/>
        </p:nvSpPr>
        <p:spPr>
          <a:xfrm>
            <a:off x="8336964" y="5515715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8F9467F-210F-492C-BF70-0AE074E97249}"/>
              </a:ext>
            </a:extLst>
          </p:cNvPr>
          <p:cNvCxnSpPr>
            <a:cxnSpLocks/>
            <a:stCxn id="88" idx="7"/>
          </p:cNvCxnSpPr>
          <p:nvPr/>
        </p:nvCxnSpPr>
        <p:spPr>
          <a:xfrm flipV="1">
            <a:off x="8880165" y="5133713"/>
            <a:ext cx="224734" cy="4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EA3BCC45-9F35-46AB-B87B-41251FD5900E}"/>
              </a:ext>
            </a:extLst>
          </p:cNvPr>
          <p:cNvSpPr/>
          <p:nvPr/>
        </p:nvSpPr>
        <p:spPr>
          <a:xfrm>
            <a:off x="9287664" y="551571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AFE004E-B3FC-4E47-8655-01A2A8FA8D5B}"/>
              </a:ext>
            </a:extLst>
          </p:cNvPr>
          <p:cNvCxnSpPr>
            <a:cxnSpLocks/>
            <a:stCxn id="87" idx="7"/>
            <a:endCxn id="82" idx="3"/>
          </p:cNvCxnSpPr>
          <p:nvPr/>
        </p:nvCxnSpPr>
        <p:spPr>
          <a:xfrm flipV="1">
            <a:off x="9334630" y="3935603"/>
            <a:ext cx="293211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4199467" y="2089033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C4A591D3-B040-45E2-B4FC-39F21D84A8B3}"/>
              </a:ext>
            </a:extLst>
          </p:cNvPr>
          <p:cNvSpPr/>
          <p:nvPr/>
        </p:nvSpPr>
        <p:spPr>
          <a:xfrm rot="2941654">
            <a:off x="7728237" y="3972310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641352-59C1-4F3B-830B-8D96C1455627}"/>
              </a:ext>
            </a:extLst>
          </p:cNvPr>
          <p:cNvSpPr txBox="1"/>
          <p:nvPr/>
        </p:nvSpPr>
        <p:spPr>
          <a:xfrm>
            <a:off x="3821640" y="166419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오른쪽으로 회전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02E76E-F8D7-48E6-BFF4-09990D915349}"/>
              </a:ext>
            </a:extLst>
          </p:cNvPr>
          <p:cNvSpPr txBox="1"/>
          <p:nvPr/>
        </p:nvSpPr>
        <p:spPr>
          <a:xfrm>
            <a:off x="4634894" y="4872253"/>
            <a:ext cx="369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r>
              <a:rPr lang="ko-KR" altLang="en-US"/>
              <a:t>보다 크고</a:t>
            </a:r>
            <a:r>
              <a:rPr lang="en-US" altLang="ko-KR"/>
              <a:t>(</a:t>
            </a:r>
            <a:r>
              <a:rPr lang="ko-KR" altLang="en-US"/>
              <a:t>오른쪽 서브 트리로</a:t>
            </a:r>
            <a:r>
              <a:rPr lang="en-US" altLang="ko-KR"/>
              <a:t>)</a:t>
            </a:r>
          </a:p>
          <a:p>
            <a:r>
              <a:rPr lang="en-US" altLang="ko-KR"/>
              <a:t>7</a:t>
            </a:r>
            <a:r>
              <a:rPr lang="ko-KR" altLang="en-US"/>
              <a:t>보다 작으므로</a:t>
            </a:r>
            <a:r>
              <a:rPr lang="en-US" altLang="ko-KR"/>
              <a:t>(</a:t>
            </a:r>
            <a:r>
              <a:rPr lang="ko-KR" altLang="en-US"/>
              <a:t>왼쪽 서브 트리로</a:t>
            </a:r>
            <a:r>
              <a:rPr lang="en-US" altLang="ko-KR"/>
              <a:t>)</a:t>
            </a:r>
          </a:p>
          <a:p>
            <a:r>
              <a:rPr lang="en-US" altLang="ko-KR"/>
              <a:t>7</a:t>
            </a:r>
            <a:r>
              <a:rPr lang="ko-KR" altLang="en-US"/>
              <a:t>의 왼쪽 자식 노드가 됨</a:t>
            </a:r>
          </a:p>
        </p:txBody>
      </p:sp>
    </p:spTree>
    <p:extLst>
      <p:ext uri="{BB962C8B-B14F-4D97-AF65-F5344CB8AC3E}">
        <p14:creationId xmlns:p14="http://schemas.microsoft.com/office/powerpoint/2010/main" val="151881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LL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FE109A-B923-456F-B033-334E89E235E7}"/>
              </a:ext>
            </a:extLst>
          </p:cNvPr>
          <p:cNvGrpSpPr/>
          <p:nvPr/>
        </p:nvGrpSpPr>
        <p:grpSpPr>
          <a:xfrm>
            <a:off x="587371" y="698889"/>
            <a:ext cx="2953089" cy="3780270"/>
            <a:chOff x="587371" y="698889"/>
            <a:chExt cx="2953089" cy="378027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462E66E-33A1-4B4E-88BE-4BF74B2517C5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CEB557F-23A5-4C65-B490-87E6ABF5DDC9}"/>
                </a:ext>
              </a:extLst>
            </p:cNvPr>
            <p:cNvCxnSpPr>
              <a:cxnSpLocks/>
              <a:stCxn id="51" idx="7"/>
              <a:endCxn id="42" idx="4"/>
            </p:cNvCxnSpPr>
            <p:nvPr/>
          </p:nvCxnSpPr>
          <p:spPr>
            <a:xfrm flipV="1">
              <a:off x="1585037" y="2391993"/>
              <a:ext cx="225867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399C6C3-AE29-43D6-B66E-707FD702CD23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093B0DE-A9AF-490F-A408-D1F6BB2A49EF}"/>
                </a:ext>
              </a:extLst>
            </p:cNvPr>
            <p:cNvCxnSpPr>
              <a:cxnSpLocks/>
              <a:stCxn id="44" idx="5"/>
              <a:endCxn id="48" idx="1"/>
            </p:cNvCxnSpPr>
            <p:nvPr/>
          </p:nvCxnSpPr>
          <p:spPr>
            <a:xfrm>
              <a:off x="2738417" y="1242090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EEB124E-DAEE-4745-850D-442507BCD7A6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F39BB17-FB22-4899-8040-AB18E066989C}"/>
                </a:ext>
              </a:extLst>
            </p:cNvPr>
            <p:cNvCxnSpPr>
              <a:cxnSpLocks/>
              <a:stCxn id="42" idx="7"/>
              <a:endCxn id="44" idx="3"/>
            </p:cNvCxnSpPr>
            <p:nvPr/>
          </p:nvCxnSpPr>
          <p:spPr>
            <a:xfrm flipV="1">
              <a:off x="2035905" y="1242090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B4DE427-E47A-4FAC-AADD-1E0071DE46C9}"/>
                </a:ext>
              </a:extLst>
            </p:cNvPr>
            <p:cNvSpPr/>
            <p:nvPr/>
          </p:nvSpPr>
          <p:spPr>
            <a:xfrm>
              <a:off x="1041836" y="284276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78D180B-1AE6-4970-B9E8-317323947F22}"/>
                </a:ext>
              </a:extLst>
            </p:cNvPr>
            <p:cNvSpPr/>
            <p:nvPr/>
          </p:nvSpPr>
          <p:spPr>
            <a:xfrm>
              <a:off x="587371" y="3842760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2C8DD4A-3E02-4DAC-A56F-1B9081B3CBB5}"/>
                </a:ext>
              </a:extLst>
            </p:cNvPr>
            <p:cNvCxnSpPr>
              <a:cxnSpLocks/>
              <a:stCxn id="59" idx="7"/>
            </p:cNvCxnSpPr>
            <p:nvPr/>
          </p:nvCxnSpPr>
          <p:spPr>
            <a:xfrm flipV="1">
              <a:off x="1130572" y="3460758"/>
              <a:ext cx="224734" cy="47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0A325F7-0E74-4B13-BE37-EB69A79BC039}"/>
                </a:ext>
              </a:extLst>
            </p:cNvPr>
            <p:cNvSpPr/>
            <p:nvPr/>
          </p:nvSpPr>
          <p:spPr>
            <a:xfrm>
              <a:off x="1936487" y="284516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 dirty="0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0CCF7E3-2A1E-406F-B57A-8A1F2A881DAF}"/>
                </a:ext>
              </a:extLst>
            </p:cNvPr>
            <p:cNvCxnSpPr>
              <a:cxnSpLocks/>
              <a:stCxn id="54" idx="1"/>
              <a:endCxn id="42" idx="4"/>
            </p:cNvCxnSpPr>
            <p:nvPr/>
          </p:nvCxnSpPr>
          <p:spPr>
            <a:xfrm flipH="1" flipV="1">
              <a:off x="1810904" y="2391993"/>
              <a:ext cx="218781" cy="546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4199467" y="2089033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C4A591D3-B040-45E2-B4FC-39F21D84A8B3}"/>
              </a:ext>
            </a:extLst>
          </p:cNvPr>
          <p:cNvSpPr/>
          <p:nvPr/>
        </p:nvSpPr>
        <p:spPr>
          <a:xfrm rot="2941654">
            <a:off x="7728237" y="3972310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EC612-26DD-44F9-91D5-F19954C1D474}"/>
              </a:ext>
            </a:extLst>
          </p:cNvPr>
          <p:cNvSpPr txBox="1"/>
          <p:nvPr/>
        </p:nvSpPr>
        <p:spPr>
          <a:xfrm>
            <a:off x="2086118" y="326384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5869D0-6DA4-4849-86BA-40A81622312F}"/>
              </a:ext>
            </a:extLst>
          </p:cNvPr>
          <p:cNvSpPr txBox="1"/>
          <p:nvPr/>
        </p:nvSpPr>
        <p:spPr>
          <a:xfrm>
            <a:off x="1223770" y="138386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101349-FC2A-4F2D-875A-E8D0C182CC86}"/>
              </a:ext>
            </a:extLst>
          </p:cNvPr>
          <p:cNvSpPr txBox="1"/>
          <p:nvPr/>
        </p:nvSpPr>
        <p:spPr>
          <a:xfrm>
            <a:off x="6406516" y="475768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12FFFD-7A4F-4175-84D6-B2AEAD1DA7DA}"/>
              </a:ext>
            </a:extLst>
          </p:cNvPr>
          <p:cNvSpPr txBox="1"/>
          <p:nvPr/>
        </p:nvSpPr>
        <p:spPr>
          <a:xfrm>
            <a:off x="5728125" y="154746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A5CC-C9EC-4DC9-9693-09279B5B2F39}"/>
              </a:ext>
            </a:extLst>
          </p:cNvPr>
          <p:cNvSpPr txBox="1"/>
          <p:nvPr/>
        </p:nvSpPr>
        <p:spPr>
          <a:xfrm>
            <a:off x="587371" y="4795416"/>
            <a:ext cx="2822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 = parent→left_child</a:t>
            </a:r>
            <a:endParaRPr lang="ko-KR" altLang="en-US" i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37692-1340-4754-98EE-35F446FC5614}"/>
              </a:ext>
            </a:extLst>
          </p:cNvPr>
          <p:cNvSpPr txBox="1"/>
          <p:nvPr/>
        </p:nvSpPr>
        <p:spPr>
          <a:xfrm>
            <a:off x="4449759" y="4830081"/>
            <a:ext cx="41243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parent→left_child = child→right_child</a:t>
            </a:r>
            <a:endParaRPr lang="ko-KR" altLang="en-US" i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8B5EA8-B705-4E0C-99A4-6A29D626986E}"/>
              </a:ext>
            </a:extLst>
          </p:cNvPr>
          <p:cNvSpPr txBox="1"/>
          <p:nvPr/>
        </p:nvSpPr>
        <p:spPr>
          <a:xfrm>
            <a:off x="6886715" y="3011444"/>
            <a:ext cx="208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child→right_child</a:t>
            </a:r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8B39AE8-DBD2-405B-BE7C-8B92642452D4}"/>
              </a:ext>
            </a:extLst>
          </p:cNvPr>
          <p:cNvGrpSpPr/>
          <p:nvPr/>
        </p:nvGrpSpPr>
        <p:grpSpPr>
          <a:xfrm>
            <a:off x="4900408" y="825566"/>
            <a:ext cx="2953089" cy="3780270"/>
            <a:chOff x="587371" y="698889"/>
            <a:chExt cx="2953089" cy="378027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895F2AA-5DDE-47AE-B293-4C1238F703D9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6EE9451D-B0A8-4F26-85AF-C44AAD215B2E}"/>
                </a:ext>
              </a:extLst>
            </p:cNvPr>
            <p:cNvCxnSpPr>
              <a:cxnSpLocks/>
              <a:stCxn id="105" idx="7"/>
              <a:endCxn id="99" idx="4"/>
            </p:cNvCxnSpPr>
            <p:nvPr/>
          </p:nvCxnSpPr>
          <p:spPr>
            <a:xfrm flipV="1">
              <a:off x="1585037" y="2391993"/>
              <a:ext cx="225867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611032C-DE7B-42DA-9BDB-5C58C256C3EB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1E30AEF5-D559-4D4B-872D-2DBBFF70BDF4}"/>
                </a:ext>
              </a:extLst>
            </p:cNvPr>
            <p:cNvCxnSpPr>
              <a:cxnSpLocks/>
              <a:stCxn id="101" idx="5"/>
              <a:endCxn id="103" idx="1"/>
            </p:cNvCxnSpPr>
            <p:nvPr/>
          </p:nvCxnSpPr>
          <p:spPr>
            <a:xfrm>
              <a:off x="2738417" y="1242090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57B9444-ADCC-4707-8A1D-F7940167D871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E187BA2-DDE0-48DC-87BB-49F5263DAEF9}"/>
                </a:ext>
              </a:extLst>
            </p:cNvPr>
            <p:cNvCxnSpPr>
              <a:cxnSpLocks/>
              <a:stCxn id="108" idx="0"/>
              <a:endCxn id="101" idx="3"/>
            </p:cNvCxnSpPr>
            <p:nvPr/>
          </p:nvCxnSpPr>
          <p:spPr>
            <a:xfrm flipV="1">
              <a:off x="2254687" y="1242090"/>
              <a:ext cx="33727" cy="1603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B7CFBC3B-866A-4E06-B932-5AB0ACE046A8}"/>
                </a:ext>
              </a:extLst>
            </p:cNvPr>
            <p:cNvSpPr/>
            <p:nvPr/>
          </p:nvSpPr>
          <p:spPr>
            <a:xfrm>
              <a:off x="1041836" y="284276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81F5127-1E76-42CF-A6BF-4FC15E1B9AEF}"/>
                </a:ext>
              </a:extLst>
            </p:cNvPr>
            <p:cNvSpPr/>
            <p:nvPr/>
          </p:nvSpPr>
          <p:spPr>
            <a:xfrm>
              <a:off x="587371" y="3842760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2E3747E-7A0B-489A-BEC6-A956ED87E48C}"/>
                </a:ext>
              </a:extLst>
            </p:cNvPr>
            <p:cNvCxnSpPr>
              <a:cxnSpLocks/>
              <a:stCxn id="106" idx="7"/>
            </p:cNvCxnSpPr>
            <p:nvPr/>
          </p:nvCxnSpPr>
          <p:spPr>
            <a:xfrm flipV="1">
              <a:off x="1130572" y="3460758"/>
              <a:ext cx="224734" cy="47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A879BBA-F9A7-4C90-BEA5-E97BB487714D}"/>
                </a:ext>
              </a:extLst>
            </p:cNvPr>
            <p:cNvSpPr/>
            <p:nvPr/>
          </p:nvSpPr>
          <p:spPr>
            <a:xfrm>
              <a:off x="1936487" y="284516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70E35DD-2A2E-420E-A9F9-C24A18F675AB}"/>
                </a:ext>
              </a:extLst>
            </p:cNvPr>
            <p:cNvCxnSpPr>
              <a:cxnSpLocks/>
              <a:stCxn id="108" idx="1"/>
              <a:endCxn id="99" idx="4"/>
            </p:cNvCxnSpPr>
            <p:nvPr/>
          </p:nvCxnSpPr>
          <p:spPr>
            <a:xfrm flipH="1" flipV="1">
              <a:off x="1810904" y="2391993"/>
              <a:ext cx="218781" cy="546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8B6C24DB-FAE6-4A1B-8FDD-38157F7D808B}"/>
              </a:ext>
            </a:extLst>
          </p:cNvPr>
          <p:cNvSpPr txBox="1"/>
          <p:nvPr/>
        </p:nvSpPr>
        <p:spPr>
          <a:xfrm>
            <a:off x="8799144" y="6241017"/>
            <a:ext cx="29753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child→right_child = parent</a:t>
            </a:r>
            <a:endParaRPr lang="ko-KR" altLang="en-US" i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D39748-17B9-41A5-8950-81FE30965FE1}"/>
              </a:ext>
            </a:extLst>
          </p:cNvPr>
          <p:cNvSpPr txBox="1"/>
          <p:nvPr/>
        </p:nvSpPr>
        <p:spPr>
          <a:xfrm>
            <a:off x="9532650" y="1015103"/>
            <a:ext cx="208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78AF984-5397-44B4-9165-B7BBBAAD2AC1}"/>
              </a:ext>
            </a:extLst>
          </p:cNvPr>
          <p:cNvGrpSpPr/>
          <p:nvPr/>
        </p:nvGrpSpPr>
        <p:grpSpPr>
          <a:xfrm>
            <a:off x="8994466" y="879485"/>
            <a:ext cx="2953089" cy="4853410"/>
            <a:chOff x="587371" y="-374251"/>
            <a:chExt cx="2953089" cy="4853410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B3500DB-C1CD-4EEC-A06F-9CDAC8899008}"/>
                </a:ext>
              </a:extLst>
            </p:cNvPr>
            <p:cNvSpPr/>
            <p:nvPr/>
          </p:nvSpPr>
          <p:spPr>
            <a:xfrm>
              <a:off x="1777796" y="-37425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1CD169F5-17F0-4975-9044-95CA724561D2}"/>
                </a:ext>
              </a:extLst>
            </p:cNvPr>
            <p:cNvCxnSpPr>
              <a:cxnSpLocks/>
              <a:stCxn id="132" idx="7"/>
              <a:endCxn id="126" idx="4"/>
            </p:cNvCxnSpPr>
            <p:nvPr/>
          </p:nvCxnSpPr>
          <p:spPr>
            <a:xfrm flipV="1">
              <a:off x="1585037" y="262148"/>
              <a:ext cx="510959" cy="26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3B9FDE23-2985-403D-A60E-E748339F04C5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D82451C8-A16B-4325-8527-1A638C3CB662}"/>
                </a:ext>
              </a:extLst>
            </p:cNvPr>
            <p:cNvCxnSpPr>
              <a:cxnSpLocks/>
              <a:stCxn id="128" idx="5"/>
              <a:endCxn id="130" idx="1"/>
            </p:cNvCxnSpPr>
            <p:nvPr/>
          </p:nvCxnSpPr>
          <p:spPr>
            <a:xfrm>
              <a:off x="2738417" y="1242090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C1475CA-990B-4C26-AC4A-4A487ADED893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789C12DF-7DCB-4EE7-ACC8-E2B8B9898421}"/>
                </a:ext>
              </a:extLst>
            </p:cNvPr>
            <p:cNvCxnSpPr>
              <a:cxnSpLocks/>
              <a:stCxn id="135" idx="0"/>
              <a:endCxn id="128" idx="3"/>
            </p:cNvCxnSpPr>
            <p:nvPr/>
          </p:nvCxnSpPr>
          <p:spPr>
            <a:xfrm flipV="1">
              <a:off x="2254687" y="1242090"/>
              <a:ext cx="33727" cy="1603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733A5E4-CBE1-4FF0-971A-5C22C811C65E}"/>
                </a:ext>
              </a:extLst>
            </p:cNvPr>
            <p:cNvSpPr/>
            <p:nvPr/>
          </p:nvSpPr>
          <p:spPr>
            <a:xfrm>
              <a:off x="1041836" y="284276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2ED86CF-EA40-440C-91FA-26AD23ADB4E0}"/>
                </a:ext>
              </a:extLst>
            </p:cNvPr>
            <p:cNvSpPr/>
            <p:nvPr/>
          </p:nvSpPr>
          <p:spPr>
            <a:xfrm>
              <a:off x="587371" y="3842760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30B221C1-D7CE-4A89-B61B-8B1CAAA60DE7}"/>
                </a:ext>
              </a:extLst>
            </p:cNvPr>
            <p:cNvCxnSpPr>
              <a:cxnSpLocks/>
              <a:stCxn id="133" idx="7"/>
            </p:cNvCxnSpPr>
            <p:nvPr/>
          </p:nvCxnSpPr>
          <p:spPr>
            <a:xfrm flipV="1">
              <a:off x="1130572" y="3460758"/>
              <a:ext cx="224734" cy="47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56E6AD1-81A3-4856-A947-663CE5CE7F7D}"/>
                </a:ext>
              </a:extLst>
            </p:cNvPr>
            <p:cNvSpPr/>
            <p:nvPr/>
          </p:nvSpPr>
          <p:spPr>
            <a:xfrm>
              <a:off x="1936487" y="284516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CDF20BF-B879-4A50-AAFD-3AD78413CDCC}"/>
                </a:ext>
              </a:extLst>
            </p:cNvPr>
            <p:cNvCxnSpPr>
              <a:cxnSpLocks/>
              <a:stCxn id="128" idx="1"/>
              <a:endCxn id="126" idx="4"/>
            </p:cNvCxnSpPr>
            <p:nvPr/>
          </p:nvCxnSpPr>
          <p:spPr>
            <a:xfrm flipH="1" flipV="1">
              <a:off x="2095996" y="262148"/>
              <a:ext cx="192418" cy="529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0545B32F-504D-4552-9443-03200F1F6180}"/>
              </a:ext>
            </a:extLst>
          </p:cNvPr>
          <p:cNvSpPr txBox="1"/>
          <p:nvPr/>
        </p:nvSpPr>
        <p:spPr>
          <a:xfrm>
            <a:off x="11274933" y="2015803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8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RR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B86004-2292-42E9-BE16-EB76FCC8F9A4}"/>
              </a:ext>
            </a:extLst>
          </p:cNvPr>
          <p:cNvSpPr txBox="1"/>
          <p:nvPr/>
        </p:nvSpPr>
        <p:spPr>
          <a:xfrm>
            <a:off x="186931" y="3872601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RR </a:t>
            </a:r>
            <a:r>
              <a:rPr lang="ko-KR" altLang="en-US"/>
              <a:t>타입 </a:t>
            </a:r>
            <a:r>
              <a:rPr lang="en-US" altLang="ko-KR"/>
              <a:t>– </a:t>
            </a:r>
            <a:r>
              <a:rPr lang="ko-KR" altLang="en-US"/>
              <a:t>오른쪽 서브 트리의</a:t>
            </a:r>
            <a:endParaRPr lang="en-US" altLang="ko-KR"/>
          </a:p>
          <a:p>
            <a:r>
              <a:rPr lang="en-US" altLang="ko-KR"/>
              <a:t>	 </a:t>
            </a:r>
            <a:r>
              <a:rPr lang="ko-KR" altLang="en-US"/>
              <a:t>오른쪽 서브 트리에 삽입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CB0316-AAD2-4330-9EB8-58767481F2F3}"/>
              </a:ext>
            </a:extLst>
          </p:cNvPr>
          <p:cNvSpPr txBox="1"/>
          <p:nvPr/>
        </p:nvSpPr>
        <p:spPr>
          <a:xfrm>
            <a:off x="169107" y="96595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2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FE109A-B923-456F-B033-334E89E235E7}"/>
              </a:ext>
            </a:extLst>
          </p:cNvPr>
          <p:cNvGrpSpPr/>
          <p:nvPr/>
        </p:nvGrpSpPr>
        <p:grpSpPr>
          <a:xfrm>
            <a:off x="1642176" y="678324"/>
            <a:ext cx="2987265" cy="3735339"/>
            <a:chOff x="1492704" y="698889"/>
            <a:chExt cx="2987265" cy="373533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462E66E-33A1-4B4E-88BE-4BF74B2517C5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CEB557F-23A5-4C65-B490-87E6ABF5DDC9}"/>
                </a:ext>
              </a:extLst>
            </p:cNvPr>
            <p:cNvCxnSpPr>
              <a:cxnSpLocks/>
              <a:stCxn id="51" idx="1"/>
              <a:endCxn id="30" idx="4"/>
            </p:cNvCxnSpPr>
            <p:nvPr/>
          </p:nvCxnSpPr>
          <p:spPr>
            <a:xfrm flipH="1" flipV="1">
              <a:off x="3711763" y="3479165"/>
              <a:ext cx="225005" cy="411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399C6C3-AE29-43D6-B66E-707FD702CD23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093B0DE-A9AF-490F-A408-D1F6BB2A49EF}"/>
                </a:ext>
              </a:extLst>
            </p:cNvPr>
            <p:cNvCxnSpPr>
              <a:cxnSpLocks/>
              <a:stCxn id="44" idx="5"/>
              <a:endCxn id="48" idx="1"/>
            </p:cNvCxnSpPr>
            <p:nvPr/>
          </p:nvCxnSpPr>
          <p:spPr>
            <a:xfrm>
              <a:off x="2738417" y="1242090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EEB124E-DAEE-4745-850D-442507BCD7A6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F39BB17-FB22-4899-8040-AB18E066989C}"/>
                </a:ext>
              </a:extLst>
            </p:cNvPr>
            <p:cNvCxnSpPr>
              <a:cxnSpLocks/>
              <a:stCxn id="42" idx="7"/>
              <a:endCxn id="44" idx="3"/>
            </p:cNvCxnSpPr>
            <p:nvPr/>
          </p:nvCxnSpPr>
          <p:spPr>
            <a:xfrm flipV="1">
              <a:off x="2035905" y="1242090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B4DE427-E47A-4FAC-AADD-1E0071DE46C9}"/>
                </a:ext>
              </a:extLst>
            </p:cNvPr>
            <p:cNvSpPr/>
            <p:nvPr/>
          </p:nvSpPr>
          <p:spPr>
            <a:xfrm>
              <a:off x="3843570" y="3797829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13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83FA863-C786-4ED1-9C6C-A52E9ECAE89E}"/>
                </a:ext>
              </a:extLst>
            </p:cNvPr>
            <p:cNvSpPr/>
            <p:nvPr/>
          </p:nvSpPr>
          <p:spPr>
            <a:xfrm>
              <a:off x="3393563" y="2842766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8050D12-4502-4B62-9C6C-3D9CFC6F012E}"/>
                </a:ext>
              </a:extLst>
            </p:cNvPr>
            <p:cNvSpPr/>
            <p:nvPr/>
          </p:nvSpPr>
          <p:spPr>
            <a:xfrm>
              <a:off x="2442182" y="2854362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645081B-1DD1-4440-8867-BA40C9075B56}"/>
                </a:ext>
              </a:extLst>
            </p:cNvPr>
            <p:cNvCxnSpPr>
              <a:cxnSpLocks/>
              <a:stCxn id="31" idx="7"/>
              <a:endCxn id="48" idx="4"/>
            </p:cNvCxnSpPr>
            <p:nvPr/>
          </p:nvCxnSpPr>
          <p:spPr>
            <a:xfrm flipV="1">
              <a:off x="2985383" y="2391992"/>
              <a:ext cx="236878" cy="555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3D763AD-97ED-470C-AE2E-3A6622B9BD06}"/>
                </a:ext>
              </a:extLst>
            </p:cNvPr>
            <p:cNvCxnSpPr>
              <a:cxnSpLocks/>
              <a:stCxn id="30" idx="1"/>
              <a:endCxn id="48" idx="4"/>
            </p:cNvCxnSpPr>
            <p:nvPr/>
          </p:nvCxnSpPr>
          <p:spPr>
            <a:xfrm flipH="1" flipV="1">
              <a:off x="3222261" y="2391992"/>
              <a:ext cx="264500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2A58413B-E9A9-4B99-AB32-80012625C8B4}"/>
              </a:ext>
            </a:extLst>
          </p:cNvPr>
          <p:cNvSpPr/>
          <p:nvPr/>
        </p:nvSpPr>
        <p:spPr>
          <a:xfrm>
            <a:off x="7748272" y="69888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749206F-D755-40D2-B618-9311AE7B12A7}"/>
              </a:ext>
            </a:extLst>
          </p:cNvPr>
          <p:cNvCxnSpPr>
            <a:cxnSpLocks/>
            <a:stCxn id="57" idx="5"/>
            <a:endCxn id="63" idx="1"/>
          </p:cNvCxnSpPr>
          <p:nvPr/>
        </p:nvCxnSpPr>
        <p:spPr>
          <a:xfrm>
            <a:off x="8291473" y="1242090"/>
            <a:ext cx="162095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2CE46822-3343-4F55-90CE-664C8566BDE5}"/>
              </a:ext>
            </a:extLst>
          </p:cNvPr>
          <p:cNvSpPr/>
          <p:nvPr/>
        </p:nvSpPr>
        <p:spPr>
          <a:xfrm>
            <a:off x="8360370" y="182220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83C3894-3F95-4879-9BC3-EA94C3E6A15C}"/>
              </a:ext>
            </a:extLst>
          </p:cNvPr>
          <p:cNvCxnSpPr>
            <a:cxnSpLocks/>
            <a:stCxn id="63" idx="4"/>
            <a:endCxn id="65" idx="1"/>
          </p:cNvCxnSpPr>
          <p:nvPr/>
        </p:nvCxnSpPr>
        <p:spPr>
          <a:xfrm>
            <a:off x="8678570" y="2458608"/>
            <a:ext cx="97319" cy="45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28794F7D-7120-4255-96CE-F5E357CC9486}"/>
              </a:ext>
            </a:extLst>
          </p:cNvPr>
          <p:cNvSpPr/>
          <p:nvPr/>
        </p:nvSpPr>
        <p:spPr>
          <a:xfrm>
            <a:off x="8682691" y="2822201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13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02E0203-4337-4BBC-A8CD-326BC32C5DBF}"/>
              </a:ext>
            </a:extLst>
          </p:cNvPr>
          <p:cNvSpPr/>
          <p:nvPr/>
        </p:nvSpPr>
        <p:spPr>
          <a:xfrm>
            <a:off x="7005058" y="182220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F52BB69-67E5-4AF4-8C82-E6BDB31B7F8A}"/>
              </a:ext>
            </a:extLst>
          </p:cNvPr>
          <p:cNvSpPr/>
          <p:nvPr/>
        </p:nvSpPr>
        <p:spPr>
          <a:xfrm>
            <a:off x="6550593" y="2822202"/>
            <a:ext cx="636399" cy="6363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DDCACB1-819D-493B-BA03-F596072D7F84}"/>
              </a:ext>
            </a:extLst>
          </p:cNvPr>
          <p:cNvCxnSpPr>
            <a:cxnSpLocks/>
            <a:stCxn id="68" idx="7"/>
          </p:cNvCxnSpPr>
          <p:nvPr/>
        </p:nvCxnSpPr>
        <p:spPr>
          <a:xfrm flipV="1">
            <a:off x="7093794" y="2440200"/>
            <a:ext cx="224734" cy="4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79163313-CEE1-417E-B838-F5CB15509199}"/>
              </a:ext>
            </a:extLst>
          </p:cNvPr>
          <p:cNvSpPr/>
          <p:nvPr/>
        </p:nvSpPr>
        <p:spPr>
          <a:xfrm>
            <a:off x="7501293" y="282220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EA58DC9-B147-465E-846B-1D6990FD0E97}"/>
              </a:ext>
            </a:extLst>
          </p:cNvPr>
          <p:cNvCxnSpPr>
            <a:cxnSpLocks/>
            <a:stCxn id="67" idx="7"/>
            <a:endCxn id="57" idx="3"/>
          </p:cNvCxnSpPr>
          <p:nvPr/>
        </p:nvCxnSpPr>
        <p:spPr>
          <a:xfrm flipV="1">
            <a:off x="7548259" y="1242090"/>
            <a:ext cx="293211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562C8-66B3-4AEF-8610-E407D8FD45DD}"/>
              </a:ext>
            </a:extLst>
          </p:cNvPr>
          <p:cNvSpPr/>
          <p:nvPr/>
        </p:nvSpPr>
        <p:spPr>
          <a:xfrm rot="20015832">
            <a:off x="3474506" y="1582415"/>
            <a:ext cx="795064" cy="3055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C3EB8F49-D20C-4574-A0A3-9EDA2E99A455}"/>
              </a:ext>
            </a:extLst>
          </p:cNvPr>
          <p:cNvSpPr/>
          <p:nvPr/>
        </p:nvSpPr>
        <p:spPr>
          <a:xfrm rot="14572290">
            <a:off x="3550462" y="2688811"/>
            <a:ext cx="2405497" cy="320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5A85B61-4CB3-4F2E-8A41-E282345006AD}"/>
              </a:ext>
            </a:extLst>
          </p:cNvPr>
          <p:cNvSpPr/>
          <p:nvPr/>
        </p:nvSpPr>
        <p:spPr>
          <a:xfrm>
            <a:off x="9992668" y="371176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923F90B-2626-4F59-86AB-2F60BF26B348}"/>
              </a:ext>
            </a:extLst>
          </p:cNvPr>
          <p:cNvCxnSpPr>
            <a:cxnSpLocks/>
            <a:stCxn id="56" idx="5"/>
            <a:endCxn id="72" idx="1"/>
          </p:cNvCxnSpPr>
          <p:nvPr/>
        </p:nvCxnSpPr>
        <p:spPr>
          <a:xfrm>
            <a:off x="10535869" y="4254961"/>
            <a:ext cx="162095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C37BA407-407E-4246-B803-1F2D29D80F12}"/>
              </a:ext>
            </a:extLst>
          </p:cNvPr>
          <p:cNvSpPr/>
          <p:nvPr/>
        </p:nvSpPr>
        <p:spPr>
          <a:xfrm>
            <a:off x="10604766" y="483508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D9E553F-0D08-4ED9-B77E-C401A79DF020}"/>
              </a:ext>
            </a:extLst>
          </p:cNvPr>
          <p:cNvCxnSpPr>
            <a:cxnSpLocks/>
            <a:stCxn id="72" idx="4"/>
            <a:endCxn id="74" idx="1"/>
          </p:cNvCxnSpPr>
          <p:nvPr/>
        </p:nvCxnSpPr>
        <p:spPr>
          <a:xfrm>
            <a:off x="10922966" y="5471479"/>
            <a:ext cx="146483" cy="45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9381BF1B-5B01-4BD7-8E9B-FBF2605CE799}"/>
              </a:ext>
            </a:extLst>
          </p:cNvPr>
          <p:cNvSpPr/>
          <p:nvPr/>
        </p:nvSpPr>
        <p:spPr>
          <a:xfrm>
            <a:off x="10976251" y="5835072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13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BB36E31-4181-40F4-8253-B7185D68467D}"/>
              </a:ext>
            </a:extLst>
          </p:cNvPr>
          <p:cNvSpPr/>
          <p:nvPr/>
        </p:nvSpPr>
        <p:spPr>
          <a:xfrm>
            <a:off x="9249454" y="483508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E7031B8-8567-42B3-98D6-9C63F6900870}"/>
              </a:ext>
            </a:extLst>
          </p:cNvPr>
          <p:cNvSpPr/>
          <p:nvPr/>
        </p:nvSpPr>
        <p:spPr>
          <a:xfrm>
            <a:off x="8794989" y="5835073"/>
            <a:ext cx="636399" cy="6363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5902D2E-191F-4CC3-AAA3-AC3B2CCDEB87}"/>
              </a:ext>
            </a:extLst>
          </p:cNvPr>
          <p:cNvCxnSpPr>
            <a:cxnSpLocks/>
            <a:stCxn id="76" idx="7"/>
          </p:cNvCxnSpPr>
          <p:nvPr/>
        </p:nvCxnSpPr>
        <p:spPr>
          <a:xfrm flipV="1">
            <a:off x="9338190" y="5453071"/>
            <a:ext cx="224734" cy="4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FAB89965-1263-47B3-8269-F2A46F337EC3}"/>
              </a:ext>
            </a:extLst>
          </p:cNvPr>
          <p:cNvSpPr/>
          <p:nvPr/>
        </p:nvSpPr>
        <p:spPr>
          <a:xfrm>
            <a:off x="9745689" y="583507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A80BDE3-6559-45A1-90F1-D3BF51BA46DD}"/>
              </a:ext>
            </a:extLst>
          </p:cNvPr>
          <p:cNvCxnSpPr>
            <a:cxnSpLocks/>
            <a:stCxn id="75" idx="7"/>
            <a:endCxn id="56" idx="3"/>
          </p:cNvCxnSpPr>
          <p:nvPr/>
        </p:nvCxnSpPr>
        <p:spPr>
          <a:xfrm flipV="1">
            <a:off x="9792655" y="4254961"/>
            <a:ext cx="293211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DEF5453-42A8-4277-881E-1A2714C1B680}"/>
              </a:ext>
            </a:extLst>
          </p:cNvPr>
          <p:cNvCxnSpPr>
            <a:cxnSpLocks/>
            <a:stCxn id="78" idx="1"/>
            <a:endCxn id="75" idx="4"/>
          </p:cNvCxnSpPr>
          <p:nvPr/>
        </p:nvCxnSpPr>
        <p:spPr>
          <a:xfrm flipH="1" flipV="1">
            <a:off x="9567654" y="5471479"/>
            <a:ext cx="271233" cy="456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1B59172B-9A2B-4A8B-8D43-32FA28CAE3F6}"/>
              </a:ext>
            </a:extLst>
          </p:cNvPr>
          <p:cNvSpPr/>
          <p:nvPr/>
        </p:nvSpPr>
        <p:spPr>
          <a:xfrm>
            <a:off x="5279302" y="2053227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06576647-A942-4785-BE97-1EA50F91DF0A}"/>
              </a:ext>
            </a:extLst>
          </p:cNvPr>
          <p:cNvSpPr/>
          <p:nvPr/>
        </p:nvSpPr>
        <p:spPr>
          <a:xfrm rot="3261651">
            <a:off x="8681151" y="3987739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E2D410-5BCD-4BA0-A95B-659359DEDEA6}"/>
              </a:ext>
            </a:extLst>
          </p:cNvPr>
          <p:cNvSpPr txBox="1"/>
          <p:nvPr/>
        </p:nvSpPr>
        <p:spPr>
          <a:xfrm>
            <a:off x="4909411" y="16375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왼쪽으로 회전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585F60-EE90-4D0C-9BE2-5C173BE4F11D}"/>
              </a:ext>
            </a:extLst>
          </p:cNvPr>
          <p:cNvSpPr txBox="1"/>
          <p:nvPr/>
        </p:nvSpPr>
        <p:spPr>
          <a:xfrm>
            <a:off x="5138030" y="5129905"/>
            <a:ext cx="369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9</a:t>
            </a:r>
            <a:r>
              <a:rPr lang="ko-KR" altLang="en-US"/>
              <a:t>보다 작고</a:t>
            </a:r>
            <a:r>
              <a:rPr lang="en-US" altLang="ko-KR"/>
              <a:t>(</a:t>
            </a:r>
            <a:r>
              <a:rPr lang="ko-KR" altLang="en-US"/>
              <a:t>왼쪽 서브 트리로</a:t>
            </a:r>
            <a:r>
              <a:rPr lang="en-US" altLang="ko-KR"/>
              <a:t>)</a:t>
            </a:r>
          </a:p>
          <a:p>
            <a:r>
              <a:rPr lang="en-US" altLang="ko-KR"/>
              <a:t>7</a:t>
            </a:r>
            <a:r>
              <a:rPr lang="ko-KR" altLang="en-US"/>
              <a:t>보다 크므로</a:t>
            </a:r>
            <a:r>
              <a:rPr lang="en-US" altLang="ko-KR"/>
              <a:t>(</a:t>
            </a:r>
            <a:r>
              <a:rPr lang="ko-KR" altLang="en-US"/>
              <a:t>오른쪽 서브 트리로</a:t>
            </a:r>
            <a:r>
              <a:rPr lang="en-US" altLang="ko-KR"/>
              <a:t>)</a:t>
            </a:r>
          </a:p>
          <a:p>
            <a:r>
              <a:rPr lang="en-US" altLang="ko-KR"/>
              <a:t>7</a:t>
            </a:r>
            <a:r>
              <a:rPr lang="ko-KR" altLang="en-US"/>
              <a:t>의 오른쪽 자식 노드가 됨</a:t>
            </a:r>
          </a:p>
        </p:txBody>
      </p:sp>
    </p:spTree>
    <p:extLst>
      <p:ext uri="{BB962C8B-B14F-4D97-AF65-F5344CB8AC3E}">
        <p14:creationId xmlns:p14="http://schemas.microsoft.com/office/powerpoint/2010/main" val="289647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RR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4199467" y="2089033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C4A591D3-B040-45E2-B4FC-39F21D84A8B3}"/>
              </a:ext>
            </a:extLst>
          </p:cNvPr>
          <p:cNvSpPr/>
          <p:nvPr/>
        </p:nvSpPr>
        <p:spPr>
          <a:xfrm rot="2941654">
            <a:off x="7862671" y="2665713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EC612-26DD-44F9-91D5-F19954C1D474}"/>
              </a:ext>
            </a:extLst>
          </p:cNvPr>
          <p:cNvSpPr txBox="1"/>
          <p:nvPr/>
        </p:nvSpPr>
        <p:spPr>
          <a:xfrm>
            <a:off x="1016748" y="443867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5869D0-6DA4-4849-86BA-40A81622312F}"/>
              </a:ext>
            </a:extLst>
          </p:cNvPr>
          <p:cNvSpPr txBox="1"/>
          <p:nvPr/>
        </p:nvSpPr>
        <p:spPr>
          <a:xfrm>
            <a:off x="1813695" y="156977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101349-FC2A-4F2D-875A-E8D0C182CC86}"/>
              </a:ext>
            </a:extLst>
          </p:cNvPr>
          <p:cNvSpPr txBox="1"/>
          <p:nvPr/>
        </p:nvSpPr>
        <p:spPr>
          <a:xfrm>
            <a:off x="5943381" y="51058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12FFFD-7A4F-4175-84D6-B2AEAD1DA7DA}"/>
              </a:ext>
            </a:extLst>
          </p:cNvPr>
          <p:cNvSpPr txBox="1"/>
          <p:nvPr/>
        </p:nvSpPr>
        <p:spPr>
          <a:xfrm>
            <a:off x="6728452" y="16504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A5CC-C9EC-4DC9-9693-09279B5B2F39}"/>
              </a:ext>
            </a:extLst>
          </p:cNvPr>
          <p:cNvSpPr txBox="1"/>
          <p:nvPr/>
        </p:nvSpPr>
        <p:spPr>
          <a:xfrm>
            <a:off x="274562" y="4795416"/>
            <a:ext cx="29753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 = parent→right_child</a:t>
            </a:r>
            <a:endParaRPr lang="ko-KR" altLang="en-US" i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37692-1340-4754-98EE-35F446FC5614}"/>
              </a:ext>
            </a:extLst>
          </p:cNvPr>
          <p:cNvSpPr txBox="1"/>
          <p:nvPr/>
        </p:nvSpPr>
        <p:spPr>
          <a:xfrm>
            <a:off x="4449759" y="4830081"/>
            <a:ext cx="41243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parent→right_child = child→left_child</a:t>
            </a:r>
            <a:endParaRPr lang="ko-KR" altLang="en-US" i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8B5EA8-B705-4E0C-99A4-6A29D626986E}"/>
              </a:ext>
            </a:extLst>
          </p:cNvPr>
          <p:cNvSpPr txBox="1"/>
          <p:nvPr/>
        </p:nvSpPr>
        <p:spPr>
          <a:xfrm>
            <a:off x="5695651" y="2738851"/>
            <a:ext cx="208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child→left_child</a:t>
            </a:r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B6C24DB-FAE6-4A1B-8FDD-38157F7D808B}"/>
              </a:ext>
            </a:extLst>
          </p:cNvPr>
          <p:cNvSpPr txBox="1"/>
          <p:nvPr/>
        </p:nvSpPr>
        <p:spPr>
          <a:xfrm>
            <a:off x="9152298" y="6224682"/>
            <a:ext cx="2822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child→left_child = parent</a:t>
            </a:r>
            <a:endParaRPr lang="ko-KR" altLang="en-US" i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D39748-17B9-41A5-8950-81FE30965FE1}"/>
              </a:ext>
            </a:extLst>
          </p:cNvPr>
          <p:cNvSpPr txBox="1"/>
          <p:nvPr/>
        </p:nvSpPr>
        <p:spPr>
          <a:xfrm>
            <a:off x="10195608" y="1068989"/>
            <a:ext cx="693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8ED67C7-6A71-4AFE-88E3-32B33934D0F5}"/>
              </a:ext>
            </a:extLst>
          </p:cNvPr>
          <p:cNvGrpSpPr/>
          <p:nvPr/>
        </p:nvGrpSpPr>
        <p:grpSpPr>
          <a:xfrm>
            <a:off x="423334" y="825566"/>
            <a:ext cx="2987265" cy="3735339"/>
            <a:chOff x="1492704" y="698889"/>
            <a:chExt cx="2987265" cy="373533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A59CF63-8CDA-46A4-9D79-E2A35838E738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370697C-76EB-4B20-A7D4-385E17D3112B}"/>
                </a:ext>
              </a:extLst>
            </p:cNvPr>
            <p:cNvCxnSpPr>
              <a:cxnSpLocks/>
              <a:stCxn id="66" idx="1"/>
              <a:endCxn id="67" idx="4"/>
            </p:cNvCxnSpPr>
            <p:nvPr/>
          </p:nvCxnSpPr>
          <p:spPr>
            <a:xfrm flipH="1" flipV="1">
              <a:off x="3711763" y="3479165"/>
              <a:ext cx="225005" cy="411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D97B887-4D99-436A-8CCE-5A018360EBB6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ADCC26C-5E2F-4423-866F-949E571D4F22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2738417" y="1242090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F270A8F-7BDE-4EDC-AFF8-6BA05E2E41CF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5687112-7353-4E2C-A484-3CDD3850EA67}"/>
                </a:ext>
              </a:extLst>
            </p:cNvPr>
            <p:cNvCxnSpPr>
              <a:cxnSpLocks/>
              <a:stCxn id="57" idx="7"/>
              <a:endCxn id="62" idx="3"/>
            </p:cNvCxnSpPr>
            <p:nvPr/>
          </p:nvCxnSpPr>
          <p:spPr>
            <a:xfrm flipV="1">
              <a:off x="2035905" y="1242090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773564C-02EC-469D-B10F-EF62D11FAF34}"/>
                </a:ext>
              </a:extLst>
            </p:cNvPr>
            <p:cNvSpPr/>
            <p:nvPr/>
          </p:nvSpPr>
          <p:spPr>
            <a:xfrm>
              <a:off x="3843570" y="3797829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13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AD785C-8920-4545-BD23-654D34C5A6F2}"/>
                </a:ext>
              </a:extLst>
            </p:cNvPr>
            <p:cNvSpPr/>
            <p:nvPr/>
          </p:nvSpPr>
          <p:spPr>
            <a:xfrm>
              <a:off x="3393563" y="2842766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CE9E172-5504-477C-BF0C-CD6CFE4E2945}"/>
                </a:ext>
              </a:extLst>
            </p:cNvPr>
            <p:cNvSpPr/>
            <p:nvPr/>
          </p:nvSpPr>
          <p:spPr>
            <a:xfrm>
              <a:off x="2442182" y="2854362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DB96117-0AAF-4F91-BEB2-A48FD728B199}"/>
                </a:ext>
              </a:extLst>
            </p:cNvPr>
            <p:cNvCxnSpPr>
              <a:cxnSpLocks/>
              <a:stCxn id="68" idx="7"/>
              <a:endCxn id="64" idx="4"/>
            </p:cNvCxnSpPr>
            <p:nvPr/>
          </p:nvCxnSpPr>
          <p:spPr>
            <a:xfrm flipV="1">
              <a:off x="2985383" y="2391992"/>
              <a:ext cx="236878" cy="555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844B268-DA9A-44A9-9E09-F1CF9CE04608}"/>
                </a:ext>
              </a:extLst>
            </p:cNvPr>
            <p:cNvCxnSpPr>
              <a:cxnSpLocks/>
              <a:stCxn id="67" idx="1"/>
              <a:endCxn id="64" idx="4"/>
            </p:cNvCxnSpPr>
            <p:nvPr/>
          </p:nvCxnSpPr>
          <p:spPr>
            <a:xfrm flipH="1" flipV="1">
              <a:off x="3222261" y="2391992"/>
              <a:ext cx="264500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E89C8A-8F2D-446B-BB39-7E2C1E0D821F}"/>
              </a:ext>
            </a:extLst>
          </p:cNvPr>
          <p:cNvGrpSpPr/>
          <p:nvPr/>
        </p:nvGrpSpPr>
        <p:grpSpPr>
          <a:xfrm>
            <a:off x="5349967" y="870497"/>
            <a:ext cx="2987265" cy="3735339"/>
            <a:chOff x="1492704" y="698889"/>
            <a:chExt cx="2987265" cy="373533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28BF665-50D7-4789-8EBA-DF1D2D698A20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6CE53FF-B853-4589-B53E-77FA293964DB}"/>
                </a:ext>
              </a:extLst>
            </p:cNvPr>
            <p:cNvCxnSpPr>
              <a:cxnSpLocks/>
              <a:stCxn id="79" idx="1"/>
              <a:endCxn id="80" idx="4"/>
            </p:cNvCxnSpPr>
            <p:nvPr/>
          </p:nvCxnSpPr>
          <p:spPr>
            <a:xfrm flipH="1" flipV="1">
              <a:off x="3711763" y="3479165"/>
              <a:ext cx="225005" cy="411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65949CC-0F2B-41FC-8639-F9105C554038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632FEB9-FE46-45C9-8819-55D8B90E205D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6A8E7B0-1068-4D7A-B0E2-5D757242E178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2035905" y="1242090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97D6A2C-6E59-4722-AB0D-94BC5CF3EC54}"/>
                </a:ext>
              </a:extLst>
            </p:cNvPr>
            <p:cNvSpPr/>
            <p:nvPr/>
          </p:nvSpPr>
          <p:spPr>
            <a:xfrm>
              <a:off x="3843570" y="3797829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13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FAD2DB-909C-4431-B3F1-3ABAEF85EE19}"/>
                </a:ext>
              </a:extLst>
            </p:cNvPr>
            <p:cNvSpPr/>
            <p:nvPr/>
          </p:nvSpPr>
          <p:spPr>
            <a:xfrm>
              <a:off x="3393563" y="2842766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8329482-7515-4348-AC5E-5CED9E061770}"/>
                </a:ext>
              </a:extLst>
            </p:cNvPr>
            <p:cNvSpPr/>
            <p:nvPr/>
          </p:nvSpPr>
          <p:spPr>
            <a:xfrm>
              <a:off x="2442182" y="2854362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26A250B-861B-451A-9C68-7EC9A69EFBCA}"/>
                </a:ext>
              </a:extLst>
            </p:cNvPr>
            <p:cNvCxnSpPr>
              <a:cxnSpLocks/>
              <a:stCxn id="81" idx="0"/>
              <a:endCxn id="75" idx="5"/>
            </p:cNvCxnSpPr>
            <p:nvPr/>
          </p:nvCxnSpPr>
          <p:spPr>
            <a:xfrm flipH="1" flipV="1">
              <a:off x="2738417" y="1242090"/>
              <a:ext cx="21965" cy="1612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D4FC67A-1D8F-43A4-9730-198A22A1D685}"/>
                </a:ext>
              </a:extLst>
            </p:cNvPr>
            <p:cNvCxnSpPr>
              <a:cxnSpLocks/>
              <a:stCxn id="80" idx="1"/>
              <a:endCxn id="77" idx="4"/>
            </p:cNvCxnSpPr>
            <p:nvPr/>
          </p:nvCxnSpPr>
          <p:spPr>
            <a:xfrm flipH="1" flipV="1">
              <a:off x="3222261" y="2391992"/>
              <a:ext cx="264500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B84B36F-8100-4805-959F-1C7B917093DD}"/>
              </a:ext>
            </a:extLst>
          </p:cNvPr>
          <p:cNvGrpSpPr/>
          <p:nvPr/>
        </p:nvGrpSpPr>
        <p:grpSpPr>
          <a:xfrm>
            <a:off x="8977801" y="1393363"/>
            <a:ext cx="2987265" cy="4627258"/>
            <a:chOff x="1492704" y="-193030"/>
            <a:chExt cx="2987265" cy="4627258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18FC504-83DE-412D-971C-F8DE8459DC58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E1314AA-FE21-476A-BAD6-8CFF56F2441E}"/>
                </a:ext>
              </a:extLst>
            </p:cNvPr>
            <p:cNvCxnSpPr>
              <a:cxnSpLocks/>
              <a:stCxn id="90" idx="1"/>
              <a:endCxn id="91" idx="4"/>
            </p:cNvCxnSpPr>
            <p:nvPr/>
          </p:nvCxnSpPr>
          <p:spPr>
            <a:xfrm flipH="1" flipV="1">
              <a:off x="3711763" y="3479165"/>
              <a:ext cx="225005" cy="411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727769F-CF57-4168-A8B0-65E22194800B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094DBA6-A6C4-4F75-B6BE-AEB80933ACCD}"/>
                </a:ext>
              </a:extLst>
            </p:cNvPr>
            <p:cNvSpPr/>
            <p:nvPr/>
          </p:nvSpPr>
          <p:spPr>
            <a:xfrm>
              <a:off x="2750908" y="-193030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4791AAF-B664-4783-8ADF-CF0B74F79806}"/>
                </a:ext>
              </a:extLst>
            </p:cNvPr>
            <p:cNvCxnSpPr>
              <a:cxnSpLocks/>
              <a:stCxn id="85" idx="7"/>
              <a:endCxn id="87" idx="3"/>
            </p:cNvCxnSpPr>
            <p:nvPr/>
          </p:nvCxnSpPr>
          <p:spPr>
            <a:xfrm flipV="1">
              <a:off x="2035905" y="1242090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15BDF78-047E-4048-BDBB-037E65BC1488}"/>
                </a:ext>
              </a:extLst>
            </p:cNvPr>
            <p:cNvSpPr/>
            <p:nvPr/>
          </p:nvSpPr>
          <p:spPr>
            <a:xfrm>
              <a:off x="3843570" y="3797829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13</a:t>
              </a:r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7AD5FC-55CC-4ACC-BFE5-906F382545A9}"/>
                </a:ext>
              </a:extLst>
            </p:cNvPr>
            <p:cNvSpPr/>
            <p:nvPr/>
          </p:nvSpPr>
          <p:spPr>
            <a:xfrm>
              <a:off x="3393563" y="2842766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B6119CFE-377A-43CF-B442-77C10DAFC5EC}"/>
                </a:ext>
              </a:extLst>
            </p:cNvPr>
            <p:cNvSpPr/>
            <p:nvPr/>
          </p:nvSpPr>
          <p:spPr>
            <a:xfrm>
              <a:off x="2442182" y="2854362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ECB60D7-89FB-48E2-B42B-FEB97AE854A2}"/>
                </a:ext>
              </a:extLst>
            </p:cNvPr>
            <p:cNvCxnSpPr>
              <a:cxnSpLocks/>
              <a:stCxn id="94" idx="0"/>
              <a:endCxn id="87" idx="5"/>
            </p:cNvCxnSpPr>
            <p:nvPr/>
          </p:nvCxnSpPr>
          <p:spPr>
            <a:xfrm flipH="1" flipV="1">
              <a:off x="2738417" y="1242090"/>
              <a:ext cx="21965" cy="1612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843A00F-3C68-4E11-8F34-F4F27EEF05B1}"/>
                </a:ext>
              </a:extLst>
            </p:cNvPr>
            <p:cNvCxnSpPr>
              <a:cxnSpLocks/>
              <a:stCxn id="91" idx="1"/>
              <a:endCxn id="88" idx="4"/>
            </p:cNvCxnSpPr>
            <p:nvPr/>
          </p:nvCxnSpPr>
          <p:spPr>
            <a:xfrm flipH="1" flipV="1">
              <a:off x="3069108" y="443369"/>
              <a:ext cx="417653" cy="2492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B8CC0A36-29DE-407C-8037-0996BBB96DC5}"/>
                </a:ext>
              </a:extLst>
            </p:cNvPr>
            <p:cNvCxnSpPr>
              <a:cxnSpLocks/>
              <a:stCxn id="87" idx="7"/>
              <a:endCxn id="88" idx="4"/>
            </p:cNvCxnSpPr>
            <p:nvPr/>
          </p:nvCxnSpPr>
          <p:spPr>
            <a:xfrm flipV="1">
              <a:off x="2738417" y="443369"/>
              <a:ext cx="330691" cy="34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0B2A26B6-8B11-4EA9-A85B-24BDB5CA9FC7}"/>
              </a:ext>
            </a:extLst>
          </p:cNvPr>
          <p:cNvSpPr txBox="1"/>
          <p:nvPr/>
        </p:nvSpPr>
        <p:spPr>
          <a:xfrm>
            <a:off x="9551391" y="1966247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6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RL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3150987" y="2151531"/>
            <a:ext cx="1044951" cy="3693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3E87706-DB46-42AA-8867-9FFE2BA2F3D8}"/>
              </a:ext>
            </a:extLst>
          </p:cNvPr>
          <p:cNvGrpSpPr/>
          <p:nvPr/>
        </p:nvGrpSpPr>
        <p:grpSpPr>
          <a:xfrm>
            <a:off x="515023" y="1057707"/>
            <a:ext cx="2451213" cy="3813898"/>
            <a:chOff x="4809896" y="347803"/>
            <a:chExt cx="2451213" cy="3813898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0DBB4899-E0B4-45EE-9C7D-21EFEDB024AF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AADEF11-303F-4B8A-BF99-FC318A1AF86B}"/>
                </a:ext>
              </a:extLst>
            </p:cNvPr>
            <p:cNvCxnSpPr>
              <a:cxnSpLocks/>
              <a:stCxn id="144" idx="1"/>
              <a:endCxn id="142" idx="4"/>
            </p:cNvCxnSpPr>
            <p:nvPr/>
          </p:nvCxnSpPr>
          <p:spPr>
            <a:xfrm flipH="1" flipV="1">
              <a:off x="6539453" y="2040906"/>
              <a:ext cx="178455" cy="590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F3CF955C-FC02-4FF3-AD8B-9F6C9B93B490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B3D597D5-96A2-4B7B-BD21-B7ABA10710F0}"/>
                </a:ext>
              </a:extLst>
            </p:cNvPr>
            <p:cNvCxnSpPr>
              <a:cxnSpLocks/>
              <a:stCxn id="140" idx="5"/>
              <a:endCxn id="142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848C997-0C48-481F-9808-AA0883650965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D1F61A70-B3B1-4037-85AD-EABDC8F71FAB}"/>
                </a:ext>
              </a:extLst>
            </p:cNvPr>
            <p:cNvCxnSpPr>
              <a:cxnSpLocks/>
              <a:stCxn id="138" idx="7"/>
              <a:endCxn id="140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DE662C8C-6F96-4EB9-BD49-7CF7CF736235}"/>
                </a:ext>
              </a:extLst>
            </p:cNvPr>
            <p:cNvSpPr/>
            <p:nvPr/>
          </p:nvSpPr>
          <p:spPr>
            <a:xfrm>
              <a:off x="6624710" y="253846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73305AB2-6E34-406E-89E2-53C4BA8C39AE}"/>
                </a:ext>
              </a:extLst>
            </p:cNvPr>
            <p:cNvSpPr/>
            <p:nvPr/>
          </p:nvSpPr>
          <p:spPr>
            <a:xfrm>
              <a:off x="6255260" y="352530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84FC9FFA-479D-466F-A8AD-857C8C0BF823}"/>
                </a:ext>
              </a:extLst>
            </p:cNvPr>
            <p:cNvCxnSpPr>
              <a:cxnSpLocks/>
              <a:stCxn id="145" idx="1"/>
              <a:endCxn id="147" idx="4"/>
            </p:cNvCxnSpPr>
            <p:nvPr/>
          </p:nvCxnSpPr>
          <p:spPr>
            <a:xfrm flipH="1" flipV="1">
              <a:off x="6185030" y="3166396"/>
              <a:ext cx="163428" cy="452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FD7827-FFEC-41F4-99EB-D85E9BC5FA29}"/>
                </a:ext>
              </a:extLst>
            </p:cNvPr>
            <p:cNvSpPr/>
            <p:nvPr/>
          </p:nvSpPr>
          <p:spPr>
            <a:xfrm>
              <a:off x="5866830" y="252999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6E4C4BB6-74C2-4E13-837D-C1161442EAD0}"/>
                </a:ext>
              </a:extLst>
            </p:cNvPr>
            <p:cNvCxnSpPr>
              <a:cxnSpLocks/>
              <a:stCxn id="147" idx="7"/>
              <a:endCxn id="142" idx="4"/>
            </p:cNvCxnSpPr>
            <p:nvPr/>
          </p:nvCxnSpPr>
          <p:spPr>
            <a:xfrm flipV="1">
              <a:off x="6410031" y="2040906"/>
              <a:ext cx="129422" cy="582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7A0190D3-F9F0-4E8C-A50F-F1F9C6C881FE}"/>
              </a:ext>
            </a:extLst>
          </p:cNvPr>
          <p:cNvGrpSpPr/>
          <p:nvPr/>
        </p:nvGrpSpPr>
        <p:grpSpPr>
          <a:xfrm>
            <a:off x="2680793" y="1057707"/>
            <a:ext cx="6225843" cy="3939987"/>
            <a:chOff x="-1256380" y="312509"/>
            <a:chExt cx="6225843" cy="3939987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3F1D03C5-63DA-424A-A551-B4C64F232FCA}"/>
                </a:ext>
              </a:extLst>
            </p:cNvPr>
            <p:cNvGrpSpPr/>
            <p:nvPr/>
          </p:nvGrpSpPr>
          <p:grpSpPr>
            <a:xfrm>
              <a:off x="424409" y="312509"/>
              <a:ext cx="2873995" cy="3813898"/>
              <a:chOff x="4809896" y="347803"/>
              <a:chExt cx="2873995" cy="3813898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828C157B-0CF7-4866-8C1E-EDC59558FC9F}"/>
                  </a:ext>
                </a:extLst>
              </p:cNvPr>
              <p:cNvSpPr/>
              <p:nvPr/>
            </p:nvSpPr>
            <p:spPr>
              <a:xfrm>
                <a:off x="4809896" y="1404508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 dirty="0"/>
              </a:p>
            </p:txBody>
          </p: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6BE4715E-D77B-49A3-994A-CDADF565C17D}"/>
                  </a:ext>
                </a:extLst>
              </p:cNvPr>
              <p:cNvCxnSpPr>
                <a:cxnSpLocks/>
                <a:stCxn id="223" idx="1"/>
                <a:endCxn id="221" idx="4"/>
              </p:cNvCxnSpPr>
              <p:nvPr/>
            </p:nvCxnSpPr>
            <p:spPr>
              <a:xfrm flipH="1" flipV="1">
                <a:off x="6539453" y="2040906"/>
                <a:ext cx="178455" cy="590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347CE979-6BDA-4DA2-A043-2C3D02232C9F}"/>
                  </a:ext>
                </a:extLst>
              </p:cNvPr>
              <p:cNvSpPr/>
              <p:nvPr/>
            </p:nvSpPr>
            <p:spPr>
              <a:xfrm>
                <a:off x="5512408" y="347803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5</a:t>
                </a:r>
                <a:endParaRPr lang="ko-KR" altLang="en-US" dirty="0"/>
              </a:p>
            </p:txBody>
          </p: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3CC539FF-672D-49E9-9A42-0EEEEDD5B696}"/>
                  </a:ext>
                </a:extLst>
              </p:cNvPr>
              <p:cNvCxnSpPr>
                <a:cxnSpLocks/>
                <a:stCxn id="219" idx="5"/>
                <a:endCxn id="221" idx="1"/>
              </p:cNvCxnSpPr>
              <p:nvPr/>
            </p:nvCxnSpPr>
            <p:spPr>
              <a:xfrm>
                <a:off x="6055609" y="891004"/>
                <a:ext cx="258842" cy="606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C1396BE0-8C4C-4BBC-990A-8B60D407AE46}"/>
                  </a:ext>
                </a:extLst>
              </p:cNvPr>
              <p:cNvSpPr/>
              <p:nvPr/>
            </p:nvSpPr>
            <p:spPr>
              <a:xfrm>
                <a:off x="6221253" y="1404507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</a:t>
                </a:r>
                <a:endParaRPr lang="ko-KR" altLang="en-US" dirty="0"/>
              </a:p>
            </p:txBody>
          </p: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57718A0D-A6BA-4242-8D53-0D134C09A362}"/>
                  </a:ext>
                </a:extLst>
              </p:cNvPr>
              <p:cNvCxnSpPr>
                <a:cxnSpLocks/>
                <a:stCxn id="217" idx="7"/>
                <a:endCxn id="219" idx="3"/>
              </p:cNvCxnSpPr>
              <p:nvPr/>
            </p:nvCxnSpPr>
            <p:spPr>
              <a:xfrm flipV="1">
                <a:off x="5353097" y="891004"/>
                <a:ext cx="252509" cy="606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EF867B53-E4FF-481B-9B9C-6C3B31A2C2D2}"/>
                  </a:ext>
                </a:extLst>
              </p:cNvPr>
              <p:cNvSpPr/>
              <p:nvPr/>
            </p:nvSpPr>
            <p:spPr>
              <a:xfrm>
                <a:off x="6624710" y="2538464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9</a:t>
                </a:r>
                <a:endParaRPr lang="ko-KR" altLang="en-US" dirty="0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7979980C-3DFB-4523-87EE-4B9D861DF629}"/>
                  </a:ext>
                </a:extLst>
              </p:cNvPr>
              <p:cNvSpPr/>
              <p:nvPr/>
            </p:nvSpPr>
            <p:spPr>
              <a:xfrm>
                <a:off x="6255260" y="3525302"/>
                <a:ext cx="636399" cy="63639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8</a:t>
                </a:r>
                <a:endParaRPr lang="ko-KR" altLang="en-US" dirty="0"/>
              </a:p>
            </p:txBody>
          </p: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0C837301-D7D8-424F-80CD-91BA5FD914D5}"/>
                  </a:ext>
                </a:extLst>
              </p:cNvPr>
              <p:cNvCxnSpPr>
                <a:cxnSpLocks/>
                <a:stCxn id="224" idx="7"/>
                <a:endCxn id="223" idx="4"/>
              </p:cNvCxnSpPr>
              <p:nvPr/>
            </p:nvCxnSpPr>
            <p:spPr>
              <a:xfrm flipV="1">
                <a:off x="6798461" y="3174863"/>
                <a:ext cx="144449" cy="443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0BEFE4E9-9396-4ED9-A060-F7F59696FFD7}"/>
                  </a:ext>
                </a:extLst>
              </p:cNvPr>
              <p:cNvSpPr/>
              <p:nvPr/>
            </p:nvSpPr>
            <p:spPr>
              <a:xfrm>
                <a:off x="7047492" y="3525302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11</a:t>
                </a:r>
                <a:endParaRPr lang="ko-KR" altLang="en-US" dirty="0"/>
              </a:p>
            </p:txBody>
          </p: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1861E703-2445-43E3-9A0B-58F5A85F27F9}"/>
                  </a:ext>
                </a:extLst>
              </p:cNvPr>
              <p:cNvCxnSpPr>
                <a:cxnSpLocks/>
                <a:stCxn id="226" idx="1"/>
                <a:endCxn id="223" idx="4"/>
              </p:cNvCxnSpPr>
              <p:nvPr/>
            </p:nvCxnSpPr>
            <p:spPr>
              <a:xfrm flipH="1" flipV="1">
                <a:off x="6942910" y="3174863"/>
                <a:ext cx="197780" cy="443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4C126FC4-C387-4CF1-BFED-EF17D09D05DC}"/>
                </a:ext>
              </a:extLst>
            </p:cNvPr>
            <p:cNvSpPr/>
            <p:nvPr/>
          </p:nvSpPr>
          <p:spPr>
            <a:xfrm>
              <a:off x="1717752" y="1328314"/>
              <a:ext cx="1668125" cy="2924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1556BC9-627F-4CEF-9A8E-C7B52DEC406B}"/>
                </a:ext>
              </a:extLst>
            </p:cNvPr>
            <p:cNvSpPr txBox="1"/>
            <p:nvPr/>
          </p:nvSpPr>
          <p:spPr>
            <a:xfrm>
              <a:off x="-831193" y="1775665"/>
              <a:ext cx="1090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(LL </a:t>
              </a:r>
              <a:r>
                <a:rPr lang="ko-KR" altLang="en-US"/>
                <a:t>회전</a:t>
              </a:r>
              <a:r>
                <a:rPr lang="en-US" altLang="ko-KR"/>
                <a:t>)</a:t>
              </a:r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05593B0-BBBD-4943-BBA3-01FCAAD3DFC4}"/>
                </a:ext>
              </a:extLst>
            </p:cNvPr>
            <p:cNvSpPr txBox="1"/>
            <p:nvPr/>
          </p:nvSpPr>
          <p:spPr>
            <a:xfrm>
              <a:off x="-1256380" y="1059072"/>
              <a:ext cx="18822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오른쪽으로 회전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5993AA57-117F-48FD-BE14-3330420B2E88}"/>
                </a:ext>
              </a:extLst>
            </p:cNvPr>
            <p:cNvSpPr txBox="1"/>
            <p:nvPr/>
          </p:nvSpPr>
          <p:spPr>
            <a:xfrm>
              <a:off x="3318049" y="1032126"/>
              <a:ext cx="16514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왼쪽으로 회전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F453945-5807-4D2C-8913-360F5A962C7F}"/>
                </a:ext>
              </a:extLst>
            </p:cNvPr>
            <p:cNvSpPr txBox="1"/>
            <p:nvPr/>
          </p:nvSpPr>
          <p:spPr>
            <a:xfrm>
              <a:off x="3521497" y="1775665"/>
              <a:ext cx="11512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(RR </a:t>
              </a:r>
              <a:r>
                <a:rPr lang="ko-KR" altLang="en-US"/>
                <a:t>회전</a:t>
              </a:r>
              <a:r>
                <a:rPr lang="en-US" altLang="ko-KR"/>
                <a:t>)</a:t>
              </a:r>
              <a:endParaRPr lang="ko-KR" altLang="en-US"/>
            </a:p>
          </p:txBody>
        </p:sp>
      </p:grpSp>
      <p:sp>
        <p:nvSpPr>
          <p:cNvPr id="229" name="화살표: 오른쪽 228">
            <a:extLst>
              <a:ext uri="{FF2B5EF4-FFF2-40B4-BE49-F238E27FC236}">
                <a16:creationId xmlns:a16="http://schemas.microsoft.com/office/drawing/2014/main" id="{EC1D5C23-B869-473A-B7E6-8AC8C124CAAC}"/>
              </a:ext>
            </a:extLst>
          </p:cNvPr>
          <p:cNvSpPr/>
          <p:nvPr/>
        </p:nvSpPr>
        <p:spPr>
          <a:xfrm>
            <a:off x="7520021" y="2151531"/>
            <a:ext cx="1044951" cy="3693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4F1920B4-7C3A-4633-A741-96EFE4013CE9}"/>
              </a:ext>
            </a:extLst>
          </p:cNvPr>
          <p:cNvGrpSpPr/>
          <p:nvPr/>
        </p:nvGrpSpPr>
        <p:grpSpPr>
          <a:xfrm>
            <a:off x="8564972" y="1099395"/>
            <a:ext cx="2586336" cy="2214697"/>
            <a:chOff x="5148292" y="-425707"/>
            <a:chExt cx="2586336" cy="2214697"/>
          </a:xfrm>
        </p:grpSpPr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43204364-8B1C-4EA3-B328-6C7DC1D1C864}"/>
                </a:ext>
              </a:extLst>
            </p:cNvPr>
            <p:cNvSpPr/>
            <p:nvPr/>
          </p:nvSpPr>
          <p:spPr>
            <a:xfrm>
              <a:off x="5148292" y="1129265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07A44ECE-CC15-4C66-AC3D-6025C973C6DC}"/>
                </a:ext>
              </a:extLst>
            </p:cNvPr>
            <p:cNvCxnSpPr>
              <a:cxnSpLocks/>
              <a:stCxn id="239" idx="0"/>
              <a:endCxn id="237" idx="5"/>
            </p:cNvCxnSpPr>
            <p:nvPr/>
          </p:nvCxnSpPr>
          <p:spPr>
            <a:xfrm flipH="1" flipV="1">
              <a:off x="6798460" y="117494"/>
              <a:ext cx="207818" cy="22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0CBB55D9-4574-4290-91A1-FB0240FD2522}"/>
                </a:ext>
              </a:extLst>
            </p:cNvPr>
            <p:cNvSpPr/>
            <p:nvPr/>
          </p:nvSpPr>
          <p:spPr>
            <a:xfrm>
              <a:off x="5856307" y="34962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0925877-AF78-42F6-8AC4-4EADE07B283F}"/>
                </a:ext>
              </a:extLst>
            </p:cNvPr>
            <p:cNvSpPr/>
            <p:nvPr/>
          </p:nvSpPr>
          <p:spPr>
            <a:xfrm>
              <a:off x="6255259" y="-4257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D29EEC48-2D5A-4D0C-A7E0-2EBE47B459D2}"/>
                </a:ext>
              </a:extLst>
            </p:cNvPr>
            <p:cNvCxnSpPr>
              <a:cxnSpLocks/>
              <a:stCxn id="233" idx="7"/>
              <a:endCxn id="235" idx="3"/>
            </p:cNvCxnSpPr>
            <p:nvPr/>
          </p:nvCxnSpPr>
          <p:spPr>
            <a:xfrm flipV="1">
              <a:off x="5691493" y="892827"/>
              <a:ext cx="258012" cy="329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07825D8-3BCD-499B-91D6-44C5B8ECB18D}"/>
                </a:ext>
              </a:extLst>
            </p:cNvPr>
            <p:cNvSpPr/>
            <p:nvPr/>
          </p:nvSpPr>
          <p:spPr>
            <a:xfrm>
              <a:off x="6688078" y="339872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</a:t>
              </a:r>
              <a:endParaRPr lang="ko-KR" altLang="en-US" dirty="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8258727F-CF4F-4BB9-AAAE-20FD41FE54CF}"/>
                </a:ext>
              </a:extLst>
            </p:cNvPr>
            <p:cNvSpPr/>
            <p:nvPr/>
          </p:nvSpPr>
          <p:spPr>
            <a:xfrm>
              <a:off x="6341962" y="1152591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A642EB8E-866C-4CB8-8DE7-464EECE112A3}"/>
                </a:ext>
              </a:extLst>
            </p:cNvPr>
            <p:cNvCxnSpPr>
              <a:cxnSpLocks/>
              <a:stCxn id="240" idx="7"/>
              <a:endCxn id="239" idx="4"/>
            </p:cNvCxnSpPr>
            <p:nvPr/>
          </p:nvCxnSpPr>
          <p:spPr>
            <a:xfrm flipV="1">
              <a:off x="6885163" y="976271"/>
              <a:ext cx="121115" cy="269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70A2C57-6F29-4826-B50D-B471FA92E7A3}"/>
                </a:ext>
              </a:extLst>
            </p:cNvPr>
            <p:cNvSpPr/>
            <p:nvPr/>
          </p:nvSpPr>
          <p:spPr>
            <a:xfrm>
              <a:off x="7098229" y="1129265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874A7992-9591-4D2C-A6B5-C10837A1201F}"/>
                </a:ext>
              </a:extLst>
            </p:cNvPr>
            <p:cNvCxnSpPr>
              <a:cxnSpLocks/>
              <a:stCxn id="242" idx="1"/>
              <a:endCxn id="239" idx="4"/>
            </p:cNvCxnSpPr>
            <p:nvPr/>
          </p:nvCxnSpPr>
          <p:spPr>
            <a:xfrm flipH="1" flipV="1">
              <a:off x="7006278" y="976271"/>
              <a:ext cx="185149" cy="24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927BCEE3-ABAD-4983-8CAD-19060206B776}"/>
                </a:ext>
              </a:extLst>
            </p:cNvPr>
            <p:cNvCxnSpPr>
              <a:cxnSpLocks/>
              <a:stCxn id="235" idx="0"/>
              <a:endCxn id="237" idx="3"/>
            </p:cNvCxnSpPr>
            <p:nvPr/>
          </p:nvCxnSpPr>
          <p:spPr>
            <a:xfrm flipV="1">
              <a:off x="6174507" y="117494"/>
              <a:ext cx="173950" cy="232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179C957A-4EE6-46C3-A525-38263EA8DC15}"/>
              </a:ext>
            </a:extLst>
          </p:cNvPr>
          <p:cNvSpPr txBox="1"/>
          <p:nvPr/>
        </p:nvSpPr>
        <p:spPr>
          <a:xfrm>
            <a:off x="215582" y="4997694"/>
            <a:ext cx="367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RL </a:t>
            </a:r>
            <a:r>
              <a:rPr lang="ko-KR" altLang="en-US"/>
              <a:t>타입 </a:t>
            </a:r>
            <a:r>
              <a:rPr lang="en-US" altLang="ko-KR"/>
              <a:t>– </a:t>
            </a:r>
            <a:r>
              <a:rPr lang="ko-KR" altLang="en-US"/>
              <a:t>오른쪽 서브 트리의</a:t>
            </a:r>
            <a:endParaRPr lang="en-US" altLang="ko-KR"/>
          </a:p>
          <a:p>
            <a:r>
              <a:rPr lang="en-US" altLang="ko-KR"/>
              <a:t>	 </a:t>
            </a:r>
            <a:r>
              <a:rPr lang="ko-KR" altLang="en-US"/>
              <a:t>왼쪽 서브 트리에 삽입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68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RL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3150987" y="2151531"/>
            <a:ext cx="741417" cy="2692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A5CC-C9EC-4DC9-9693-09279B5B2F39}"/>
              </a:ext>
            </a:extLst>
          </p:cNvPr>
          <p:cNvSpPr txBox="1"/>
          <p:nvPr/>
        </p:nvSpPr>
        <p:spPr>
          <a:xfrm>
            <a:off x="249070" y="4292180"/>
            <a:ext cx="29753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 = parent→right_child</a:t>
            </a:r>
            <a:endParaRPr lang="ko-KR" altLang="en-US" i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37692-1340-4754-98EE-35F446FC5614}"/>
              </a:ext>
            </a:extLst>
          </p:cNvPr>
          <p:cNvSpPr txBox="1"/>
          <p:nvPr/>
        </p:nvSpPr>
        <p:spPr>
          <a:xfrm>
            <a:off x="3988694" y="335194"/>
            <a:ext cx="18081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rotate_LL(child)</a:t>
            </a:r>
            <a:endParaRPr lang="ko-KR" altLang="en-US" i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F3B858-8CAB-4447-A64C-F29F12912E3B}"/>
              </a:ext>
            </a:extLst>
          </p:cNvPr>
          <p:cNvSpPr/>
          <p:nvPr/>
        </p:nvSpPr>
        <p:spPr>
          <a:xfrm>
            <a:off x="1322928" y="957147"/>
            <a:ext cx="1662071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AB01142-B00B-4DDC-9068-6E9A6B989971}"/>
              </a:ext>
            </a:extLst>
          </p:cNvPr>
          <p:cNvSpPr/>
          <p:nvPr/>
        </p:nvSpPr>
        <p:spPr>
          <a:xfrm>
            <a:off x="4240362" y="965614"/>
            <a:ext cx="1668125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E848ED5-B01A-4101-AA40-46508234FF96}"/>
              </a:ext>
            </a:extLst>
          </p:cNvPr>
          <p:cNvCxnSpPr>
            <a:cxnSpLocks/>
            <a:stCxn id="80" idx="1"/>
            <a:endCxn id="79" idx="4"/>
          </p:cNvCxnSpPr>
          <p:nvPr/>
        </p:nvCxnSpPr>
        <p:spPr>
          <a:xfrm flipH="1" flipV="1">
            <a:off x="5022178" y="1874283"/>
            <a:ext cx="178455" cy="59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6C62BCC9-4624-4738-A1BB-EBC9CDF7B9FD}"/>
              </a:ext>
            </a:extLst>
          </p:cNvPr>
          <p:cNvSpPr/>
          <p:nvPr/>
        </p:nvSpPr>
        <p:spPr>
          <a:xfrm>
            <a:off x="4703978" y="123788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60D518F-F9F6-4A0B-98A3-23321460B6E5}"/>
              </a:ext>
            </a:extLst>
          </p:cNvPr>
          <p:cNvSpPr/>
          <p:nvPr/>
        </p:nvSpPr>
        <p:spPr>
          <a:xfrm>
            <a:off x="5107435" y="237184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A1E3044-6453-400C-891C-5EC932B9016D}"/>
              </a:ext>
            </a:extLst>
          </p:cNvPr>
          <p:cNvSpPr/>
          <p:nvPr/>
        </p:nvSpPr>
        <p:spPr>
          <a:xfrm>
            <a:off x="4703978" y="3380098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4D1C606-F83F-4420-A592-246B94921BB2}"/>
              </a:ext>
            </a:extLst>
          </p:cNvPr>
          <p:cNvCxnSpPr>
            <a:cxnSpLocks/>
            <a:stCxn id="81" idx="1"/>
            <a:endCxn id="83" idx="4"/>
          </p:cNvCxnSpPr>
          <p:nvPr/>
        </p:nvCxnSpPr>
        <p:spPr>
          <a:xfrm flipH="1" flipV="1">
            <a:off x="4667755" y="2999773"/>
            <a:ext cx="129421" cy="47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E9467DA0-B2F6-444B-8665-A87752FDE972}"/>
              </a:ext>
            </a:extLst>
          </p:cNvPr>
          <p:cNvSpPr/>
          <p:nvPr/>
        </p:nvSpPr>
        <p:spPr>
          <a:xfrm>
            <a:off x="4349555" y="236337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E7D629F-BAB7-48BC-B379-4839586B4765}"/>
              </a:ext>
            </a:extLst>
          </p:cNvPr>
          <p:cNvCxnSpPr>
            <a:cxnSpLocks/>
            <a:stCxn id="83" idx="7"/>
            <a:endCxn id="79" idx="4"/>
          </p:cNvCxnSpPr>
          <p:nvPr/>
        </p:nvCxnSpPr>
        <p:spPr>
          <a:xfrm flipV="1">
            <a:off x="4892756" y="1874283"/>
            <a:ext cx="129422" cy="58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DAFA320-70F4-459B-8907-C21051793184}"/>
              </a:ext>
            </a:extLst>
          </p:cNvPr>
          <p:cNvSpPr txBox="1"/>
          <p:nvPr/>
        </p:nvSpPr>
        <p:spPr>
          <a:xfrm>
            <a:off x="4594880" y="93579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348743-C4E6-4098-BA0C-937E9D7FCB06}"/>
              </a:ext>
            </a:extLst>
          </p:cNvPr>
          <p:cNvSpPr txBox="1"/>
          <p:nvPr/>
        </p:nvSpPr>
        <p:spPr>
          <a:xfrm>
            <a:off x="4313331" y="205144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3E87706-DB46-42AA-8867-9FFE2BA2F3D8}"/>
              </a:ext>
            </a:extLst>
          </p:cNvPr>
          <p:cNvGrpSpPr/>
          <p:nvPr/>
        </p:nvGrpSpPr>
        <p:grpSpPr>
          <a:xfrm>
            <a:off x="424409" y="0"/>
            <a:ext cx="2451213" cy="4126407"/>
            <a:chOff x="4809896" y="35294"/>
            <a:chExt cx="2451213" cy="412640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93EA5BF-5D66-4CE8-9CBF-4B8326F25870}"/>
                </a:ext>
              </a:extLst>
            </p:cNvPr>
            <p:cNvSpPr txBox="1"/>
            <p:nvPr/>
          </p:nvSpPr>
          <p:spPr>
            <a:xfrm>
              <a:off x="5366660" y="35294"/>
              <a:ext cx="854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parent</a:t>
              </a:r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6418D4B-2149-4006-832E-E7ABE642F6B0}"/>
                </a:ext>
              </a:extLst>
            </p:cNvPr>
            <p:cNvSpPr txBox="1"/>
            <p:nvPr/>
          </p:nvSpPr>
          <p:spPr>
            <a:xfrm>
              <a:off x="6200256" y="1106954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child</a:t>
              </a:r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0DBB4899-E0B4-45EE-9C7D-21EFEDB024AF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AADEF11-303F-4B8A-BF99-FC318A1AF86B}"/>
                </a:ext>
              </a:extLst>
            </p:cNvPr>
            <p:cNvCxnSpPr>
              <a:cxnSpLocks/>
              <a:stCxn id="144" idx="1"/>
              <a:endCxn id="142" idx="4"/>
            </p:cNvCxnSpPr>
            <p:nvPr/>
          </p:nvCxnSpPr>
          <p:spPr>
            <a:xfrm flipH="1" flipV="1">
              <a:off x="6539453" y="2040906"/>
              <a:ext cx="178455" cy="590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F3CF955C-FC02-4FF3-AD8B-9F6C9B93B490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B3D597D5-96A2-4B7B-BD21-B7ABA10710F0}"/>
                </a:ext>
              </a:extLst>
            </p:cNvPr>
            <p:cNvCxnSpPr>
              <a:cxnSpLocks/>
              <a:stCxn id="140" idx="5"/>
              <a:endCxn id="142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848C997-0C48-481F-9808-AA0883650965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D1F61A70-B3B1-4037-85AD-EABDC8F71FAB}"/>
                </a:ext>
              </a:extLst>
            </p:cNvPr>
            <p:cNvCxnSpPr>
              <a:cxnSpLocks/>
              <a:stCxn id="138" idx="7"/>
              <a:endCxn id="140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DE662C8C-6F96-4EB9-BD49-7CF7CF736235}"/>
                </a:ext>
              </a:extLst>
            </p:cNvPr>
            <p:cNvSpPr/>
            <p:nvPr/>
          </p:nvSpPr>
          <p:spPr>
            <a:xfrm>
              <a:off x="6624710" y="253846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73305AB2-6E34-406E-89E2-53C4BA8C39AE}"/>
                </a:ext>
              </a:extLst>
            </p:cNvPr>
            <p:cNvSpPr/>
            <p:nvPr/>
          </p:nvSpPr>
          <p:spPr>
            <a:xfrm>
              <a:off x="6255260" y="352530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84FC9FFA-479D-466F-A8AD-857C8C0BF823}"/>
                </a:ext>
              </a:extLst>
            </p:cNvPr>
            <p:cNvCxnSpPr>
              <a:cxnSpLocks/>
              <a:stCxn id="145" idx="1"/>
              <a:endCxn id="147" idx="4"/>
            </p:cNvCxnSpPr>
            <p:nvPr/>
          </p:nvCxnSpPr>
          <p:spPr>
            <a:xfrm flipH="1" flipV="1">
              <a:off x="6185030" y="3166396"/>
              <a:ext cx="163428" cy="452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FD7827-FFEC-41F4-99EB-D85E9BC5FA29}"/>
                </a:ext>
              </a:extLst>
            </p:cNvPr>
            <p:cNvSpPr/>
            <p:nvPr/>
          </p:nvSpPr>
          <p:spPr>
            <a:xfrm>
              <a:off x="5866830" y="252999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6E4C4BB6-74C2-4E13-837D-C1161442EAD0}"/>
                </a:ext>
              </a:extLst>
            </p:cNvPr>
            <p:cNvCxnSpPr>
              <a:cxnSpLocks/>
              <a:stCxn id="147" idx="7"/>
              <a:endCxn id="142" idx="4"/>
            </p:cNvCxnSpPr>
            <p:nvPr/>
          </p:nvCxnSpPr>
          <p:spPr>
            <a:xfrm flipV="1">
              <a:off x="6410031" y="2040906"/>
              <a:ext cx="129422" cy="582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8A38833-4BAF-4100-AD8B-F0E7A8277571}"/>
              </a:ext>
            </a:extLst>
          </p:cNvPr>
          <p:cNvSpPr/>
          <p:nvPr/>
        </p:nvSpPr>
        <p:spPr>
          <a:xfrm>
            <a:off x="6059981" y="965614"/>
            <a:ext cx="1739261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0558FBD-B224-4586-8903-C4BFA5C161BB}"/>
              </a:ext>
            </a:extLst>
          </p:cNvPr>
          <p:cNvCxnSpPr>
            <a:cxnSpLocks/>
            <a:stCxn id="156" idx="0"/>
            <a:endCxn id="154" idx="4"/>
          </p:cNvCxnSpPr>
          <p:nvPr/>
        </p:nvCxnSpPr>
        <p:spPr>
          <a:xfrm flipV="1">
            <a:off x="6805975" y="1825004"/>
            <a:ext cx="112645" cy="155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DACBDB9A-6850-4E63-9CA5-E047481490E1}"/>
              </a:ext>
            </a:extLst>
          </p:cNvPr>
          <p:cNvSpPr/>
          <p:nvPr/>
        </p:nvSpPr>
        <p:spPr>
          <a:xfrm>
            <a:off x="6600420" y="118860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2254FFF-7860-4F0A-9565-05CA7A55205B}"/>
              </a:ext>
            </a:extLst>
          </p:cNvPr>
          <p:cNvSpPr/>
          <p:nvPr/>
        </p:nvSpPr>
        <p:spPr>
          <a:xfrm>
            <a:off x="7109197" y="235920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81A344D-CEC7-4722-9C19-1F4C66CE52C7}"/>
              </a:ext>
            </a:extLst>
          </p:cNvPr>
          <p:cNvSpPr/>
          <p:nvPr/>
        </p:nvSpPr>
        <p:spPr>
          <a:xfrm>
            <a:off x="6487775" y="3380098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 dirty="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43C7F2F4-6F4A-4364-A7E7-1C4AB14F5571}"/>
              </a:ext>
            </a:extLst>
          </p:cNvPr>
          <p:cNvCxnSpPr>
            <a:cxnSpLocks/>
            <a:stCxn id="155" idx="0"/>
            <a:endCxn id="154" idx="4"/>
          </p:cNvCxnSpPr>
          <p:nvPr/>
        </p:nvCxnSpPr>
        <p:spPr>
          <a:xfrm flipH="1" flipV="1">
            <a:off x="6918620" y="1825004"/>
            <a:ext cx="508777" cy="53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FAA2B27F-5A25-4A28-8A7A-FF72A515596F}"/>
              </a:ext>
            </a:extLst>
          </p:cNvPr>
          <p:cNvSpPr/>
          <p:nvPr/>
        </p:nvSpPr>
        <p:spPr>
          <a:xfrm>
            <a:off x="6168287" y="237184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B98D478-151C-4B89-B006-E6B68A380256}"/>
              </a:ext>
            </a:extLst>
          </p:cNvPr>
          <p:cNvCxnSpPr>
            <a:cxnSpLocks/>
            <a:stCxn id="158" idx="4"/>
            <a:endCxn id="156" idx="1"/>
          </p:cNvCxnSpPr>
          <p:nvPr/>
        </p:nvCxnSpPr>
        <p:spPr>
          <a:xfrm>
            <a:off x="6486487" y="3008239"/>
            <a:ext cx="94486" cy="46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AF3F34E-93D4-45E8-AC42-DBD67EB3DAFE}"/>
              </a:ext>
            </a:extLst>
          </p:cNvPr>
          <p:cNvSpPr txBox="1"/>
          <p:nvPr/>
        </p:nvSpPr>
        <p:spPr>
          <a:xfrm>
            <a:off x="6486486" y="902147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611051-BF84-408C-A3F7-D7433D2DD1D3}"/>
              </a:ext>
            </a:extLst>
          </p:cNvPr>
          <p:cNvSpPr txBox="1"/>
          <p:nvPr/>
        </p:nvSpPr>
        <p:spPr>
          <a:xfrm>
            <a:off x="5829122" y="303492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child→right_child</a:t>
            </a:r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9D35059-C278-4E92-B1FE-886C7B603A6C}"/>
              </a:ext>
            </a:extLst>
          </p:cNvPr>
          <p:cNvSpPr/>
          <p:nvPr/>
        </p:nvSpPr>
        <p:spPr>
          <a:xfrm>
            <a:off x="3984372" y="790019"/>
            <a:ext cx="5968405" cy="366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B6814B83-239B-4B1D-941F-1AC170283E0C}"/>
              </a:ext>
            </a:extLst>
          </p:cNvPr>
          <p:cNvCxnSpPr>
            <a:cxnSpLocks/>
            <a:stCxn id="175" idx="0"/>
            <a:endCxn id="173" idx="4"/>
          </p:cNvCxnSpPr>
          <p:nvPr/>
        </p:nvCxnSpPr>
        <p:spPr>
          <a:xfrm flipV="1">
            <a:off x="8674414" y="3033446"/>
            <a:ext cx="351324" cy="406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>
            <a:extLst>
              <a:ext uri="{FF2B5EF4-FFF2-40B4-BE49-F238E27FC236}">
                <a16:creationId xmlns:a16="http://schemas.microsoft.com/office/drawing/2014/main" id="{E8313418-707D-47EC-8B63-94044D1A5564}"/>
              </a:ext>
            </a:extLst>
          </p:cNvPr>
          <p:cNvSpPr/>
          <p:nvPr/>
        </p:nvSpPr>
        <p:spPr>
          <a:xfrm>
            <a:off x="8707538" y="239704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4E57D298-C03C-47CB-9FCD-8FF566735C2B}"/>
              </a:ext>
            </a:extLst>
          </p:cNvPr>
          <p:cNvSpPr/>
          <p:nvPr/>
        </p:nvSpPr>
        <p:spPr>
          <a:xfrm>
            <a:off x="9141345" y="340855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C379119-9998-4F7C-A9A8-C4BD162C0BC9}"/>
              </a:ext>
            </a:extLst>
          </p:cNvPr>
          <p:cNvSpPr/>
          <p:nvPr/>
        </p:nvSpPr>
        <p:spPr>
          <a:xfrm>
            <a:off x="8356214" y="3440056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 dirty="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4AA8DC5B-A1F9-4459-A527-1273B8E89F2A}"/>
              </a:ext>
            </a:extLst>
          </p:cNvPr>
          <p:cNvCxnSpPr>
            <a:cxnSpLocks/>
            <a:stCxn id="174" idx="0"/>
            <a:endCxn id="173" idx="4"/>
          </p:cNvCxnSpPr>
          <p:nvPr/>
        </p:nvCxnSpPr>
        <p:spPr>
          <a:xfrm flipH="1" flipV="1">
            <a:off x="9025738" y="3033446"/>
            <a:ext cx="433807" cy="37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>
            <a:extLst>
              <a:ext uri="{FF2B5EF4-FFF2-40B4-BE49-F238E27FC236}">
                <a16:creationId xmlns:a16="http://schemas.microsoft.com/office/drawing/2014/main" id="{7470E7EC-BFF2-4006-92D1-46384DEABD51}"/>
              </a:ext>
            </a:extLst>
          </p:cNvPr>
          <p:cNvSpPr/>
          <p:nvPr/>
        </p:nvSpPr>
        <p:spPr>
          <a:xfrm>
            <a:off x="8059041" y="115680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74B6C55-0209-42A5-A30C-EBDBC02C2986}"/>
              </a:ext>
            </a:extLst>
          </p:cNvPr>
          <p:cNvCxnSpPr>
            <a:cxnSpLocks/>
            <a:stCxn id="177" idx="4"/>
            <a:endCxn id="173" idx="1"/>
          </p:cNvCxnSpPr>
          <p:nvPr/>
        </p:nvCxnSpPr>
        <p:spPr>
          <a:xfrm>
            <a:off x="8377241" y="1793199"/>
            <a:ext cx="423495" cy="697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76BF7DF-4701-46BE-ABA8-11ACA65955F1}"/>
              </a:ext>
            </a:extLst>
          </p:cNvPr>
          <p:cNvSpPr txBox="1"/>
          <p:nvPr/>
        </p:nvSpPr>
        <p:spPr>
          <a:xfrm>
            <a:off x="8628212" y="2095707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A5AB533-A259-41AC-923F-1EEB43D84441}"/>
              </a:ext>
            </a:extLst>
          </p:cNvPr>
          <p:cNvSpPr txBox="1"/>
          <p:nvPr/>
        </p:nvSpPr>
        <p:spPr>
          <a:xfrm>
            <a:off x="8017049" y="89612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E91740B-D4C9-442F-9AF9-BB3D91499D11}"/>
              </a:ext>
            </a:extLst>
          </p:cNvPr>
          <p:cNvSpPr/>
          <p:nvPr/>
        </p:nvSpPr>
        <p:spPr>
          <a:xfrm>
            <a:off x="8024244" y="965614"/>
            <a:ext cx="1818949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화살표: 오른쪽 192">
            <a:extLst>
              <a:ext uri="{FF2B5EF4-FFF2-40B4-BE49-F238E27FC236}">
                <a16:creationId xmlns:a16="http://schemas.microsoft.com/office/drawing/2014/main" id="{13B447D0-3C08-43F7-9D31-2F1F299A2F60}"/>
              </a:ext>
            </a:extLst>
          </p:cNvPr>
          <p:cNvSpPr/>
          <p:nvPr/>
        </p:nvSpPr>
        <p:spPr>
          <a:xfrm>
            <a:off x="10173490" y="2165427"/>
            <a:ext cx="741417" cy="2692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E38A4F6-AD8D-49E1-9B71-6CAA8EFCD798}"/>
              </a:ext>
            </a:extLst>
          </p:cNvPr>
          <p:cNvSpPr txBox="1"/>
          <p:nvPr/>
        </p:nvSpPr>
        <p:spPr>
          <a:xfrm>
            <a:off x="4851582" y="5301283"/>
            <a:ext cx="41243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parent→left_child = child→right_child</a:t>
            </a:r>
            <a:endParaRPr lang="ko-KR" altLang="en-US" i="1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48989D0-E45F-4629-9650-75FF7AEC40D1}"/>
              </a:ext>
            </a:extLst>
          </p:cNvPr>
          <p:cNvSpPr txBox="1"/>
          <p:nvPr/>
        </p:nvSpPr>
        <p:spPr>
          <a:xfrm>
            <a:off x="7401952" y="4658056"/>
            <a:ext cx="30635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child-&gt;right_child = parent</a:t>
            </a:r>
            <a:endParaRPr lang="ko-KR" altLang="en-US" i="1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63775FC9-4BEF-473E-BFEA-FE14358FFF64}"/>
              </a:ext>
            </a:extLst>
          </p:cNvPr>
          <p:cNvCxnSpPr>
            <a:cxnSpLocks/>
            <a:stCxn id="194" idx="0"/>
            <a:endCxn id="152" idx="2"/>
          </p:cNvCxnSpPr>
          <p:nvPr/>
        </p:nvCxnSpPr>
        <p:spPr>
          <a:xfrm flipV="1">
            <a:off x="6913782" y="4227121"/>
            <a:ext cx="15830" cy="10741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CF879122-C83C-4291-B4A1-14E043FDCCDA}"/>
              </a:ext>
            </a:extLst>
          </p:cNvPr>
          <p:cNvCxnSpPr>
            <a:cxnSpLocks/>
            <a:stCxn id="195" idx="0"/>
            <a:endCxn id="192" idx="2"/>
          </p:cNvCxnSpPr>
          <p:nvPr/>
        </p:nvCxnSpPr>
        <p:spPr>
          <a:xfrm flipV="1">
            <a:off x="8933718" y="4227121"/>
            <a:ext cx="1" cy="430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7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1214</Words>
  <Application>Microsoft Office PowerPoint</Application>
  <PresentationFormat>와이드스크린</PresentationFormat>
  <Paragraphs>467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김승현</cp:lastModifiedBy>
  <cp:revision>1</cp:revision>
  <dcterms:created xsi:type="dcterms:W3CDTF">2021-07-11T06:01:55Z</dcterms:created>
  <dcterms:modified xsi:type="dcterms:W3CDTF">2021-07-21T09:07:11Z</dcterms:modified>
</cp:coreProperties>
</file>