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064F2-E5A3-4A92-95E5-AADAB2DD4CED}" v="247" dt="2021-07-16T13:54:42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9DA2CA25-3CAB-4F78-B22F-73A4A0CC59FF}"/>
    <pc:docChg chg="undo custSel modSld">
      <pc:chgData name="김 승현" userId="11a90075256c3698" providerId="LiveId" clId="{9DA2CA25-3CAB-4F78-B22F-73A4A0CC59FF}" dt="2021-07-14T07:54:23.708" v="13" actId="20577"/>
      <pc:docMkLst>
        <pc:docMk/>
      </pc:docMkLst>
      <pc:sldChg chg="modSp mod">
        <pc:chgData name="김 승현" userId="11a90075256c3698" providerId="LiveId" clId="{9DA2CA25-3CAB-4F78-B22F-73A4A0CC59FF}" dt="2021-07-14T07:31:23.714" v="1" actId="20577"/>
        <pc:sldMkLst>
          <pc:docMk/>
          <pc:sldMk cId="1503270646" sldId="288"/>
        </pc:sldMkLst>
        <pc:spChg chg="mod">
          <ac:chgData name="김 승현" userId="11a90075256c3698" providerId="LiveId" clId="{9DA2CA25-3CAB-4F78-B22F-73A4A0CC59FF}" dt="2021-07-14T07:31:23.714" v="1" actId="20577"/>
          <ac:spMkLst>
            <pc:docMk/>
            <pc:sldMk cId="1503270646" sldId="288"/>
            <ac:spMk id="18" creationId="{06BDEEB0-7A57-41FD-BBE5-F5BB48D34E71}"/>
          </ac:spMkLst>
        </pc:spChg>
      </pc:sldChg>
      <pc:sldChg chg="delSp modSp mod">
        <pc:chgData name="김 승현" userId="11a90075256c3698" providerId="LiveId" clId="{9DA2CA25-3CAB-4F78-B22F-73A4A0CC59FF}" dt="2021-07-14T07:46:23.734" v="3" actId="478"/>
        <pc:sldMkLst>
          <pc:docMk/>
          <pc:sldMk cId="2670770722" sldId="295"/>
        </pc:sldMkLst>
        <pc:cxnChg chg="del mod">
          <ac:chgData name="김 승현" userId="11a90075256c3698" providerId="LiveId" clId="{9DA2CA25-3CAB-4F78-B22F-73A4A0CC59FF}" dt="2021-07-14T07:46:23.734" v="3" actId="478"/>
          <ac:cxnSpMkLst>
            <pc:docMk/>
            <pc:sldMk cId="2670770722" sldId="295"/>
            <ac:cxnSpMk id="71" creationId="{1B45F589-3690-4A49-B694-C5D48E2C21CD}"/>
          </ac:cxnSpMkLst>
        </pc:cxnChg>
        <pc:cxnChg chg="del">
          <ac:chgData name="김 승현" userId="11a90075256c3698" providerId="LiveId" clId="{9DA2CA25-3CAB-4F78-B22F-73A4A0CC59FF}" dt="2021-07-14T07:46:22.822" v="2" actId="478"/>
          <ac:cxnSpMkLst>
            <pc:docMk/>
            <pc:sldMk cId="2670770722" sldId="295"/>
            <ac:cxnSpMk id="72" creationId="{5DF7AC74-C3EE-488F-9E44-BEE45203147A}"/>
          </ac:cxnSpMkLst>
        </pc:cxnChg>
      </pc:sldChg>
      <pc:sldChg chg="delSp mod">
        <pc:chgData name="김 승현" userId="11a90075256c3698" providerId="LiveId" clId="{9DA2CA25-3CAB-4F78-B22F-73A4A0CC59FF}" dt="2021-07-14T07:46:55.039" v="5" actId="478"/>
        <pc:sldMkLst>
          <pc:docMk/>
          <pc:sldMk cId="3144634011" sldId="296"/>
        </pc:sldMkLst>
        <pc:cxnChg chg="del">
          <ac:chgData name="김 승현" userId="11a90075256c3698" providerId="LiveId" clId="{9DA2CA25-3CAB-4F78-B22F-73A4A0CC59FF}" dt="2021-07-14T07:46:55.039" v="5" actId="478"/>
          <ac:cxnSpMkLst>
            <pc:docMk/>
            <pc:sldMk cId="3144634011" sldId="296"/>
            <ac:cxnSpMk id="65" creationId="{E64598D2-5A80-4AD5-999F-A1471186FB26}"/>
          </ac:cxnSpMkLst>
        </pc:cxnChg>
        <pc:cxnChg chg="del">
          <ac:chgData name="김 승현" userId="11a90075256c3698" providerId="LiveId" clId="{9DA2CA25-3CAB-4F78-B22F-73A4A0CC59FF}" dt="2021-07-14T07:46:54.435" v="4" actId="478"/>
          <ac:cxnSpMkLst>
            <pc:docMk/>
            <pc:sldMk cId="3144634011" sldId="296"/>
            <ac:cxnSpMk id="66" creationId="{E7138059-E4CB-4210-ADC2-36922CAF2A86}"/>
          </ac:cxnSpMkLst>
        </pc:cxnChg>
      </pc:sldChg>
      <pc:sldChg chg="modSp mod">
        <pc:chgData name="김 승현" userId="11a90075256c3698" providerId="LiveId" clId="{9DA2CA25-3CAB-4F78-B22F-73A4A0CC59FF}" dt="2021-07-14T07:54:23.708" v="13" actId="20577"/>
        <pc:sldMkLst>
          <pc:docMk/>
          <pc:sldMk cId="178583976" sldId="301"/>
        </pc:sldMkLst>
        <pc:spChg chg="mod">
          <ac:chgData name="김 승현" userId="11a90075256c3698" providerId="LiveId" clId="{9DA2CA25-3CAB-4F78-B22F-73A4A0CC59FF}" dt="2021-07-14T07:54:18.464" v="10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9DA2CA25-3CAB-4F78-B22F-73A4A0CC59FF}" dt="2021-07-14T07:54:23.708" v="13" actId="20577"/>
          <ac:spMkLst>
            <pc:docMk/>
            <pc:sldMk cId="178583976" sldId="301"/>
            <ac:spMk id="57" creationId="{E3DC7AA5-0787-4349-A6BA-2D2B59F8ACD9}"/>
          </ac:spMkLst>
        </pc:spChg>
      </pc:sldChg>
    </pc:docChg>
  </pc:docChgLst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  <pc:docChgLst>
    <pc:chgData name="김 승현" userId="11a90075256c3698" providerId="LiveId" clId="{910064F2-E5A3-4A92-95E5-AADAB2DD4CED}"/>
    <pc:docChg chg="undo custSel addSld delSld modSld sldOrd">
      <pc:chgData name="김 승현" userId="11a90075256c3698" providerId="LiveId" clId="{910064F2-E5A3-4A92-95E5-AADAB2DD4CED}" dt="2021-07-16T13:54:42.238" v="1277" actId="20577"/>
      <pc:docMkLst>
        <pc:docMk/>
      </pc:docMkLst>
      <pc:sldChg chg="add del">
        <pc:chgData name="김 승현" userId="11a90075256c3698" providerId="LiveId" clId="{910064F2-E5A3-4A92-95E5-AADAB2DD4CED}" dt="2021-07-16T06:05:24.510" v="35" actId="47"/>
        <pc:sldMkLst>
          <pc:docMk/>
          <pc:sldMk cId="282932995" sldId="256"/>
        </pc:sldMkLst>
      </pc:sldChg>
      <pc:sldChg chg="addSp delSp modSp add del mod">
        <pc:chgData name="김 승현" userId="11a90075256c3698" providerId="LiveId" clId="{910064F2-E5A3-4A92-95E5-AADAB2DD4CED}" dt="2021-07-16T06:38:17.837" v="145" actId="20577"/>
        <pc:sldMkLst>
          <pc:docMk/>
          <pc:sldMk cId="2947150438" sldId="264"/>
        </pc:sldMkLst>
        <pc:spChg chg="add mod">
          <ac:chgData name="김 승현" userId="11a90075256c3698" providerId="LiveId" clId="{910064F2-E5A3-4A92-95E5-AADAB2DD4CED}" dt="2021-07-16T06:08:31.014" v="104"/>
          <ac:spMkLst>
            <pc:docMk/>
            <pc:sldMk cId="2947150438" sldId="264"/>
            <ac:spMk id="14" creationId="{9BE34F80-502E-4BF4-B088-DBCBD114D303}"/>
          </ac:spMkLst>
        </pc:spChg>
        <pc:spChg chg="mod">
          <ac:chgData name="김 승현" userId="11a90075256c3698" providerId="LiveId" clId="{910064F2-E5A3-4A92-95E5-AADAB2DD4CED}" dt="2021-07-16T06:05:28.787" v="40"/>
          <ac:spMkLst>
            <pc:docMk/>
            <pc:sldMk cId="2947150438" sldId="264"/>
            <ac:spMk id="50" creationId="{B6B195BF-B2D8-44C4-9201-360245A4F525}"/>
          </ac:spMkLst>
        </pc:spChg>
        <pc:spChg chg="mod">
          <ac:chgData name="김 승현" userId="11a90075256c3698" providerId="LiveId" clId="{910064F2-E5A3-4A92-95E5-AADAB2DD4CED}" dt="2021-07-16T06:08:26.651" v="81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910064F2-E5A3-4A92-95E5-AADAB2DD4CED}" dt="2021-07-16T06:06:48.604" v="46" actId="571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910064F2-E5A3-4A92-95E5-AADAB2DD4CED}" dt="2021-07-16T06:08:22.365" v="55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910064F2-E5A3-4A92-95E5-AADAB2DD4CED}" dt="2021-07-16T06:08:36.619" v="107" actId="478"/>
          <ac:spMkLst>
            <pc:docMk/>
            <pc:sldMk cId="2947150438" sldId="264"/>
            <ac:spMk id="71" creationId="{D9F71C19-CB8F-43C3-8BFA-B7B982269681}"/>
          </ac:spMkLst>
        </pc:spChg>
        <pc:spChg chg="del mod">
          <ac:chgData name="김 승현" userId="11a90075256c3698" providerId="LiveId" clId="{910064F2-E5A3-4A92-95E5-AADAB2DD4CED}" dt="2021-07-16T06:08:33.601" v="105" actId="478"/>
          <ac:spMkLst>
            <pc:docMk/>
            <pc:sldMk cId="2947150438" sldId="264"/>
            <ac:spMk id="72" creationId="{ABFBA98E-3F1C-45B6-894E-3EF7258FF2C7}"/>
          </ac:spMkLst>
        </pc:spChg>
        <pc:grpChg chg="mod">
          <ac:chgData name="김 승현" userId="11a90075256c3698" providerId="LiveId" clId="{910064F2-E5A3-4A92-95E5-AADAB2DD4CED}" dt="2021-07-16T06:08:34.559" v="106" actId="1076"/>
          <ac:grpSpMkLst>
            <pc:docMk/>
            <pc:sldMk cId="2947150438" sldId="264"/>
            <ac:grpSpMk id="47" creationId="{7401BB94-FF3C-4458-BD2A-583E073A4FA8}"/>
          </ac:grpSpMkLst>
        </pc:grpChg>
        <pc:graphicFrameChg chg="mod modGraphic">
          <ac:chgData name="김 승현" userId="11a90075256c3698" providerId="LiveId" clId="{910064F2-E5A3-4A92-95E5-AADAB2DD4CED}" dt="2021-07-16T06:09:30.263" v="117" actId="1076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6:38:17.837" v="145" actId="20577"/>
          <ac:graphicFrameMkLst>
            <pc:docMk/>
            <pc:sldMk cId="2947150438" sldId="264"/>
            <ac:graphicFrameMk id="18" creationId="{5458E85C-427F-46EB-B330-8A2764F4C4D9}"/>
          </ac:graphicFrameMkLst>
        </pc:graphicFrameChg>
        <pc:cxnChg chg="add del mod">
          <ac:chgData name="김 승현" userId="11a90075256c3698" providerId="LiveId" clId="{910064F2-E5A3-4A92-95E5-AADAB2DD4CED}" dt="2021-07-16T06:08:46.685" v="109" actId="478"/>
          <ac:cxnSpMkLst>
            <pc:docMk/>
            <pc:sldMk cId="2947150438" sldId="264"/>
            <ac:cxnSpMk id="17" creationId="{43DFB4EF-6A64-45C3-B25D-F3BC67F7ECFD}"/>
          </ac:cxnSpMkLst>
        </pc:cxnChg>
        <pc:cxnChg chg="del mod">
          <ac:chgData name="김 승현" userId="11a90075256c3698" providerId="LiveId" clId="{910064F2-E5A3-4A92-95E5-AADAB2DD4CED}" dt="2021-07-16T06:08:54.240" v="110" actId="478"/>
          <ac:cxnSpMkLst>
            <pc:docMk/>
            <pc:sldMk cId="2947150438" sldId="264"/>
            <ac:cxnSpMk id="37" creationId="{245DB21C-326D-4C99-A0F9-5F3E7C0043DD}"/>
          </ac:cxnSpMkLst>
        </pc:cxnChg>
        <pc:cxnChg chg="del mod">
          <ac:chgData name="김 승현" userId="11a90075256c3698" providerId="LiveId" clId="{910064F2-E5A3-4A92-95E5-AADAB2DD4CED}" dt="2021-07-16T06:08:44.973" v="108" actId="478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add del">
        <pc:chgData name="김 승현" userId="11a90075256c3698" providerId="LiveId" clId="{910064F2-E5A3-4A92-95E5-AADAB2DD4CED}" dt="2021-07-16T06:40:02.876" v="152" actId="2696"/>
        <pc:sldMkLst>
          <pc:docMk/>
          <pc:sldMk cId="843724582" sldId="265"/>
        </pc:sldMkLst>
      </pc:sldChg>
      <pc:sldChg chg="modSp add mod">
        <pc:chgData name="김 승현" userId="11a90075256c3698" providerId="LiveId" clId="{910064F2-E5A3-4A92-95E5-AADAB2DD4CED}" dt="2021-07-16T06:39:58.428" v="151" actId="207"/>
        <pc:sldMkLst>
          <pc:docMk/>
          <pc:sldMk cId="22252220" sldId="266"/>
        </pc:sldMkLst>
        <pc:graphicFrameChg chg="modGraphic">
          <ac:chgData name="김 승현" userId="11a90075256c3698" providerId="LiveId" clId="{910064F2-E5A3-4A92-95E5-AADAB2DD4CED}" dt="2021-07-16T06:39:55.181" v="150" actId="207"/>
          <ac:graphicFrameMkLst>
            <pc:docMk/>
            <pc:sldMk cId="22252220" sldId="266"/>
            <ac:graphicFrameMk id="12" creationId="{A5412CB3-2546-44AE-BE6B-0581FBA0BE7C}"/>
          </ac:graphicFrameMkLst>
        </pc:graphicFrameChg>
        <pc:graphicFrameChg chg="modGraphic">
          <ac:chgData name="김 승현" userId="11a90075256c3698" providerId="LiveId" clId="{910064F2-E5A3-4A92-95E5-AADAB2DD4CED}" dt="2021-07-16T06:39:58.428" v="151" actId="207"/>
          <ac:graphicFrameMkLst>
            <pc:docMk/>
            <pc:sldMk cId="22252220" sldId="266"/>
            <ac:graphicFrameMk id="18" creationId="{5458E85C-427F-46EB-B330-8A2764F4C4D9}"/>
          </ac:graphicFrameMkLst>
        </pc:graphicFrameChg>
      </pc:sldChg>
      <pc:sldChg chg="del">
        <pc:chgData name="김 승현" userId="11a90075256c3698" providerId="LiveId" clId="{910064F2-E5A3-4A92-95E5-AADAB2DD4CED}" dt="2021-07-16T06:05:16.196" v="0" actId="47"/>
        <pc:sldMkLst>
          <pc:docMk/>
          <pc:sldMk cId="1441764401" sldId="266"/>
        </pc:sldMkLst>
      </pc:sldChg>
      <pc:sldChg chg="addSp delSp modSp add mod">
        <pc:chgData name="김 승현" userId="11a90075256c3698" providerId="LiveId" clId="{910064F2-E5A3-4A92-95E5-AADAB2DD4CED}" dt="2021-07-16T07:00:41.105" v="490" actId="1076"/>
        <pc:sldMkLst>
          <pc:docMk/>
          <pc:sldMk cId="2997716268" sldId="267"/>
        </pc:sldMkLst>
        <pc:spChg chg="add mod">
          <ac:chgData name="김 승현" userId="11a90075256c3698" providerId="LiveId" clId="{910064F2-E5A3-4A92-95E5-AADAB2DD4CED}" dt="2021-07-16T06:43:47.013" v="236" actId="1076"/>
          <ac:spMkLst>
            <pc:docMk/>
            <pc:sldMk cId="2997716268" sldId="267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6:44:51.088" v="254" actId="1037"/>
          <ac:spMkLst>
            <pc:docMk/>
            <pc:sldMk cId="2997716268" sldId="267"/>
            <ac:spMk id="17" creationId="{5699BF90-8238-413F-9847-15A2DE94403C}"/>
          </ac:spMkLst>
        </pc:spChg>
        <pc:spChg chg="add mod">
          <ac:chgData name="김 승현" userId="11a90075256c3698" providerId="LiveId" clId="{910064F2-E5A3-4A92-95E5-AADAB2DD4CED}" dt="2021-07-16T06:49:32.959" v="264" actId="1076"/>
          <ac:spMkLst>
            <pc:docMk/>
            <pc:sldMk cId="2997716268" sldId="267"/>
            <ac:spMk id="19" creationId="{419015B1-0318-4457-B38A-83483E56C9ED}"/>
          </ac:spMkLst>
        </pc:spChg>
        <pc:spChg chg="add del mod">
          <ac:chgData name="김 승현" userId="11a90075256c3698" providerId="LiveId" clId="{910064F2-E5A3-4A92-95E5-AADAB2DD4CED}" dt="2021-07-16T06:44:43.005" v="250" actId="478"/>
          <ac:spMkLst>
            <pc:docMk/>
            <pc:sldMk cId="2997716268" sldId="267"/>
            <ac:spMk id="21" creationId="{D537E55A-39DE-49B0-A088-3450B21B5CD6}"/>
          </ac:spMkLst>
        </pc:spChg>
        <pc:spChg chg="add mod">
          <ac:chgData name="김 승현" userId="11a90075256c3698" providerId="LiveId" clId="{910064F2-E5A3-4A92-95E5-AADAB2DD4CED}" dt="2021-07-16T06:50:59.125" v="291" actId="207"/>
          <ac:spMkLst>
            <pc:docMk/>
            <pc:sldMk cId="2997716268" sldId="267"/>
            <ac:spMk id="30" creationId="{301F64DE-2C26-4CBB-BEF6-62B01B10AA53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2" creationId="{EE352969-A6BD-4781-8569-8B860752A571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5" creationId="{7A8A6AC3-AAB3-49B4-BFA9-454423FC64C6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6" creationId="{CD81A528-4D37-492A-A909-86E1C2A08EC1}"/>
          </ac:spMkLst>
        </pc:spChg>
        <pc:spChg chg="add mod">
          <ac:chgData name="김 승현" userId="11a90075256c3698" providerId="LiveId" clId="{910064F2-E5A3-4A92-95E5-AADAB2DD4CED}" dt="2021-07-16T07:00:23.162" v="489" actId="1076"/>
          <ac:spMkLst>
            <pc:docMk/>
            <pc:sldMk cId="2997716268" sldId="267"/>
            <ac:spMk id="41" creationId="{EF2D8FFB-4272-4EF5-88F8-B984E80B7B01}"/>
          </ac:spMkLst>
        </pc:spChg>
        <pc:spChg chg="add mod">
          <ac:chgData name="김 승현" userId="11a90075256c3698" providerId="LiveId" clId="{910064F2-E5A3-4A92-95E5-AADAB2DD4CED}" dt="2021-07-16T07:00:41.105" v="490" actId="1076"/>
          <ac:spMkLst>
            <pc:docMk/>
            <pc:sldMk cId="2997716268" sldId="267"/>
            <ac:spMk id="42" creationId="{9C4D2EBA-A002-47D4-B87C-59EFEF3B9ADB}"/>
          </ac:spMkLst>
        </pc:spChg>
        <pc:spChg chg="add mod">
          <ac:chgData name="김 승현" userId="11a90075256c3698" providerId="LiveId" clId="{910064F2-E5A3-4A92-95E5-AADAB2DD4CED}" dt="2021-07-16T06:51:14.434" v="293" actId="14100"/>
          <ac:spMkLst>
            <pc:docMk/>
            <pc:sldMk cId="2997716268" sldId="267"/>
            <ac:spMk id="44" creationId="{E69BDD90-0A91-4648-9490-58BDAAFC7065}"/>
          </ac:spMkLst>
        </pc:spChg>
        <pc:spChg chg="add mod">
          <ac:chgData name="김 승현" userId="11a90075256c3698" providerId="LiveId" clId="{910064F2-E5A3-4A92-95E5-AADAB2DD4CED}" dt="2021-07-16T06:52:01.714" v="311" actId="1076"/>
          <ac:spMkLst>
            <pc:docMk/>
            <pc:sldMk cId="2997716268" sldId="267"/>
            <ac:spMk id="48" creationId="{8879A4D1-F695-42E8-973F-1E32415D16AC}"/>
          </ac:spMkLst>
        </pc:spChg>
        <pc:spChg chg="mod">
          <ac:chgData name="김 승현" userId="11a90075256c3698" providerId="LiveId" clId="{910064F2-E5A3-4A92-95E5-AADAB2DD4CED}" dt="2021-07-16T06:58:00.203" v="423" actId="20577"/>
          <ac:spMkLst>
            <pc:docMk/>
            <pc:sldMk cId="2997716268" sldId="267"/>
            <ac:spMk id="50" creationId="{B6B195BF-B2D8-44C4-9201-360245A4F525}"/>
          </ac:spMkLst>
        </pc:spChg>
        <pc:spChg chg="add mod">
          <ac:chgData name="김 승현" userId="11a90075256c3698" providerId="LiveId" clId="{910064F2-E5A3-4A92-95E5-AADAB2DD4CED}" dt="2021-07-16T06:58:05.847" v="443" actId="1035"/>
          <ac:spMkLst>
            <pc:docMk/>
            <pc:sldMk cId="2997716268" sldId="267"/>
            <ac:spMk id="51" creationId="{DDE270F4-E034-4C95-A7F2-CD4FF17FE3B8}"/>
          </ac:spMkLst>
        </pc:spChg>
        <pc:spChg chg="add mod">
          <ac:chgData name="김 승현" userId="11a90075256c3698" providerId="LiveId" clId="{910064F2-E5A3-4A92-95E5-AADAB2DD4CED}" dt="2021-07-16T06:58:22.219" v="467"/>
          <ac:spMkLst>
            <pc:docMk/>
            <pc:sldMk cId="2997716268" sldId="267"/>
            <ac:spMk id="52" creationId="{85A2C85B-11AA-456A-97B3-D9703A3B8F79}"/>
          </ac:spMkLst>
        </pc:spChg>
        <pc:spChg chg="add mod">
          <ac:chgData name="김 승현" userId="11a90075256c3698" providerId="LiveId" clId="{910064F2-E5A3-4A92-95E5-AADAB2DD4CED}" dt="2021-07-16T06:52:22.272" v="312" actId="571"/>
          <ac:spMkLst>
            <pc:docMk/>
            <pc:sldMk cId="2997716268" sldId="267"/>
            <ac:spMk id="56" creationId="{9B9C2366-6077-4402-BA75-4B63E21C22B3}"/>
          </ac:spMkLst>
        </pc:spChg>
        <pc:spChg chg="add mod">
          <ac:chgData name="김 승현" userId="11a90075256c3698" providerId="LiveId" clId="{910064F2-E5A3-4A92-95E5-AADAB2DD4CED}" dt="2021-07-16T06:52:47.140" v="318" actId="1076"/>
          <ac:spMkLst>
            <pc:docMk/>
            <pc:sldMk cId="2997716268" sldId="267"/>
            <ac:spMk id="59" creationId="{07BBC576-AD17-468E-B2A8-63AF7F929CAC}"/>
          </ac:spMkLst>
        </pc:spChg>
        <pc:spChg chg="add mod">
          <ac:chgData name="김 승현" userId="11a90075256c3698" providerId="LiveId" clId="{910064F2-E5A3-4A92-95E5-AADAB2DD4CED}" dt="2021-07-16T06:53:49.582" v="330" actId="1076"/>
          <ac:spMkLst>
            <pc:docMk/>
            <pc:sldMk cId="2997716268" sldId="267"/>
            <ac:spMk id="60" creationId="{B9AD9D95-979C-4305-909F-BB2125EEB0E2}"/>
          </ac:spMkLst>
        </pc:spChg>
        <pc:spChg chg="add mod">
          <ac:chgData name="김 승현" userId="11a90075256c3698" providerId="LiveId" clId="{910064F2-E5A3-4A92-95E5-AADAB2DD4CED}" dt="2021-07-16T06:54:56.828" v="340" actId="14100"/>
          <ac:spMkLst>
            <pc:docMk/>
            <pc:sldMk cId="2997716268" sldId="267"/>
            <ac:spMk id="61" creationId="{D5EC03F2-BB8A-4DB0-8AC0-FEA1057BF112}"/>
          </ac:spMkLst>
        </pc:spChg>
        <pc:spChg chg="add del mod">
          <ac:chgData name="김 승현" userId="11a90075256c3698" providerId="LiveId" clId="{910064F2-E5A3-4A92-95E5-AADAB2DD4CED}" dt="2021-07-16T06:53:29.459" v="325" actId="478"/>
          <ac:spMkLst>
            <pc:docMk/>
            <pc:sldMk cId="2997716268" sldId="267"/>
            <ac:spMk id="65" creationId="{22358324-C9AF-46E4-B0BD-83110606CF61}"/>
          </ac:spMkLst>
        </pc:spChg>
        <pc:spChg chg="add mod">
          <ac:chgData name="김 승현" userId="11a90075256c3698" providerId="LiveId" clId="{910064F2-E5A3-4A92-95E5-AADAB2DD4CED}" dt="2021-07-16T06:54:49.363" v="339" actId="1076"/>
          <ac:spMkLst>
            <pc:docMk/>
            <pc:sldMk cId="2997716268" sldId="267"/>
            <ac:spMk id="72" creationId="{001026E3-C43C-450E-9240-B96DCA11EFC3}"/>
          </ac:spMkLst>
        </pc:spChg>
        <pc:spChg chg="add mod">
          <ac:chgData name="김 승현" userId="11a90075256c3698" providerId="LiveId" clId="{910064F2-E5A3-4A92-95E5-AADAB2DD4CED}" dt="2021-07-16T06:56:01.100" v="347" actId="571"/>
          <ac:spMkLst>
            <pc:docMk/>
            <pc:sldMk cId="2997716268" sldId="267"/>
            <ac:spMk id="74" creationId="{C3523457-B275-4C3E-9650-42A2CDF2EFE4}"/>
          </ac:spMkLst>
        </pc:spChg>
        <pc:spChg chg="add mod">
          <ac:chgData name="김 승현" userId="11a90075256c3698" providerId="LiveId" clId="{910064F2-E5A3-4A92-95E5-AADAB2DD4CED}" dt="2021-07-16T06:58:34.153" v="470" actId="1076"/>
          <ac:spMkLst>
            <pc:docMk/>
            <pc:sldMk cId="2997716268" sldId="267"/>
            <ac:spMk id="78" creationId="{25A6DB09-D8E4-4E4A-B7CB-1C72A8457F5C}"/>
          </ac:spMkLst>
        </pc:spChg>
        <pc:spChg chg="add mod">
          <ac:chgData name="김 승현" userId="11a90075256c3698" providerId="LiveId" clId="{910064F2-E5A3-4A92-95E5-AADAB2DD4CED}" dt="2021-07-16T06:58:28.452" v="469" actId="571"/>
          <ac:spMkLst>
            <pc:docMk/>
            <pc:sldMk cId="2997716268" sldId="267"/>
            <ac:spMk id="79" creationId="{7EB8B545-B5AB-4735-971F-4827EAEDEAE6}"/>
          </ac:spMkLst>
        </pc:spChg>
        <pc:grpChg chg="del">
          <ac:chgData name="김 승현" userId="11a90075256c3698" providerId="LiveId" clId="{910064F2-E5A3-4A92-95E5-AADAB2DD4CED}" dt="2021-07-16T06:41:29.375" v="154" actId="478"/>
          <ac:grpSpMkLst>
            <pc:docMk/>
            <pc:sldMk cId="2997716268" sldId="267"/>
            <ac:grpSpMk id="47" creationId="{7401BB94-FF3C-4458-BD2A-583E073A4FA8}"/>
          </ac:grpSpMkLst>
        </pc:grpChg>
        <pc:graphicFrameChg chg="mod">
          <ac:chgData name="김 승현" userId="11a90075256c3698" providerId="LiveId" clId="{910064F2-E5A3-4A92-95E5-AADAB2DD4CED}" dt="2021-07-16T06:41:34.663" v="155" actId="1076"/>
          <ac:graphicFrameMkLst>
            <pc:docMk/>
            <pc:sldMk cId="2997716268" sldId="267"/>
            <ac:graphicFrameMk id="12" creationId="{A5412CB3-2546-44AE-BE6B-0581FBA0BE7C}"/>
          </ac:graphicFrameMkLst>
        </pc:graphicFrameChg>
        <pc:graphicFrameChg chg="add mod">
          <ac:chgData name="김 승현" userId="11a90075256c3698" providerId="LiveId" clId="{910064F2-E5A3-4A92-95E5-AADAB2DD4CED}" dt="2021-07-16T06:50:32.647" v="289" actId="1076"/>
          <ac:graphicFrameMkLst>
            <pc:docMk/>
            <pc:sldMk cId="2997716268" sldId="267"/>
            <ac:graphicFrameMk id="13" creationId="{CAD68371-EF2B-4E32-95DF-9D305676602C}"/>
          </ac:graphicFrameMkLst>
        </pc:graphicFrameChg>
        <pc:graphicFrameChg chg="del">
          <ac:chgData name="김 승현" userId="11a90075256c3698" providerId="LiveId" clId="{910064F2-E5A3-4A92-95E5-AADAB2DD4CED}" dt="2021-07-16T06:42:03.389" v="174" actId="478"/>
          <ac:graphicFrameMkLst>
            <pc:docMk/>
            <pc:sldMk cId="2997716268" sldId="267"/>
            <ac:graphicFrameMk id="18" creationId="{5458E85C-427F-46EB-B330-8A2764F4C4D9}"/>
          </ac:graphicFrameMkLst>
        </pc:graphicFrameChg>
        <pc:graphicFrameChg chg="add mod modGraphic">
          <ac:chgData name="김 승현" userId="11a90075256c3698" providerId="LiveId" clId="{910064F2-E5A3-4A92-95E5-AADAB2DD4CED}" dt="2021-07-16T06:52:26.164" v="314" actId="20577"/>
          <ac:graphicFrameMkLst>
            <pc:docMk/>
            <pc:sldMk cId="2997716268" sldId="267"/>
            <ac:graphicFrameMk id="54" creationId="{3057E0C6-13E9-4830-AED4-58C3FD7CDC52}"/>
          </ac:graphicFrameMkLst>
        </pc:graphicFrameChg>
        <pc:graphicFrameChg chg="add mod modGraphic">
          <ac:chgData name="김 승현" userId="11a90075256c3698" providerId="LiveId" clId="{910064F2-E5A3-4A92-95E5-AADAB2DD4CED}" dt="2021-07-16T06:55:32.459" v="346" actId="207"/>
          <ac:graphicFrameMkLst>
            <pc:docMk/>
            <pc:sldMk cId="2997716268" sldId="267"/>
            <ac:graphicFrameMk id="73" creationId="{9123C8A0-07CE-4713-B05E-33485B065967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6" creationId="{88A9A2F6-FFDF-4502-9ECC-9CEDBA43F8BB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7" creationId="{DC49F990-E89E-472D-9F86-434290F302EB}"/>
          </ac:graphicFrameMkLst>
        </pc:graphicFrameChg>
        <pc:cxnChg chg="add mod">
          <ac:chgData name="김 승현" userId="11a90075256c3698" providerId="LiveId" clId="{910064F2-E5A3-4A92-95E5-AADAB2DD4CED}" dt="2021-07-16T06:43:45.102" v="235" actId="14100"/>
          <ac:cxnSpMkLst>
            <pc:docMk/>
            <pc:sldMk cId="2997716268" sldId="267"/>
            <ac:cxnSpMk id="3" creationId="{588EEF5B-24ED-4AEE-B761-701225803D0C}"/>
          </ac:cxnSpMkLst>
        </pc:cxnChg>
        <pc:cxnChg chg="add mod">
          <ac:chgData name="김 승현" userId="11a90075256c3698" providerId="LiveId" clId="{910064F2-E5A3-4A92-95E5-AADAB2DD4CED}" dt="2021-07-16T06:44:57.958" v="255" actId="14100"/>
          <ac:cxnSpMkLst>
            <pc:docMk/>
            <pc:sldMk cId="2997716268" sldId="267"/>
            <ac:cxnSpMk id="15" creationId="{BFC8F478-B9E4-4C84-B45A-35C435C7F7AF}"/>
          </ac:cxnSpMkLst>
        </pc:cxnChg>
        <pc:cxnChg chg="add mod">
          <ac:chgData name="김 승현" userId="11a90075256c3698" providerId="LiveId" clId="{910064F2-E5A3-4A92-95E5-AADAB2DD4CED}" dt="2021-07-16T06:49:40.668" v="266" actId="14100"/>
          <ac:cxnSpMkLst>
            <pc:docMk/>
            <pc:sldMk cId="2997716268" sldId="267"/>
            <ac:cxnSpMk id="16" creationId="{7472613E-F65F-48F3-A044-0E3B0B70F9C8}"/>
          </ac:cxnSpMkLst>
        </pc:cxnChg>
        <pc:cxnChg chg="add del mod">
          <ac:chgData name="김 승현" userId="11a90075256c3698" providerId="LiveId" clId="{910064F2-E5A3-4A92-95E5-AADAB2DD4CED}" dt="2021-07-16T06:44:43.972" v="251" actId="478"/>
          <ac:cxnSpMkLst>
            <pc:docMk/>
            <pc:sldMk cId="2997716268" sldId="267"/>
            <ac:cxnSpMk id="20" creationId="{6C34942C-4898-482A-80F5-3449C8127453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1" creationId="{F5F70C62-1FF4-43E7-B849-705CB1026337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3" creationId="{96655D70-3EDB-4ED7-9D63-3164E17880DF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4" creationId="{4A76CB5D-5991-47F4-B3B9-C8FA98DA7D0E}"/>
          </ac:cxnSpMkLst>
        </pc:cxnChg>
        <pc:cxnChg chg="add mod">
          <ac:chgData name="김 승현" userId="11a90075256c3698" providerId="LiveId" clId="{910064F2-E5A3-4A92-95E5-AADAB2DD4CED}" dt="2021-07-16T06:51:25.175" v="297" actId="14100"/>
          <ac:cxnSpMkLst>
            <pc:docMk/>
            <pc:sldMk cId="2997716268" sldId="267"/>
            <ac:cxnSpMk id="38" creationId="{3FBF6D89-4F48-47CC-BFC4-B73F0BBA12A7}"/>
          </ac:cxnSpMkLst>
        </pc:cxnChg>
        <pc:cxnChg chg="add mod">
          <ac:chgData name="김 승현" userId="11a90075256c3698" providerId="LiveId" clId="{910064F2-E5A3-4A92-95E5-AADAB2DD4CED}" dt="2021-07-16T06:51:44.459" v="303" actId="14100"/>
          <ac:cxnSpMkLst>
            <pc:docMk/>
            <pc:sldMk cId="2997716268" sldId="267"/>
            <ac:cxnSpMk id="45" creationId="{863332C9-930C-425A-8A2F-2FE629FB4F86}"/>
          </ac:cxnSpMkLst>
        </pc:cxnChg>
        <pc:cxnChg chg="add mod">
          <ac:chgData name="김 승현" userId="11a90075256c3698" providerId="LiveId" clId="{910064F2-E5A3-4A92-95E5-AADAB2DD4CED}" dt="2021-07-16T06:51:30.781" v="300" actId="1037"/>
          <ac:cxnSpMkLst>
            <pc:docMk/>
            <pc:sldMk cId="2997716268" sldId="267"/>
            <ac:cxnSpMk id="49" creationId="{AD693E8A-3099-4E8F-9A95-244B6C2FB56B}"/>
          </ac:cxnSpMkLst>
        </pc:cxnChg>
        <pc:cxnChg chg="add mod">
          <ac:chgData name="김 승현" userId="11a90075256c3698" providerId="LiveId" clId="{910064F2-E5A3-4A92-95E5-AADAB2DD4CED}" dt="2021-07-16T06:52:22.272" v="312" actId="571"/>
          <ac:cxnSpMkLst>
            <pc:docMk/>
            <pc:sldMk cId="2997716268" sldId="267"/>
            <ac:cxnSpMk id="55" creationId="{F97D9DA7-3F03-4DE3-9229-B25D8407B189}"/>
          </ac:cxnSpMkLst>
        </pc:cxnChg>
        <pc:cxnChg chg="add mod">
          <ac:chgData name="김 승현" userId="11a90075256c3698" providerId="LiveId" clId="{910064F2-E5A3-4A92-95E5-AADAB2DD4CED}" dt="2021-07-16T06:52:50.538" v="319" actId="1076"/>
          <ac:cxnSpMkLst>
            <pc:docMk/>
            <pc:sldMk cId="2997716268" sldId="267"/>
            <ac:cxnSpMk id="57" creationId="{299A6A37-8E40-4C59-A5F1-DE209345F2FB}"/>
          </ac:cxnSpMkLst>
        </pc:cxnChg>
        <pc:cxnChg chg="add mod">
          <ac:chgData name="김 승현" userId="11a90075256c3698" providerId="LiveId" clId="{910064F2-E5A3-4A92-95E5-AADAB2DD4CED}" dt="2021-07-16T06:55:00.959" v="341" actId="1035"/>
          <ac:cxnSpMkLst>
            <pc:docMk/>
            <pc:sldMk cId="2997716268" sldId="267"/>
            <ac:cxnSpMk id="58" creationId="{745DB0F3-7C9F-4EF3-9F3B-0B86FEBBD2B3}"/>
          </ac:cxnSpMkLst>
        </pc:cxnChg>
        <pc:cxnChg chg="add del mod">
          <ac:chgData name="김 승현" userId="11a90075256c3698" providerId="LiveId" clId="{910064F2-E5A3-4A92-95E5-AADAB2DD4CED}" dt="2021-07-16T06:53:27.969" v="323" actId="478"/>
          <ac:cxnSpMkLst>
            <pc:docMk/>
            <pc:sldMk cId="2997716268" sldId="267"/>
            <ac:cxnSpMk id="62" creationId="{B2493AA9-1C5A-4719-9889-1486F8BA3D17}"/>
          </ac:cxnSpMkLst>
        </pc:cxnChg>
        <pc:cxnChg chg="add del mod">
          <ac:chgData name="김 승현" userId="11a90075256c3698" providerId="LiveId" clId="{910064F2-E5A3-4A92-95E5-AADAB2DD4CED}" dt="2021-07-16T06:53:28.803" v="324" actId="478"/>
          <ac:cxnSpMkLst>
            <pc:docMk/>
            <pc:sldMk cId="2997716268" sldId="267"/>
            <ac:cxnSpMk id="63" creationId="{87E5E894-DF0B-4069-BD2C-499DB7E495A3}"/>
          </ac:cxnSpMkLst>
        </pc:cxnChg>
        <pc:cxnChg chg="add del mod">
          <ac:chgData name="김 승현" userId="11a90075256c3698" providerId="LiveId" clId="{910064F2-E5A3-4A92-95E5-AADAB2DD4CED}" dt="2021-07-16T06:53:27.129" v="322" actId="478"/>
          <ac:cxnSpMkLst>
            <pc:docMk/>
            <pc:sldMk cId="2997716268" sldId="267"/>
            <ac:cxnSpMk id="64" creationId="{3EAC5FF2-C5C3-4141-9AC5-1DD734833FB5}"/>
          </ac:cxnSpMkLst>
        </pc:cxnChg>
        <pc:cxnChg chg="add mod">
          <ac:chgData name="김 승현" userId="11a90075256c3698" providerId="LiveId" clId="{910064F2-E5A3-4A92-95E5-AADAB2DD4CED}" dt="2021-07-16T06:54:37.132" v="336" actId="1076"/>
          <ac:cxnSpMkLst>
            <pc:docMk/>
            <pc:sldMk cId="2997716268" sldId="267"/>
            <ac:cxnSpMk id="69" creationId="{0FD501A6-B5F3-4895-876A-00565485366F}"/>
          </ac:cxnSpMkLst>
        </pc:cxnChg>
        <pc:cxnChg chg="add mod">
          <ac:chgData name="김 승현" userId="11a90075256c3698" providerId="LiveId" clId="{910064F2-E5A3-4A92-95E5-AADAB2DD4CED}" dt="2021-07-16T06:54:33.218" v="334" actId="571"/>
          <ac:cxnSpMkLst>
            <pc:docMk/>
            <pc:sldMk cId="2997716268" sldId="267"/>
            <ac:cxnSpMk id="70" creationId="{F65B099F-4400-4E3B-A036-52D7CC364552}"/>
          </ac:cxnSpMkLst>
        </pc:cxnChg>
        <pc:cxnChg chg="add mod">
          <ac:chgData name="김 승현" userId="11a90075256c3698" providerId="LiveId" clId="{910064F2-E5A3-4A92-95E5-AADAB2DD4CED}" dt="2021-07-16T06:54:35.392" v="335" actId="571"/>
          <ac:cxnSpMkLst>
            <pc:docMk/>
            <pc:sldMk cId="2997716268" sldId="267"/>
            <ac:cxnSpMk id="71" creationId="{4000AAEF-AE12-43DC-9DD0-4C09474ED489}"/>
          </ac:cxnSpMkLst>
        </pc:cxnChg>
        <pc:cxnChg chg="add mod">
          <ac:chgData name="김 승현" userId="11a90075256c3698" providerId="LiveId" clId="{910064F2-E5A3-4A92-95E5-AADAB2DD4CED}" dt="2021-07-16T06:56:16.860" v="408" actId="1035"/>
          <ac:cxnSpMkLst>
            <pc:docMk/>
            <pc:sldMk cId="2997716268" sldId="267"/>
            <ac:cxnSpMk id="75" creationId="{347E8403-FFD7-4074-8E17-47FFD4B19F23}"/>
          </ac:cxnSpMkLst>
        </pc:cxnChg>
        <pc:cxnChg chg="add mod">
          <ac:chgData name="김 승현" userId="11a90075256c3698" providerId="LiveId" clId="{910064F2-E5A3-4A92-95E5-AADAB2DD4CED}" dt="2021-07-16T06:58:55.356" v="473" actId="14100"/>
          <ac:cxnSpMkLst>
            <pc:docMk/>
            <pc:sldMk cId="2997716268" sldId="267"/>
            <ac:cxnSpMk id="80" creationId="{6B7786C8-89B3-48A1-B9F3-3BB987FF9C45}"/>
          </ac:cxnSpMkLst>
        </pc:cxnChg>
        <pc:cxnChg chg="add mod">
          <ac:chgData name="김 승현" userId="11a90075256c3698" providerId="LiveId" clId="{910064F2-E5A3-4A92-95E5-AADAB2DD4CED}" dt="2021-07-16T06:59:02.354" v="476" actId="14100"/>
          <ac:cxnSpMkLst>
            <pc:docMk/>
            <pc:sldMk cId="2997716268" sldId="267"/>
            <ac:cxnSpMk id="82" creationId="{0664DEC4-F107-495B-9933-17203EC9ED04}"/>
          </ac:cxnSpMkLst>
        </pc:cxnChg>
        <pc:cxnChg chg="add del mod">
          <ac:chgData name="김 승현" userId="11a90075256c3698" providerId="LiveId" clId="{910064F2-E5A3-4A92-95E5-AADAB2DD4CED}" dt="2021-07-16T06:59:05.635" v="478" actId="478"/>
          <ac:cxnSpMkLst>
            <pc:docMk/>
            <pc:sldMk cId="2997716268" sldId="267"/>
            <ac:cxnSpMk id="85" creationId="{872118BD-6C0E-41DF-9346-F57CD7B2261E}"/>
          </ac:cxnSpMkLst>
        </pc:cxnChg>
        <pc:cxnChg chg="add mod">
          <ac:chgData name="김 승현" userId="11a90075256c3698" providerId="LiveId" clId="{910064F2-E5A3-4A92-95E5-AADAB2DD4CED}" dt="2021-07-16T06:59:14.295" v="481" actId="14100"/>
          <ac:cxnSpMkLst>
            <pc:docMk/>
            <pc:sldMk cId="2997716268" sldId="267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6:59:20.747" v="483" actId="1038"/>
          <ac:cxnSpMkLst>
            <pc:docMk/>
            <pc:sldMk cId="2997716268" sldId="267"/>
            <ac:cxnSpMk id="89" creationId="{A2F2C5C3-7E85-4C16-BEB4-1BA2567D9546}"/>
          </ac:cxnSpMkLst>
        </pc:cxnChg>
      </pc:sldChg>
      <pc:sldChg chg="del">
        <pc:chgData name="김 승현" userId="11a90075256c3698" providerId="LiveId" clId="{910064F2-E5A3-4A92-95E5-AADAB2DD4CED}" dt="2021-07-16T06:05:17.810" v="7" actId="47"/>
        <pc:sldMkLst>
          <pc:docMk/>
          <pc:sldMk cId="3179105269" sldId="267"/>
        </pc:sldMkLst>
      </pc:sldChg>
      <pc:sldChg chg="addSp delSp modSp add mod">
        <pc:chgData name="김 승현" userId="11a90075256c3698" providerId="LiveId" clId="{910064F2-E5A3-4A92-95E5-AADAB2DD4CED}" dt="2021-07-16T07:10:10.909" v="588" actId="1076"/>
        <pc:sldMkLst>
          <pc:docMk/>
          <pc:sldMk cId="1993176366" sldId="268"/>
        </pc:sldMkLst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8" creationId="{4805BBD4-EAE8-4500-9862-4E643E0B8A7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7" creationId="{5699BF90-8238-413F-9847-15A2DE94403C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9" creationId="{419015B1-0318-4457-B38A-83483E56C9ED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30" creationId="{301F64DE-2C26-4CBB-BEF6-62B01B10AA53}"/>
          </ac:spMkLst>
        </pc:spChg>
        <pc:spChg chg="del">
          <ac:chgData name="김 승현" userId="11a90075256c3698" providerId="LiveId" clId="{910064F2-E5A3-4A92-95E5-AADAB2DD4CED}" dt="2021-07-16T07:02:43.291" v="512" actId="478"/>
          <ac:spMkLst>
            <pc:docMk/>
            <pc:sldMk cId="1993176366" sldId="268"/>
            <ac:spMk id="32" creationId="{EE352969-A6BD-4781-8569-8B860752A571}"/>
          </ac:spMkLst>
        </pc:spChg>
        <pc:spChg chg="del mod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5" creationId="{7A8A6AC3-AAB3-49B4-BFA9-454423FC64C6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6" creationId="{CD81A528-4D37-492A-A909-86E1C2A08EC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1" creationId="{EF2D8FFB-4272-4EF5-88F8-B984E80B7B0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2" creationId="{9C4D2EBA-A002-47D4-B87C-59EFEF3B9ADB}"/>
          </ac:spMkLst>
        </pc:spChg>
        <pc:spChg chg="del">
          <ac:chgData name="김 승현" userId="11a90075256c3698" providerId="LiveId" clId="{910064F2-E5A3-4A92-95E5-AADAB2DD4CED}" dt="2021-07-16T07:02:20.224" v="504" actId="478"/>
          <ac:spMkLst>
            <pc:docMk/>
            <pc:sldMk cId="1993176366" sldId="268"/>
            <ac:spMk id="44" creationId="{E69BDD90-0A91-4648-9490-58BDAAFC7065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8" creationId="{8879A4D1-F695-42E8-973F-1E32415D16AC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51" creationId="{DDE270F4-E034-4C95-A7F2-CD4FF17FE3B8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52" creationId="{85A2C85B-11AA-456A-97B3-D9703A3B8F79}"/>
          </ac:spMkLst>
        </pc:spChg>
        <pc:spChg chg="del">
          <ac:chgData name="김 승현" userId="11a90075256c3698" providerId="LiveId" clId="{910064F2-E5A3-4A92-95E5-AADAB2DD4CED}" dt="2021-07-16T07:02:54.885" v="515" actId="478"/>
          <ac:spMkLst>
            <pc:docMk/>
            <pc:sldMk cId="1993176366" sldId="268"/>
            <ac:spMk id="56" creationId="{9B9C2366-6077-4402-BA75-4B63E21C22B3}"/>
          </ac:spMkLst>
        </pc:spChg>
        <pc:spChg chg="del">
          <ac:chgData name="김 승현" userId="11a90075256c3698" providerId="LiveId" clId="{910064F2-E5A3-4A92-95E5-AADAB2DD4CED}" dt="2021-07-16T07:03:01.345" v="524" actId="478"/>
          <ac:spMkLst>
            <pc:docMk/>
            <pc:sldMk cId="1993176366" sldId="268"/>
            <ac:spMk id="59" creationId="{07BBC576-AD17-468E-B2A8-63AF7F929CAC}"/>
          </ac:spMkLst>
        </pc:spChg>
        <pc:spChg chg="del">
          <ac:chgData name="김 승현" userId="11a90075256c3698" providerId="LiveId" clId="{910064F2-E5A3-4A92-95E5-AADAB2DD4CED}" dt="2021-07-16T07:03:00.779" v="523" actId="478"/>
          <ac:spMkLst>
            <pc:docMk/>
            <pc:sldMk cId="1993176366" sldId="268"/>
            <ac:spMk id="60" creationId="{B9AD9D95-979C-4305-909F-BB2125EEB0E2}"/>
          </ac:spMkLst>
        </pc:spChg>
        <pc:spChg chg="del">
          <ac:chgData name="김 승현" userId="11a90075256c3698" providerId="LiveId" clId="{910064F2-E5A3-4A92-95E5-AADAB2DD4CED}" dt="2021-07-16T07:02:53.720" v="514" actId="478"/>
          <ac:spMkLst>
            <pc:docMk/>
            <pc:sldMk cId="1993176366" sldId="268"/>
            <ac:spMk id="61" creationId="{D5EC03F2-BB8A-4DB0-8AC0-FEA1057BF112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3" creationId="{5FC73867-926A-4386-8FC7-ACB82D0C75F6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6" creationId="{BD086FAA-3637-4A37-AF57-1590748D39FE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7" creationId="{B3EA330A-85DC-4EDA-8144-65EB47CD7031}"/>
          </ac:spMkLst>
        </pc:spChg>
        <pc:spChg chg="add del mod">
          <ac:chgData name="김 승현" userId="11a90075256c3698" providerId="LiveId" clId="{910064F2-E5A3-4A92-95E5-AADAB2DD4CED}" dt="2021-07-16T07:03:10.868" v="526" actId="478"/>
          <ac:spMkLst>
            <pc:docMk/>
            <pc:sldMk cId="1993176366" sldId="268"/>
            <ac:spMk id="68" creationId="{FFE4B762-EA20-4367-96F9-2808786959A1}"/>
          </ac:spMkLst>
        </pc:spChg>
        <pc:spChg chg="del mod">
          <ac:chgData name="김 승현" userId="11a90075256c3698" providerId="LiveId" clId="{910064F2-E5A3-4A92-95E5-AADAB2DD4CED}" dt="2021-07-16T07:02:58.893" v="521" actId="478"/>
          <ac:spMkLst>
            <pc:docMk/>
            <pc:sldMk cId="1993176366" sldId="268"/>
            <ac:spMk id="72" creationId="{001026E3-C43C-450E-9240-B96DCA11EFC3}"/>
          </ac:spMkLst>
        </pc:spChg>
        <pc:spChg chg="del">
          <ac:chgData name="김 승현" userId="11a90075256c3698" providerId="LiveId" clId="{910064F2-E5A3-4A92-95E5-AADAB2DD4CED}" dt="2021-07-16T07:02:04.829" v="500" actId="478"/>
          <ac:spMkLst>
            <pc:docMk/>
            <pc:sldMk cId="1993176366" sldId="268"/>
            <ac:spMk id="74" creationId="{C3523457-B275-4C3E-9650-42A2CDF2EFE4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78" creationId="{25A6DB09-D8E4-4E4A-B7CB-1C72A8457F5C}"/>
          </ac:spMkLst>
        </pc:spChg>
        <pc:spChg chg="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79" creationId="{7EB8B545-B5AB-4735-971F-4827EAEDEAE6}"/>
          </ac:spMkLst>
        </pc:spChg>
        <pc:spChg chg="add del mod">
          <ac:chgData name="김 승현" userId="11a90075256c3698" providerId="LiveId" clId="{910064F2-E5A3-4A92-95E5-AADAB2DD4CED}" dt="2021-07-16T07:03:13.095" v="527" actId="478"/>
          <ac:spMkLst>
            <pc:docMk/>
            <pc:sldMk cId="1993176366" sldId="268"/>
            <ac:spMk id="81" creationId="{E258EF26-93A1-4E67-98C1-65A09CB1B151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3" creationId="{66B1FF7E-6674-461C-B1A3-C56E77313403}"/>
          </ac:spMkLst>
        </pc:spChg>
        <pc:spChg chg="add del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8" creationId="{236FB185-ED9F-461E-AB3E-3551E55FF0F0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3" creationId="{9C076141-F06C-45C4-B732-DB3B99238E63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5" creationId="{42141F9C-69B0-420D-B5D7-955BAEF6A331}"/>
          </ac:spMkLst>
        </pc:spChg>
        <pc:graphicFrameChg chg="del">
          <ac:chgData name="김 승현" userId="11a90075256c3698" providerId="LiveId" clId="{910064F2-E5A3-4A92-95E5-AADAB2DD4CED}" dt="2021-07-16T06:59:48.421" v="485" actId="478"/>
          <ac:graphicFrameMkLst>
            <pc:docMk/>
            <pc:sldMk cId="1993176366" sldId="268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7:01:58.599" v="495" actId="478"/>
          <ac:graphicFrameMkLst>
            <pc:docMk/>
            <pc:sldMk cId="1993176366" sldId="268"/>
            <ac:graphicFrameMk id="13" creationId="{CAD68371-EF2B-4E32-95DF-9D305676602C}"/>
          </ac:graphicFrameMkLst>
        </pc:graphicFrameChg>
        <pc:graphicFrameChg chg="add del mod">
          <ac:chgData name="김 승현" userId="11a90075256c3698" providerId="LiveId" clId="{910064F2-E5A3-4A92-95E5-AADAB2DD4CED}" dt="2021-07-16T07:02:19.576" v="503" actId="478"/>
          <ac:graphicFrameMkLst>
            <pc:docMk/>
            <pc:sldMk cId="1993176366" sldId="268"/>
            <ac:graphicFrameMk id="53" creationId="{BB5682FF-C331-4088-A4E1-212F2165241D}"/>
          </ac:graphicFrameMkLst>
        </pc:graphicFrameChg>
        <pc:graphicFrameChg chg="del">
          <ac:chgData name="김 승현" userId="11a90075256c3698" providerId="LiveId" clId="{910064F2-E5A3-4A92-95E5-AADAB2DD4CED}" dt="2021-07-16T07:01:59.428" v="496" actId="478"/>
          <ac:graphicFrameMkLst>
            <pc:docMk/>
            <pc:sldMk cId="1993176366" sldId="268"/>
            <ac:graphicFrameMk id="54" creationId="{3057E0C6-13E9-4830-AED4-58C3FD7CDC52}"/>
          </ac:graphicFrameMkLst>
        </pc:graphicFrameChg>
        <pc:graphicFrameChg chg="del modGraphic">
          <ac:chgData name="김 승현" userId="11a90075256c3698" providerId="LiveId" clId="{910064F2-E5A3-4A92-95E5-AADAB2DD4CED}" dt="2021-07-16T07:02:02.697" v="498" actId="478"/>
          <ac:graphicFrameMkLst>
            <pc:docMk/>
            <pc:sldMk cId="1993176366" sldId="268"/>
            <ac:graphicFrameMk id="73" creationId="{9123C8A0-07CE-4713-B05E-33485B065967}"/>
          </ac:graphicFrameMkLst>
        </pc:graphicFrameChg>
        <pc:graphicFrameChg chg="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76" creationId="{88A9A2F6-FFDF-4502-9ECC-9CEDBA43F8BB}"/>
          </ac:graphicFrameMkLst>
        </pc:graphicFrameChg>
        <pc:graphicFrameChg chg="mod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77" creationId="{DC49F990-E89E-472D-9F86-434290F302EB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0" creationId="{1680F427-ECD8-4C51-B618-9C967F93663C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1" creationId="{0EAD508B-8965-413C-A242-A089D4DACAF7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2" creationId="{E1B9845E-BE57-447F-BC39-81EFD6788FE5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4" creationId="{8CA0AED0-1A4D-4337-B864-8CF82C46A4FA}"/>
          </ac:graphicFrameMkLst>
        </pc:graphicFrame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" creationId="{588EEF5B-24ED-4AEE-B761-701225803D0C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5" creationId="{BFC8F478-B9E4-4C84-B45A-35C435C7F7AF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6" creationId="{7472613E-F65F-48F3-A044-0E3B0B70F9C8}"/>
          </ac:cxnSpMkLst>
        </pc:cxnChg>
        <pc:cxnChg chg="del">
          <ac:chgData name="김 승현" userId="11a90075256c3698" providerId="LiveId" clId="{910064F2-E5A3-4A92-95E5-AADAB2DD4CED}" dt="2021-07-16T07:02:41.178" v="511" actId="478"/>
          <ac:cxnSpMkLst>
            <pc:docMk/>
            <pc:sldMk cId="1993176366" sldId="268"/>
            <ac:cxnSpMk id="31" creationId="{F5F70C62-1FF4-43E7-B849-705CB1026337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3" creationId="{96655D70-3EDB-4ED7-9D63-3164E17880DF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4" creationId="{4A76CB5D-5991-47F4-B3B9-C8FA98DA7D0E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8" creationId="{3FBF6D89-4F48-47CC-BFC4-B73F0BBA12A7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5" creationId="{863332C9-930C-425A-8A2F-2FE629FB4F86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9" creationId="{AD693E8A-3099-4E8F-9A95-244B6C2FB56B}"/>
          </ac:cxnSpMkLst>
        </pc:cxnChg>
        <pc:cxnChg chg="del">
          <ac:chgData name="김 승현" userId="11a90075256c3698" providerId="LiveId" clId="{910064F2-E5A3-4A92-95E5-AADAB2DD4CED}" dt="2021-07-16T07:02:55.376" v="516" actId="478"/>
          <ac:cxnSpMkLst>
            <pc:docMk/>
            <pc:sldMk cId="1993176366" sldId="268"/>
            <ac:cxnSpMk id="55" creationId="{F97D9DA7-3F03-4DE3-9229-B25D8407B189}"/>
          </ac:cxnSpMkLst>
        </pc:cxnChg>
        <pc:cxnChg chg="del">
          <ac:chgData name="김 승현" userId="11a90075256c3698" providerId="LiveId" clId="{910064F2-E5A3-4A92-95E5-AADAB2DD4CED}" dt="2021-07-16T07:03:02.043" v="525" actId="478"/>
          <ac:cxnSpMkLst>
            <pc:docMk/>
            <pc:sldMk cId="1993176366" sldId="268"/>
            <ac:cxnSpMk id="57" creationId="{299A6A37-8E40-4C59-A5F1-DE209345F2FB}"/>
          </ac:cxnSpMkLst>
        </pc:cxnChg>
        <pc:cxnChg chg="del">
          <ac:chgData name="김 승현" userId="11a90075256c3698" providerId="LiveId" clId="{910064F2-E5A3-4A92-95E5-AADAB2DD4CED}" dt="2021-07-16T07:02:59.479" v="522" actId="478"/>
          <ac:cxnSpMkLst>
            <pc:docMk/>
            <pc:sldMk cId="1993176366" sldId="268"/>
            <ac:cxnSpMk id="58" creationId="{745DB0F3-7C9F-4EF3-9F3B-0B86FEBBD2B3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2" creationId="{3F68D929-62F9-4FCF-94AA-4E86EE78B761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4" creationId="{0C7FB2FA-84C6-4A62-A0DD-DD962571D83A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5" creationId="{A01A0F2D-479B-4DCF-85B9-4B951E17013F}"/>
          </ac:cxnSpMkLst>
        </pc:cxnChg>
        <pc:cxnChg chg="del">
          <ac:chgData name="김 승현" userId="11a90075256c3698" providerId="LiveId" clId="{910064F2-E5A3-4A92-95E5-AADAB2DD4CED}" dt="2021-07-16T07:02:56.243" v="518" actId="478"/>
          <ac:cxnSpMkLst>
            <pc:docMk/>
            <pc:sldMk cId="1993176366" sldId="268"/>
            <ac:cxnSpMk id="69" creationId="{0FD501A6-B5F3-4895-876A-00565485366F}"/>
          </ac:cxnSpMkLst>
        </pc:cxnChg>
        <pc:cxnChg chg="del">
          <ac:chgData name="김 승현" userId="11a90075256c3698" providerId="LiveId" clId="{910064F2-E5A3-4A92-95E5-AADAB2DD4CED}" dt="2021-07-16T07:02:55.852" v="517" actId="478"/>
          <ac:cxnSpMkLst>
            <pc:docMk/>
            <pc:sldMk cId="1993176366" sldId="268"/>
            <ac:cxnSpMk id="70" creationId="{F65B099F-4400-4E3B-A036-52D7CC364552}"/>
          </ac:cxnSpMkLst>
        </pc:cxnChg>
        <pc:cxnChg chg="del">
          <ac:chgData name="김 승현" userId="11a90075256c3698" providerId="LiveId" clId="{910064F2-E5A3-4A92-95E5-AADAB2DD4CED}" dt="2021-07-16T07:02:57.593" v="520" actId="478"/>
          <ac:cxnSpMkLst>
            <pc:docMk/>
            <pc:sldMk cId="1993176366" sldId="268"/>
            <ac:cxnSpMk id="71" creationId="{4000AAEF-AE12-43DC-9DD0-4C09474ED489}"/>
          </ac:cxnSpMkLst>
        </pc:cxnChg>
        <pc:cxnChg chg="del">
          <ac:chgData name="김 승현" userId="11a90075256c3698" providerId="LiveId" clId="{910064F2-E5A3-4A92-95E5-AADAB2DD4CED}" dt="2021-07-16T07:02:03.726" v="499" actId="478"/>
          <ac:cxnSpMkLst>
            <pc:docMk/>
            <pc:sldMk cId="1993176366" sldId="268"/>
            <ac:cxnSpMk id="75" creationId="{347E8403-FFD7-4074-8E17-47FFD4B19F23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0" creationId="{6B7786C8-89B3-48A1-B9F3-3BB987FF9C45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2" creationId="{0664DEC4-F107-495B-9933-17203EC9ED0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4" creationId="{321345DE-4B0B-43C1-A9A4-9F9E4D4DF03F}"/>
          </ac:cxnSpMkLst>
        </pc:cxnChg>
        <pc:cxnChg chg="add del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5" creationId="{3EE9369E-4418-4D46-868F-FF2DCF5769D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7" creationId="{4C2F326F-18D6-4A07-9E9B-FD7E3BA5E00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9" creationId="{A2F2C5C3-7E85-4C16-BEB4-1BA2567D9546}"/>
          </ac:cxnSpMkLst>
        </pc:cxnChg>
      </pc:sldChg>
      <pc:sldChg chg="add">
        <pc:chgData name="김 승현" userId="11a90075256c3698" providerId="LiveId" clId="{910064F2-E5A3-4A92-95E5-AADAB2DD4CED}" dt="2021-07-16T07:10:21.125" v="589" actId="2890"/>
        <pc:sldMkLst>
          <pc:docMk/>
          <pc:sldMk cId="185671995" sldId="269"/>
        </pc:sldMkLst>
      </pc:sldChg>
      <pc:sldChg chg="addSp delSp modSp add mod ord">
        <pc:chgData name="김 승현" userId="11a90075256c3698" providerId="LiveId" clId="{910064F2-E5A3-4A92-95E5-AADAB2DD4CED}" dt="2021-07-16T09:38:14.018" v="817" actId="1076"/>
        <pc:sldMkLst>
          <pc:docMk/>
          <pc:sldMk cId="736778989" sldId="270"/>
        </pc:sldMkLst>
        <pc:spChg chg="add mod">
          <ac:chgData name="김 승현" userId="11a90075256c3698" providerId="LiveId" clId="{910064F2-E5A3-4A92-95E5-AADAB2DD4CED}" dt="2021-07-16T09:38:14.018" v="817" actId="1076"/>
          <ac:spMkLst>
            <pc:docMk/>
            <pc:sldMk cId="736778989" sldId="270"/>
            <ac:spMk id="5" creationId="{AFA20AB6-D7E8-4557-B8DD-3D7B64C11C6E}"/>
          </ac:spMkLst>
        </pc:spChg>
        <pc:spChg chg="mod">
          <ac:chgData name="김 승현" userId="11a90075256c3698" providerId="LiveId" clId="{910064F2-E5A3-4A92-95E5-AADAB2DD4CED}" dt="2021-07-16T08:02:39.779" v="602" actId="20577"/>
          <ac:spMkLst>
            <pc:docMk/>
            <pc:sldMk cId="736778989" sldId="270"/>
            <ac:spMk id="50" creationId="{B6B195BF-B2D8-44C4-9201-360245A4F525}"/>
          </ac:spMkLst>
        </pc:spChg>
        <pc:grpChg chg="del">
          <ac:chgData name="김 승현" userId="11a90075256c3698" providerId="LiveId" clId="{910064F2-E5A3-4A92-95E5-AADAB2DD4CED}" dt="2021-07-16T08:06:21.558" v="603" actId="478"/>
          <ac:grpSpMkLst>
            <pc:docMk/>
            <pc:sldMk cId="736778989" sldId="270"/>
            <ac:grpSpMk id="47" creationId="{7401BB94-FF3C-4458-BD2A-583E073A4FA8}"/>
          </ac:grpSpMkLst>
        </pc:grpChg>
        <pc:graphicFrameChg chg="add mod modGraphic">
          <ac:chgData name="김 승현" userId="11a90075256c3698" providerId="LiveId" clId="{910064F2-E5A3-4A92-95E5-AADAB2DD4CED}" dt="2021-07-16T08:43:54.019" v="664" actId="20577"/>
          <ac:graphicFrameMkLst>
            <pc:docMk/>
            <pc:sldMk cId="736778989" sldId="270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08:43:35.063" v="657" actId="20577"/>
          <ac:graphicFrameMkLst>
            <pc:docMk/>
            <pc:sldMk cId="736778989" sldId="270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32:41.786" v="650" actId="1076"/>
          <ac:graphicFrameMkLst>
            <pc:docMk/>
            <pc:sldMk cId="736778989" sldId="270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8:20:13.095" v="605" actId="478"/>
          <ac:graphicFrameMkLst>
            <pc:docMk/>
            <pc:sldMk cId="736778989" sldId="270"/>
            <ac:graphicFrameMk id="18" creationId="{5458E85C-427F-46EB-B330-8A2764F4C4D9}"/>
          </ac:graphicFrameMkLst>
        </pc:graphicFrameChg>
        <pc:cxnChg chg="add">
          <ac:chgData name="김 승현" userId="11a90075256c3698" providerId="LiveId" clId="{910064F2-E5A3-4A92-95E5-AADAB2DD4CED}" dt="2021-07-16T08:44:09.186" v="665" actId="11529"/>
          <ac:cxnSpMkLst>
            <pc:docMk/>
            <pc:sldMk cId="736778989" sldId="270"/>
            <ac:cxnSpMk id="4" creationId="{A3273729-832A-4796-8661-952C0615D131}"/>
          </ac:cxnSpMkLst>
        </pc:cxnChg>
        <pc:cxnChg chg="add mod">
          <ac:chgData name="김 승현" userId="11a90075256c3698" providerId="LiveId" clId="{910064F2-E5A3-4A92-95E5-AADAB2DD4CED}" dt="2021-07-16T08:44:12.446" v="666" actId="571"/>
          <ac:cxnSpMkLst>
            <pc:docMk/>
            <pc:sldMk cId="736778989" sldId="270"/>
            <ac:cxnSpMk id="15" creationId="{640CBF44-A760-4448-A6C4-6316F3512248}"/>
          </ac:cxnSpMkLst>
        </pc:cxnChg>
      </pc:sldChg>
      <pc:sldChg chg="addSp delSp modSp add del mod">
        <pc:chgData name="김 승현" userId="11a90075256c3698" providerId="LiveId" clId="{910064F2-E5A3-4A92-95E5-AADAB2DD4CED}" dt="2021-07-16T09:52:22.799" v="820" actId="2696"/>
        <pc:sldMkLst>
          <pc:docMk/>
          <pc:sldMk cId="2003133822" sldId="271"/>
        </pc:sldMkLst>
        <pc:graphicFrameChg chg="mod modGraphic">
          <ac:chgData name="김 승현" userId="11a90075256c3698" providerId="LiveId" clId="{910064F2-E5A3-4A92-95E5-AADAB2DD4CED}" dt="2021-07-16T09:02:51.574" v="755" actId="20577"/>
          <ac:graphicFrameMkLst>
            <pc:docMk/>
            <pc:sldMk cId="2003133822" sldId="271"/>
            <ac:graphicFrameMk id="2" creationId="{6B8CD5AB-4402-4FC2-A01F-D6B008244530}"/>
          </ac:graphicFrameMkLst>
        </pc:graphicFrameChg>
        <pc:graphicFrameChg chg="mod modGraphic">
          <ac:chgData name="김 승현" userId="11a90075256c3698" providerId="LiveId" clId="{910064F2-E5A3-4A92-95E5-AADAB2DD4CED}" dt="2021-07-16T09:02:57.160" v="761" actId="20577"/>
          <ac:graphicFrameMkLst>
            <pc:docMk/>
            <pc:sldMk cId="2003133822" sldId="271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47:29.063" v="736" actId="1076"/>
          <ac:graphicFrameMkLst>
            <pc:docMk/>
            <pc:sldMk cId="2003133822" sldId="271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9:03:21.954" v="784" actId="20577"/>
          <ac:graphicFrameMkLst>
            <pc:docMk/>
            <pc:sldMk cId="2003133822" sldId="271"/>
            <ac:graphicFrameMk id="23" creationId="{E5793233-9B21-4799-9100-3F1D27B79AED}"/>
          </ac:graphicFrameMkLst>
        </pc:graphicFrameChg>
        <pc:graphicFrameChg chg="add mod modGraphic">
          <ac:chgData name="김 승현" userId="11a90075256c3698" providerId="LiveId" clId="{910064F2-E5A3-4A92-95E5-AADAB2DD4CED}" dt="2021-07-16T09:04:24.548" v="807" actId="1076"/>
          <ac:graphicFrameMkLst>
            <pc:docMk/>
            <pc:sldMk cId="2003133822" sldId="271"/>
            <ac:graphicFrameMk id="31" creationId="{22EA9151-AE6C-4839-AAA9-9C36CBF57246}"/>
          </ac:graphicFrameMkLst>
        </pc:graphicFrameChg>
        <pc:cxnChg chg="mod">
          <ac:chgData name="김 승현" userId="11a90075256c3698" providerId="LiveId" clId="{910064F2-E5A3-4A92-95E5-AADAB2DD4CED}" dt="2021-07-16T09:02:31.515" v="743" actId="14100"/>
          <ac:cxnSpMkLst>
            <pc:docMk/>
            <pc:sldMk cId="2003133822" sldId="271"/>
            <ac:cxnSpMk id="4" creationId="{A3273729-832A-4796-8661-952C0615D131}"/>
          </ac:cxnSpMkLst>
        </pc:cxnChg>
        <pc:cxnChg chg="mod">
          <ac:chgData name="김 승현" userId="11a90075256c3698" providerId="LiveId" clId="{910064F2-E5A3-4A92-95E5-AADAB2DD4CED}" dt="2021-07-16T08:47:34.840" v="739" actId="1076"/>
          <ac:cxnSpMkLst>
            <pc:docMk/>
            <pc:sldMk cId="2003133822" sldId="271"/>
            <ac:cxnSpMk id="15" creationId="{640CBF44-A760-4448-A6C4-6316F3512248}"/>
          </ac:cxnSpMkLst>
        </pc:cxnChg>
        <pc:cxnChg chg="add mod">
          <ac:chgData name="김 승현" userId="11a90075256c3698" providerId="LiveId" clId="{910064F2-E5A3-4A92-95E5-AADAB2DD4CED}" dt="2021-07-16T09:02:34.564" v="744" actId="571"/>
          <ac:cxnSpMkLst>
            <pc:docMk/>
            <pc:sldMk cId="2003133822" sldId="271"/>
            <ac:cxnSpMk id="30" creationId="{6E56712E-7767-4991-9FA6-EB67C209263F}"/>
          </ac:cxnSpMkLst>
        </pc:cxnChg>
        <pc:cxnChg chg="add del mod">
          <ac:chgData name="김 승현" userId="11a90075256c3698" providerId="LiveId" clId="{910064F2-E5A3-4A92-95E5-AADAB2DD4CED}" dt="2021-07-16T09:04:20.817" v="806" actId="478"/>
          <ac:cxnSpMkLst>
            <pc:docMk/>
            <pc:sldMk cId="2003133822" sldId="271"/>
            <ac:cxnSpMk id="32" creationId="{7607E4B8-1DC0-42A9-BD9E-62C5E1A73936}"/>
          </ac:cxnSpMkLst>
        </pc:cxnChg>
      </pc:sldChg>
      <pc:sldChg chg="modSp add mod">
        <pc:chgData name="김 승현" userId="11a90075256c3698" providerId="LiveId" clId="{910064F2-E5A3-4A92-95E5-AADAB2DD4CED}" dt="2021-07-16T09:52:02.250" v="818" actId="1076"/>
        <pc:sldMkLst>
          <pc:docMk/>
          <pc:sldMk cId="3852091251" sldId="272"/>
        </pc:sldMkLst>
        <pc:graphicFrameChg chg="mod">
          <ac:chgData name="김 승현" userId="11a90075256c3698" providerId="LiveId" clId="{910064F2-E5A3-4A92-95E5-AADAB2DD4CED}" dt="2021-07-16T09:52:02.250" v="818" actId="1076"/>
          <ac:graphicFrameMkLst>
            <pc:docMk/>
            <pc:sldMk cId="3852091251" sldId="272"/>
            <ac:graphicFrameMk id="31" creationId="{22EA9151-AE6C-4839-AAA9-9C36CBF57246}"/>
          </ac:graphicFrameMkLst>
        </pc:graphicFrameChg>
      </pc:sldChg>
      <pc:sldChg chg="addSp modSp add mod">
        <pc:chgData name="김 승현" userId="11a90075256c3698" providerId="LiveId" clId="{910064F2-E5A3-4A92-95E5-AADAB2DD4CED}" dt="2021-07-16T12:28:44.985" v="894" actId="1076"/>
        <pc:sldMkLst>
          <pc:docMk/>
          <pc:sldMk cId="2547924284" sldId="273"/>
        </pc:sldMkLst>
        <pc:spChg chg="add mod">
          <ac:chgData name="김 승현" userId="11a90075256c3698" providerId="LiveId" clId="{910064F2-E5A3-4A92-95E5-AADAB2DD4CED}" dt="2021-07-16T11:56:11.794" v="849" actId="20577"/>
          <ac:spMkLst>
            <pc:docMk/>
            <pc:sldMk cId="2547924284" sldId="273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1:56:16.302" v="852" actId="20577"/>
          <ac:spMkLst>
            <pc:docMk/>
            <pc:sldMk cId="2547924284" sldId="273"/>
            <ac:spMk id="13" creationId="{A992D1CB-75E4-409A-B583-0355E6A4B294}"/>
          </ac:spMkLst>
        </pc:spChg>
        <pc:spChg chg="add mod">
          <ac:chgData name="김 승현" userId="11a90075256c3698" providerId="LiveId" clId="{910064F2-E5A3-4A92-95E5-AADAB2DD4CED}" dt="2021-07-16T11:56:24.687" v="857" actId="20577"/>
          <ac:spMkLst>
            <pc:docMk/>
            <pc:sldMk cId="2547924284" sldId="273"/>
            <ac:spMk id="14" creationId="{E9A7A3C1-298B-44A6-9A9E-9F4A99FD0227}"/>
          </ac:spMkLst>
        </pc:spChg>
        <pc:spChg chg="add mod">
          <ac:chgData name="김 승현" userId="11a90075256c3698" providerId="LiveId" clId="{910064F2-E5A3-4A92-95E5-AADAB2DD4CED}" dt="2021-07-16T11:56:42.083" v="863" actId="1076"/>
          <ac:spMkLst>
            <pc:docMk/>
            <pc:sldMk cId="2547924284" sldId="273"/>
            <ac:spMk id="16" creationId="{C22E0605-B93A-4327-AB1F-FA139668C479}"/>
          </ac:spMkLst>
        </pc:spChg>
        <pc:spChg chg="add mod">
          <ac:chgData name="김 승현" userId="11a90075256c3698" providerId="LiveId" clId="{910064F2-E5A3-4A92-95E5-AADAB2DD4CED}" dt="2021-07-16T12:00:35.586" v="869" actId="1076"/>
          <ac:spMkLst>
            <pc:docMk/>
            <pc:sldMk cId="2547924284" sldId="273"/>
            <ac:spMk id="17" creationId="{D07677B8-8C3E-4F4E-9652-28364677FFC8}"/>
          </ac:spMkLst>
        </pc:spChg>
        <pc:spChg chg="add mod">
          <ac:chgData name="김 승현" userId="11a90075256c3698" providerId="LiveId" clId="{910064F2-E5A3-4A92-95E5-AADAB2DD4CED}" dt="2021-07-16T12:21:22.250" v="881" actId="20577"/>
          <ac:spMkLst>
            <pc:docMk/>
            <pc:sldMk cId="2547924284" sldId="273"/>
            <ac:spMk id="18" creationId="{19F43E77-2460-449C-AA1C-80372610C05B}"/>
          </ac:spMkLst>
        </pc:spChg>
        <pc:spChg chg="add mod">
          <ac:chgData name="김 승현" userId="11a90075256c3698" providerId="LiveId" clId="{910064F2-E5A3-4A92-95E5-AADAB2DD4CED}" dt="2021-07-16T12:28:37.335" v="893" actId="1076"/>
          <ac:spMkLst>
            <pc:docMk/>
            <pc:sldMk cId="2547924284" sldId="273"/>
            <ac:spMk id="19" creationId="{DF48A0F2-C091-487E-AB07-1CDB575E0428}"/>
          </ac:spMkLst>
        </pc:spChg>
        <pc:spChg chg="add mod">
          <ac:chgData name="김 승현" userId="11a90075256c3698" providerId="LiveId" clId="{910064F2-E5A3-4A92-95E5-AADAB2DD4CED}" dt="2021-07-16T12:21:35.216" v="886" actId="20577"/>
          <ac:spMkLst>
            <pc:docMk/>
            <pc:sldMk cId="2547924284" sldId="273"/>
            <ac:spMk id="20" creationId="{3E1500BA-5009-4248-AAAA-11E80D773B50}"/>
          </ac:spMkLst>
        </pc:spChg>
        <pc:spChg chg="add mod">
          <ac:chgData name="김 승현" userId="11a90075256c3698" providerId="LiveId" clId="{910064F2-E5A3-4A92-95E5-AADAB2DD4CED}" dt="2021-07-16T12:28:44.985" v="894" actId="1076"/>
          <ac:spMkLst>
            <pc:docMk/>
            <pc:sldMk cId="2547924284" sldId="273"/>
            <ac:spMk id="21" creationId="{6137A7C9-97D3-4986-99B7-FD24A987D230}"/>
          </ac:spMkLst>
        </pc:spChg>
        <pc:graphicFrameChg chg="mod">
          <ac:chgData name="김 승현" userId="11a90075256c3698" providerId="LiveId" clId="{910064F2-E5A3-4A92-95E5-AADAB2DD4CED}" dt="2021-07-16T12:21:47.151" v="890" actId="1076"/>
          <ac:graphicFrameMkLst>
            <pc:docMk/>
            <pc:sldMk cId="2547924284" sldId="273"/>
            <ac:graphicFrameMk id="31" creationId="{22EA9151-AE6C-4839-AAA9-9C36CBF57246}"/>
          </ac:graphicFrameMkLst>
        </pc:graphicFrameChg>
        <pc:cxnChg chg="add mod">
          <ac:chgData name="김 승현" userId="11a90075256c3698" providerId="LiveId" clId="{910064F2-E5A3-4A92-95E5-AADAB2DD4CED}" dt="2021-07-16T12:21:48.937" v="891" actId="14100"/>
          <ac:cxnSpMkLst>
            <pc:docMk/>
            <pc:sldMk cId="2547924284" sldId="273"/>
            <ac:cxnSpMk id="22" creationId="{50E53ECE-65D8-4D26-AF0A-5C081A3AF8F3}"/>
          </ac:cxnSpMkLst>
        </pc:cxnChg>
      </pc:sldChg>
      <pc:sldChg chg="addSp delSp modSp add mod">
        <pc:chgData name="김 승현" userId="11a90075256c3698" providerId="LiveId" clId="{910064F2-E5A3-4A92-95E5-AADAB2DD4CED}" dt="2021-07-16T13:54:42.238" v="1277" actId="20577"/>
        <pc:sldMkLst>
          <pc:docMk/>
          <pc:sldMk cId="591527210" sldId="274"/>
        </pc:sldMkLst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6" creationId="{8DA7D1D5-CD38-4126-97CE-15F762E4028A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3" creationId="{A992D1CB-75E4-409A-B583-0355E6A4B294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4" creationId="{E9A7A3C1-298B-44A6-9A9E-9F4A99FD0227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6" creationId="{C22E0605-B93A-4327-AB1F-FA139668C479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7" creationId="{D07677B8-8C3E-4F4E-9652-28364677FFC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8" creationId="{19F43E77-2460-449C-AA1C-80372610C05B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9" creationId="{DF48A0F2-C091-487E-AB07-1CDB575E042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0" creationId="{3E1500BA-5009-4248-AAAA-11E80D773B50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1" creationId="{6137A7C9-97D3-4986-99B7-FD24A987D230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24" creationId="{C1242115-C510-4864-B154-298C70CA5EB9}"/>
          </ac:spMkLst>
        </pc:spChg>
        <pc:spChg chg="add mod">
          <ac:chgData name="김 승현" userId="11a90075256c3698" providerId="LiveId" clId="{910064F2-E5A3-4A92-95E5-AADAB2DD4CED}" dt="2021-07-16T13:54:42.238" v="1277" actId="20577"/>
          <ac:spMkLst>
            <pc:docMk/>
            <pc:sldMk cId="591527210" sldId="274"/>
            <ac:spMk id="25" creationId="{17B2EAAB-4AA7-49B5-BC0E-258EB29D2B93}"/>
          </ac:spMkLst>
        </pc:spChg>
        <pc:spChg chg="mod">
          <ac:chgData name="김 승현" userId="11a90075256c3698" providerId="LiveId" clId="{910064F2-E5A3-4A92-95E5-AADAB2DD4CED}" dt="2021-07-16T13:49:25.452" v="1262"/>
          <ac:spMkLst>
            <pc:docMk/>
            <pc:sldMk cId="591527210" sldId="274"/>
            <ac:spMk id="50" creationId="{B6B195BF-B2D8-44C4-9201-360245A4F525}"/>
          </ac:spMkLst>
        </pc:sp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13:46:35.284" v="1139" actId="14100"/>
          <ac:graphicFrameMkLst>
            <pc:docMk/>
            <pc:sldMk cId="591527210" sldId="274"/>
            <ac:graphicFrameMk id="5" creationId="{29118CA9-9E2A-4322-999E-CB6E3BF4E08F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1" creationId="{766D2E33-ED49-49C9-8013-9B5514AE44A5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3" creationId="{E5793233-9B21-4799-9100-3F1D27B79AED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31" creationId="{22EA9151-AE6C-4839-AAA9-9C36CBF57246}"/>
          </ac:graphicFrameMkLst>
        </pc:graphicFrame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4" creationId="{A3273729-832A-4796-8661-952C0615D131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15" creationId="{640CBF44-A760-4448-A6C4-6316F3512248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22" creationId="{50E53ECE-65D8-4D26-AF0A-5C081A3AF8F3}"/>
          </ac:cxnSpMkLst>
        </pc:cxn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30" creationId="{6E56712E-7767-4991-9FA6-EB67C209263F}"/>
          </ac:cxnSpMkLst>
        </pc:cxnChg>
      </pc:sldChg>
      <pc:sldChg chg="del">
        <pc:chgData name="김 승현" userId="11a90075256c3698" providerId="LiveId" clId="{910064F2-E5A3-4A92-95E5-AADAB2DD4CED}" dt="2021-07-16T06:05:19.297" v="15" actId="47"/>
        <pc:sldMkLst>
          <pc:docMk/>
          <pc:sldMk cId="835427619" sldId="276"/>
        </pc:sldMkLst>
      </pc:sldChg>
      <pc:sldChg chg="del">
        <pc:chgData name="김 승현" userId="11a90075256c3698" providerId="LiveId" clId="{910064F2-E5A3-4A92-95E5-AADAB2DD4CED}" dt="2021-07-16T06:05:16.576" v="1" actId="47"/>
        <pc:sldMkLst>
          <pc:docMk/>
          <pc:sldMk cId="3379986721" sldId="278"/>
        </pc:sldMkLst>
      </pc:sldChg>
      <pc:sldChg chg="del">
        <pc:chgData name="김 승현" userId="11a90075256c3698" providerId="LiveId" clId="{910064F2-E5A3-4A92-95E5-AADAB2DD4CED}" dt="2021-07-16T06:05:16.822" v="2" actId="47"/>
        <pc:sldMkLst>
          <pc:docMk/>
          <pc:sldMk cId="1321817219" sldId="279"/>
        </pc:sldMkLst>
      </pc:sldChg>
      <pc:sldChg chg="del">
        <pc:chgData name="김 승현" userId="11a90075256c3698" providerId="LiveId" clId="{910064F2-E5A3-4A92-95E5-AADAB2DD4CED}" dt="2021-07-16T06:05:17.029" v="3" actId="47"/>
        <pc:sldMkLst>
          <pc:docMk/>
          <pc:sldMk cId="2551419065" sldId="280"/>
        </pc:sldMkLst>
      </pc:sldChg>
      <pc:sldChg chg="del">
        <pc:chgData name="김 승현" userId="11a90075256c3698" providerId="LiveId" clId="{910064F2-E5A3-4A92-95E5-AADAB2DD4CED}" dt="2021-07-16T06:05:17.230" v="4" actId="47"/>
        <pc:sldMkLst>
          <pc:docMk/>
          <pc:sldMk cId="2297194447" sldId="281"/>
        </pc:sldMkLst>
      </pc:sldChg>
      <pc:sldChg chg="del">
        <pc:chgData name="김 승현" userId="11a90075256c3698" providerId="LiveId" clId="{910064F2-E5A3-4A92-95E5-AADAB2DD4CED}" dt="2021-07-16T06:05:17.415" v="5" actId="47"/>
        <pc:sldMkLst>
          <pc:docMk/>
          <pc:sldMk cId="4023135864" sldId="282"/>
        </pc:sldMkLst>
      </pc:sldChg>
      <pc:sldChg chg="del">
        <pc:chgData name="김 승현" userId="11a90075256c3698" providerId="LiveId" clId="{910064F2-E5A3-4A92-95E5-AADAB2DD4CED}" dt="2021-07-16T06:05:17.608" v="6" actId="47"/>
        <pc:sldMkLst>
          <pc:docMk/>
          <pc:sldMk cId="4097506877" sldId="283"/>
        </pc:sldMkLst>
      </pc:sldChg>
      <pc:sldChg chg="del">
        <pc:chgData name="김 승현" userId="11a90075256c3698" providerId="LiveId" clId="{910064F2-E5A3-4A92-95E5-AADAB2DD4CED}" dt="2021-07-16T06:05:17.995" v="8" actId="47"/>
        <pc:sldMkLst>
          <pc:docMk/>
          <pc:sldMk cId="3553345842" sldId="285"/>
        </pc:sldMkLst>
      </pc:sldChg>
      <pc:sldChg chg="del">
        <pc:chgData name="김 승현" userId="11a90075256c3698" providerId="LiveId" clId="{910064F2-E5A3-4A92-95E5-AADAB2DD4CED}" dt="2021-07-16T06:05:18.181" v="9" actId="47"/>
        <pc:sldMkLst>
          <pc:docMk/>
          <pc:sldMk cId="3874032531" sldId="286"/>
        </pc:sldMkLst>
      </pc:sldChg>
      <pc:sldChg chg="del">
        <pc:chgData name="김 승현" userId="11a90075256c3698" providerId="LiveId" clId="{910064F2-E5A3-4A92-95E5-AADAB2DD4CED}" dt="2021-07-16T06:05:18.355" v="10" actId="47"/>
        <pc:sldMkLst>
          <pc:docMk/>
          <pc:sldMk cId="3793385412" sldId="287"/>
        </pc:sldMkLst>
      </pc:sldChg>
      <pc:sldChg chg="del">
        <pc:chgData name="김 승현" userId="11a90075256c3698" providerId="LiveId" clId="{910064F2-E5A3-4A92-95E5-AADAB2DD4CED}" dt="2021-07-16T06:05:18.555" v="11" actId="47"/>
        <pc:sldMkLst>
          <pc:docMk/>
          <pc:sldMk cId="1503270646" sldId="288"/>
        </pc:sldMkLst>
      </pc:sldChg>
      <pc:sldChg chg="del">
        <pc:chgData name="김 승현" userId="11a90075256c3698" providerId="LiveId" clId="{910064F2-E5A3-4A92-95E5-AADAB2DD4CED}" dt="2021-07-16T06:05:18.741" v="12" actId="47"/>
        <pc:sldMkLst>
          <pc:docMk/>
          <pc:sldMk cId="1886678704" sldId="289"/>
        </pc:sldMkLst>
      </pc:sldChg>
      <pc:sldChg chg="del">
        <pc:chgData name="김 승현" userId="11a90075256c3698" providerId="LiveId" clId="{910064F2-E5A3-4A92-95E5-AADAB2DD4CED}" dt="2021-07-16T06:05:18.924" v="13" actId="47"/>
        <pc:sldMkLst>
          <pc:docMk/>
          <pc:sldMk cId="1213495460" sldId="290"/>
        </pc:sldMkLst>
      </pc:sldChg>
      <pc:sldChg chg="del">
        <pc:chgData name="김 승현" userId="11a90075256c3698" providerId="LiveId" clId="{910064F2-E5A3-4A92-95E5-AADAB2DD4CED}" dt="2021-07-16T06:05:19.097" v="14" actId="47"/>
        <pc:sldMkLst>
          <pc:docMk/>
          <pc:sldMk cId="2126414240" sldId="291"/>
        </pc:sldMkLst>
      </pc:sldChg>
      <pc:sldChg chg="del">
        <pc:chgData name="김 승현" userId="11a90075256c3698" providerId="LiveId" clId="{910064F2-E5A3-4A92-95E5-AADAB2DD4CED}" dt="2021-07-16T06:05:19.477" v="16" actId="47"/>
        <pc:sldMkLst>
          <pc:docMk/>
          <pc:sldMk cId="25798069" sldId="292"/>
        </pc:sldMkLst>
      </pc:sldChg>
      <pc:sldChg chg="del">
        <pc:chgData name="김 승현" userId="11a90075256c3698" providerId="LiveId" clId="{910064F2-E5A3-4A92-95E5-AADAB2DD4CED}" dt="2021-07-16T06:05:19.989" v="17" actId="47"/>
        <pc:sldMkLst>
          <pc:docMk/>
          <pc:sldMk cId="2577148246" sldId="293"/>
        </pc:sldMkLst>
      </pc:sldChg>
      <pc:sldChg chg="del">
        <pc:chgData name="김 승현" userId="11a90075256c3698" providerId="LiveId" clId="{910064F2-E5A3-4A92-95E5-AADAB2DD4CED}" dt="2021-07-16T06:05:20.024" v="18" actId="47"/>
        <pc:sldMkLst>
          <pc:docMk/>
          <pc:sldMk cId="218921707" sldId="294"/>
        </pc:sldMkLst>
      </pc:sldChg>
      <pc:sldChg chg="del">
        <pc:chgData name="김 승현" userId="11a90075256c3698" providerId="LiveId" clId="{910064F2-E5A3-4A92-95E5-AADAB2DD4CED}" dt="2021-07-16T06:05:20.049" v="19" actId="47"/>
        <pc:sldMkLst>
          <pc:docMk/>
          <pc:sldMk cId="2670770722" sldId="295"/>
        </pc:sldMkLst>
      </pc:sldChg>
      <pc:sldChg chg="del">
        <pc:chgData name="김 승현" userId="11a90075256c3698" providerId="LiveId" clId="{910064F2-E5A3-4A92-95E5-AADAB2DD4CED}" dt="2021-07-16T06:05:20.075" v="20" actId="47"/>
        <pc:sldMkLst>
          <pc:docMk/>
          <pc:sldMk cId="3144634011" sldId="296"/>
        </pc:sldMkLst>
      </pc:sldChg>
      <pc:sldChg chg="del">
        <pc:chgData name="김 승현" userId="11a90075256c3698" providerId="LiveId" clId="{910064F2-E5A3-4A92-95E5-AADAB2DD4CED}" dt="2021-07-16T06:05:20.103" v="21" actId="47"/>
        <pc:sldMkLst>
          <pc:docMk/>
          <pc:sldMk cId="3564976002" sldId="297"/>
        </pc:sldMkLst>
      </pc:sldChg>
      <pc:sldChg chg="del">
        <pc:chgData name="김 승현" userId="11a90075256c3698" providerId="LiveId" clId="{910064F2-E5A3-4A92-95E5-AADAB2DD4CED}" dt="2021-07-16T06:05:20.151" v="22" actId="47"/>
        <pc:sldMkLst>
          <pc:docMk/>
          <pc:sldMk cId="2696656524" sldId="298"/>
        </pc:sldMkLst>
      </pc:sldChg>
      <pc:sldChg chg="del">
        <pc:chgData name="김 승현" userId="11a90075256c3698" providerId="LiveId" clId="{910064F2-E5A3-4A92-95E5-AADAB2DD4CED}" dt="2021-07-16T06:05:20.179" v="23" actId="47"/>
        <pc:sldMkLst>
          <pc:docMk/>
          <pc:sldMk cId="3021805614" sldId="299"/>
        </pc:sldMkLst>
      </pc:sldChg>
      <pc:sldChg chg="del">
        <pc:chgData name="김 승현" userId="11a90075256c3698" providerId="LiveId" clId="{910064F2-E5A3-4A92-95E5-AADAB2DD4CED}" dt="2021-07-16T06:05:20.210" v="24" actId="47"/>
        <pc:sldMkLst>
          <pc:docMk/>
          <pc:sldMk cId="2430048657" sldId="300"/>
        </pc:sldMkLst>
      </pc:sldChg>
      <pc:sldChg chg="del">
        <pc:chgData name="김 승현" userId="11a90075256c3698" providerId="LiveId" clId="{910064F2-E5A3-4A92-95E5-AADAB2DD4CED}" dt="2021-07-16T06:05:20.238" v="25" actId="47"/>
        <pc:sldMkLst>
          <pc:docMk/>
          <pc:sldMk cId="178583976" sldId="301"/>
        </pc:sldMkLst>
      </pc:sldChg>
      <pc:sldChg chg="del">
        <pc:chgData name="김 승현" userId="11a90075256c3698" providerId="LiveId" clId="{910064F2-E5A3-4A92-95E5-AADAB2DD4CED}" dt="2021-07-16T06:05:20.267" v="26" actId="47"/>
        <pc:sldMkLst>
          <pc:docMk/>
          <pc:sldMk cId="957265739" sldId="302"/>
        </pc:sldMkLst>
      </pc:sldChg>
      <pc:sldChg chg="del">
        <pc:chgData name="김 승현" userId="11a90075256c3698" providerId="LiveId" clId="{910064F2-E5A3-4A92-95E5-AADAB2DD4CED}" dt="2021-07-16T06:05:20.315" v="27" actId="47"/>
        <pc:sldMkLst>
          <pc:docMk/>
          <pc:sldMk cId="2465281500" sldId="303"/>
        </pc:sldMkLst>
      </pc:sldChg>
      <pc:sldChg chg="del">
        <pc:chgData name="김 승현" userId="11a90075256c3698" providerId="LiveId" clId="{910064F2-E5A3-4A92-95E5-AADAB2DD4CED}" dt="2021-07-16T06:05:20.353" v="28" actId="47"/>
        <pc:sldMkLst>
          <pc:docMk/>
          <pc:sldMk cId="1773575235" sldId="304"/>
        </pc:sldMkLst>
      </pc:sldChg>
      <pc:sldChg chg="del">
        <pc:chgData name="김 승현" userId="11a90075256c3698" providerId="LiveId" clId="{910064F2-E5A3-4A92-95E5-AADAB2DD4CED}" dt="2021-07-16T06:05:20.398" v="29" actId="47"/>
        <pc:sldMkLst>
          <pc:docMk/>
          <pc:sldMk cId="4043868643" sldId="305"/>
        </pc:sldMkLst>
      </pc:sldChg>
      <pc:sldChg chg="del">
        <pc:chgData name="김 승현" userId="11a90075256c3698" providerId="LiveId" clId="{910064F2-E5A3-4A92-95E5-AADAB2DD4CED}" dt="2021-07-16T06:05:20.411" v="30" actId="47"/>
        <pc:sldMkLst>
          <pc:docMk/>
          <pc:sldMk cId="1990482210" sldId="308"/>
        </pc:sldMkLst>
      </pc:sldChg>
    </pc:docChg>
  </pc:docChgLst>
  <pc:docChgLst>
    <pc:chgData name="김 승현" userId="11a90075256c3698" providerId="LiveId" clId="{11AA93FE-3002-41E2-8D26-EA6807A93381}"/>
    <pc:docChg chg="undo custSel addSld delSld modSld sldOrd">
      <pc:chgData name="김 승현" userId="11a90075256c3698" providerId="LiveId" clId="{11AA93FE-3002-41E2-8D26-EA6807A93381}" dt="2021-07-13T10:04:45.341" v="2837" actId="478"/>
      <pc:docMkLst>
        <pc:docMk/>
      </pc:docMkLst>
      <pc:sldChg chg="modSp mod">
        <pc:chgData name="김 승현" userId="11a90075256c3698" providerId="LiveId" clId="{11AA93FE-3002-41E2-8D26-EA6807A93381}" dt="2021-07-13T06:43:38.770" v="41"/>
        <pc:sldMkLst>
          <pc:docMk/>
          <pc:sldMk cId="2947150438" sldId="264"/>
        </pc:sldMkLst>
        <pc:spChg chg="mod">
          <ac:chgData name="김 승현" userId="11a90075256c3698" providerId="LiveId" clId="{11AA93FE-3002-41E2-8D26-EA6807A93381}" dt="2021-07-13T06:43:09.172" v="31" actId="207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11AA93FE-3002-41E2-8D26-EA6807A93381}" dt="2021-07-13T06:43:38.770" v="41"/>
          <ac:spMkLst>
            <pc:docMk/>
            <pc:sldMk cId="2947150438" sldId="264"/>
            <ac:spMk id="68" creationId="{4C2FB2F3-F8B8-459F-A19E-1E10F0A48957}"/>
          </ac:spMkLst>
        </pc:spChg>
        <pc:graphicFrameChg chg="mod modGraphic">
          <ac:chgData name="김 승현" userId="11a90075256c3698" providerId="LiveId" clId="{11AA93FE-3002-41E2-8D26-EA6807A93381}" dt="2021-07-13T06:43:27.872" v="34"/>
          <ac:graphicFrameMkLst>
            <pc:docMk/>
            <pc:sldMk cId="2947150438" sldId="264"/>
            <ac:graphicFrameMk id="12" creationId="{A5412CB3-2546-44AE-BE6B-0581FBA0BE7C}"/>
          </ac:graphicFrameMkLst>
        </pc:graphicFrameChg>
      </pc:sldChg>
      <pc:sldChg chg="addSp modSp mod">
        <pc:chgData name="김 승현" userId="11a90075256c3698" providerId="LiveId" clId="{11AA93FE-3002-41E2-8D26-EA6807A93381}" dt="2021-07-13T07:19:07.698" v="255" actId="14100"/>
        <pc:sldMkLst>
          <pc:docMk/>
          <pc:sldMk cId="1441764401" sldId="266"/>
        </pc:sldMkLst>
        <pc:spChg chg="mod">
          <ac:chgData name="김 승현" userId="11a90075256c3698" providerId="LiveId" clId="{11AA93FE-3002-41E2-8D26-EA6807A93381}" dt="2021-07-13T06:50:44.535" v="67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10" creationId="{36916954-D66B-4A9D-B933-5095AFA3C88A}"/>
          </ac:spMkLst>
        </pc:spChg>
        <pc:spChg chg="add mod">
          <ac:chgData name="김 승현" userId="11a90075256c3698" providerId="LiveId" clId="{11AA93FE-3002-41E2-8D26-EA6807A93381}" dt="2021-07-13T06:52:18.252" v="84" actId="1076"/>
          <ac:spMkLst>
            <pc:docMk/>
            <pc:sldMk cId="1441764401" sldId="266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6:52:43.648" v="95" actId="20577"/>
          <ac:spMkLst>
            <pc:docMk/>
            <pc:sldMk cId="1441764401" sldId="266"/>
            <ac:spMk id="17" creationId="{EC0FB09A-7B22-4063-8123-0FB38AC76958}"/>
          </ac:spMkLst>
        </pc:spChg>
        <pc:spChg chg="add mod">
          <ac:chgData name="김 승현" userId="11a90075256c3698" providerId="LiveId" clId="{11AA93FE-3002-41E2-8D26-EA6807A93381}" dt="2021-07-13T07:15:31.407" v="217" actId="20577"/>
          <ac:spMkLst>
            <pc:docMk/>
            <pc:sldMk cId="1441764401" sldId="266"/>
            <ac:spMk id="18" creationId="{ED3A28B6-4B82-4B02-901D-9A59F3394A01}"/>
          </ac:spMkLst>
        </pc:spChg>
        <pc:spChg chg="add mod">
          <ac:chgData name="김 승현" userId="11a90075256c3698" providerId="LiveId" clId="{11AA93FE-3002-41E2-8D26-EA6807A93381}" dt="2021-07-13T06:47:08.576" v="53" actId="5793"/>
          <ac:spMkLst>
            <pc:docMk/>
            <pc:sldMk cId="1441764401" sldId="266"/>
            <ac:spMk id="21" creationId="{1ECA6E64-D0C2-4436-9065-CC7B4BE34C92}"/>
          </ac:spMkLst>
        </pc:spChg>
        <pc:spChg chg="mod">
          <ac:chgData name="김 승현" userId="11a90075256c3698" providerId="LiveId" clId="{11AA93FE-3002-41E2-8D26-EA6807A93381}" dt="2021-07-13T06:48:05.132" v="57" actId="207"/>
          <ac:spMkLst>
            <pc:docMk/>
            <pc:sldMk cId="1441764401" sldId="266"/>
            <ac:spMk id="35" creationId="{634F0CD2-197A-4A92-84ED-7605C4BD21E8}"/>
          </ac:spMkLst>
        </pc:spChg>
        <pc:spChg chg="mod">
          <ac:chgData name="김 승현" userId="11a90075256c3698" providerId="LiveId" clId="{11AA93FE-3002-41E2-8D26-EA6807A93381}" dt="2021-07-13T06:47:35.172" v="54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11AA93FE-3002-41E2-8D26-EA6807A93381}" dt="2021-07-13T07:19:02.438" v="253" actId="1076"/>
          <ac:spMkLst>
            <pc:docMk/>
            <pc:sldMk cId="1441764401" sldId="266"/>
            <ac:spMk id="37" creationId="{3EFDB5AC-0B80-47C8-BEDC-D6AD98ECA223}"/>
          </ac:spMkLst>
        </pc:spChg>
        <pc:spChg chg="add mod">
          <ac:chgData name="김 승현" userId="11a90075256c3698" providerId="LiveId" clId="{11AA93FE-3002-41E2-8D26-EA6807A93381}" dt="2021-07-13T07:19:05.474" v="254" actId="1076"/>
          <ac:spMkLst>
            <pc:docMk/>
            <pc:sldMk cId="1441764401" sldId="266"/>
            <ac:spMk id="39" creationId="{6C9C0675-88D8-4B0F-AE29-D0BF360BBAA4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1" creationId="{19EEA1F8-8CBA-4836-B725-80A186938A8F}"/>
          </ac:spMkLst>
        </pc:spChg>
        <pc:spChg chg="mod">
          <ac:chgData name="김 승현" userId="11a90075256c3698" providerId="LiveId" clId="{11AA93FE-3002-41E2-8D26-EA6807A93381}" dt="2021-07-13T06:48:18.484" v="60" actId="207"/>
          <ac:spMkLst>
            <pc:docMk/>
            <pc:sldMk cId="1441764401" sldId="266"/>
            <ac:spMk id="44" creationId="{950374AF-B292-4263-86BC-494846393C41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8" creationId="{2D16C1DA-619D-47B9-A7CB-43FCCF2608B2}"/>
          </ac:spMkLst>
        </pc:spChg>
        <pc:spChg chg="mod">
          <ac:chgData name="김 승현" userId="11a90075256c3698" providerId="LiveId" clId="{11AA93FE-3002-41E2-8D26-EA6807A93381}" dt="2021-07-13T06:47:05.648" v="48" actId="20577"/>
          <ac:spMkLst>
            <pc:docMk/>
            <pc:sldMk cId="1441764401" sldId="266"/>
            <ac:spMk id="64" creationId="{82B36BB6-79E8-4F2C-A9C5-529ACB2439E9}"/>
          </ac:spMkLst>
        </pc:spChg>
        <pc:grpChg chg="mod">
          <ac:chgData name="김 승현" userId="11a90075256c3698" providerId="LiveId" clId="{11AA93FE-3002-41E2-8D26-EA6807A93381}" dt="2021-07-13T06:47:03.161" v="46" actId="571"/>
          <ac:grpSpMkLst>
            <pc:docMk/>
            <pc:sldMk cId="1441764401" sldId="266"/>
            <ac:grpSpMk id="34" creationId="{278F9E45-E991-4E68-90E7-F077516B06A7}"/>
          </ac:grpSpMkLst>
        </pc:grpChg>
        <pc:graphicFrameChg chg="modGraphic">
          <ac:chgData name="김 승현" userId="11a90075256c3698" providerId="LiveId" clId="{11AA93FE-3002-41E2-8D26-EA6807A93381}" dt="2021-07-13T06:51:56.089" v="81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add mod">
          <ac:chgData name="김 승현" userId="11a90075256c3698" providerId="LiveId" clId="{11AA93FE-3002-41E2-8D26-EA6807A93381}" dt="2021-07-13T06:51:24.620" v="77" actId="14100"/>
          <ac:cxnSpMkLst>
            <pc:docMk/>
            <pc:sldMk cId="1441764401" sldId="266"/>
            <ac:cxnSpMk id="4" creationId="{26929844-744C-4C42-8ED7-90A63DAF9B41}"/>
          </ac:cxnSpMkLst>
        </pc:cxnChg>
        <pc:cxnChg chg="mod">
          <ac:chgData name="김 승현" userId="11a90075256c3698" providerId="LiveId" clId="{11AA93FE-3002-41E2-8D26-EA6807A93381}" dt="2021-07-13T06:47:03.161" v="46" actId="571"/>
          <ac:cxnSpMkLst>
            <pc:docMk/>
            <pc:sldMk cId="1441764401" sldId="266"/>
            <ac:cxnSpMk id="5" creationId="{F9ADC6E5-4AAA-4F8C-A4B4-725062EA6C42}"/>
          </ac:cxnSpMkLst>
        </pc:cxnChg>
        <pc:cxnChg chg="add mod">
          <ac:chgData name="김 승현" userId="11a90075256c3698" providerId="LiveId" clId="{11AA93FE-3002-41E2-8D26-EA6807A93381}" dt="2021-07-13T07:19:07.698" v="255" actId="14100"/>
          <ac:cxnSpMkLst>
            <pc:docMk/>
            <pc:sldMk cId="1441764401" sldId="266"/>
            <ac:cxnSpMk id="20" creationId="{B71ADE79-B100-471E-9813-91823439267E}"/>
          </ac:cxnSpMkLst>
        </pc:cxnChg>
      </pc:sldChg>
      <pc:sldChg chg="addSp delSp modSp add del mod">
        <pc:chgData name="김 승현" userId="11a90075256c3698" providerId="LiveId" clId="{11AA93FE-3002-41E2-8D26-EA6807A93381}" dt="2021-07-13T07:30:14.799" v="329"/>
        <pc:sldMkLst>
          <pc:docMk/>
          <pc:sldMk cId="3179105269" sldId="267"/>
        </pc:sldMkLst>
        <pc:spChg chg="mod">
          <ac:chgData name="김 승현" userId="11a90075256c3698" providerId="LiveId" clId="{11AA93FE-3002-41E2-8D26-EA6807A93381}" dt="2021-07-13T06:46:48.080" v="45" actId="207"/>
          <ac:spMkLst>
            <pc:docMk/>
            <pc:sldMk cId="3179105269" sldId="267"/>
            <ac:spMk id="6" creationId="{C2ED618E-98DC-4053-8F08-B501A2285F55}"/>
          </ac:spMkLst>
        </pc:spChg>
        <pc:spChg chg="add del mod">
          <ac:chgData name="김 승현" userId="11a90075256c3698" providerId="LiveId" clId="{11AA93FE-3002-41E2-8D26-EA6807A93381}" dt="2021-07-13T07:22:08.858" v="291" actId="478"/>
          <ac:spMkLst>
            <pc:docMk/>
            <pc:sldMk cId="3179105269" sldId="267"/>
            <ac:spMk id="13" creationId="{FB5798EB-3AB0-4DCE-AE8F-90F288EFB691}"/>
          </ac:spMkLst>
        </pc:spChg>
        <pc:spChg chg="add del mod">
          <ac:chgData name="김 승현" userId="11a90075256c3698" providerId="LiveId" clId="{11AA93FE-3002-41E2-8D26-EA6807A93381}" dt="2021-07-13T07:22:07.240" v="289" actId="478"/>
          <ac:spMkLst>
            <pc:docMk/>
            <pc:sldMk cId="3179105269" sldId="267"/>
            <ac:spMk id="14" creationId="{39DE85A0-1C4A-4CF4-A993-7B8F0B802918}"/>
          </ac:spMkLst>
        </pc:spChg>
        <pc:spChg chg="add del mod">
          <ac:chgData name="김 승현" userId="11a90075256c3698" providerId="LiveId" clId="{11AA93FE-3002-41E2-8D26-EA6807A93381}" dt="2021-07-13T07:22:08.123" v="290" actId="478"/>
          <ac:spMkLst>
            <pc:docMk/>
            <pc:sldMk cId="3179105269" sldId="267"/>
            <ac:spMk id="16" creationId="{9912B1C1-E8E0-44D0-B2BB-3F295F6FC141}"/>
          </ac:spMkLst>
        </pc:spChg>
        <pc:spChg chg="add del mod">
          <ac:chgData name="김 승현" userId="11a90075256c3698" providerId="LiveId" clId="{11AA93FE-3002-41E2-8D26-EA6807A93381}" dt="2021-07-13T07:23:25.536" v="294" actId="478"/>
          <ac:spMkLst>
            <pc:docMk/>
            <pc:sldMk cId="3179105269" sldId="267"/>
            <ac:spMk id="17" creationId="{8787D38B-9F40-4DB7-AB94-7866A6B6D27A}"/>
          </ac:spMkLst>
        </pc:spChg>
        <pc:spChg chg="add del mod">
          <ac:chgData name="김 승현" userId="11a90075256c3698" providerId="LiveId" clId="{11AA93FE-3002-41E2-8D26-EA6807A93381}" dt="2021-07-13T07:23:24.893" v="293" actId="478"/>
          <ac:spMkLst>
            <pc:docMk/>
            <pc:sldMk cId="3179105269" sldId="267"/>
            <ac:spMk id="18" creationId="{20BFC6E0-FCE8-4F2C-A38C-8CFEA9146D46}"/>
          </ac:spMkLst>
        </pc:spChg>
        <pc:spChg chg="add del mod">
          <ac:chgData name="김 승현" userId="11a90075256c3698" providerId="LiveId" clId="{11AA93FE-3002-41E2-8D26-EA6807A93381}" dt="2021-07-13T07:23:26.128" v="295" actId="478"/>
          <ac:spMkLst>
            <pc:docMk/>
            <pc:sldMk cId="3179105269" sldId="267"/>
            <ac:spMk id="20" creationId="{48036D61-3DAF-4351-8076-E98F49E6B4B0}"/>
          </ac:spMkLst>
        </pc:spChg>
        <pc:spChg chg="add del mod">
          <ac:chgData name="김 승현" userId="11a90075256c3698" providerId="LiveId" clId="{11AA93FE-3002-41E2-8D26-EA6807A93381}" dt="2021-07-13T07:23:27.507" v="297" actId="478"/>
          <ac:spMkLst>
            <pc:docMk/>
            <pc:sldMk cId="3179105269" sldId="267"/>
            <ac:spMk id="21" creationId="{4027F68F-D0B0-4449-B895-753F5F3BFA23}"/>
          </ac:spMkLst>
        </pc:spChg>
        <pc:spChg chg="add del mod">
          <ac:chgData name="김 승현" userId="11a90075256c3698" providerId="LiveId" clId="{11AA93FE-3002-41E2-8D26-EA6807A93381}" dt="2021-07-13T07:23:28.649" v="298" actId="478"/>
          <ac:spMkLst>
            <pc:docMk/>
            <pc:sldMk cId="3179105269" sldId="267"/>
            <ac:spMk id="23" creationId="{6060B184-5B66-4F18-AA17-8BCD8C5EB48D}"/>
          </ac:spMkLst>
        </pc:spChg>
        <pc:graphicFrameChg chg="modGraphic">
          <ac:chgData name="김 승현" userId="11a90075256c3698" providerId="LiveId" clId="{11AA93FE-3002-41E2-8D26-EA6807A93381}" dt="2021-07-13T07:27:47.788" v="300" actId="20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22:04.926" v="288" actId="478"/>
          <ac:cxnSpMkLst>
            <pc:docMk/>
            <pc:sldMk cId="3179105269" sldId="267"/>
            <ac:cxnSpMk id="15" creationId="{838EA7CE-3006-4CE1-9D9B-6D77D26B53DF}"/>
          </ac:cxnSpMkLst>
        </pc:cxnChg>
        <pc:cxnChg chg="add del mod">
          <ac:chgData name="김 승현" userId="11a90075256c3698" providerId="LiveId" clId="{11AA93FE-3002-41E2-8D26-EA6807A93381}" dt="2021-07-13T07:23:26.940" v="296" actId="478"/>
          <ac:cxnSpMkLst>
            <pc:docMk/>
            <pc:sldMk cId="3179105269" sldId="267"/>
            <ac:cxnSpMk id="22" creationId="{9BD498BA-DD12-4991-8B48-600B8F1EFF52}"/>
          </ac:cxnSpMkLst>
        </pc:cxnChg>
        <pc:cxnChg chg="add del mod">
          <ac:chgData name="김 승현" userId="11a90075256c3698" providerId="LiveId" clId="{11AA93FE-3002-41E2-8D26-EA6807A93381}" dt="2021-07-13T07:30:14.799" v="329"/>
          <ac:cxnSpMkLst>
            <pc:docMk/>
            <pc:sldMk cId="3179105269" sldId="267"/>
            <ac:cxnSpMk id="26" creationId="{CBDCCC34-E287-4241-98CD-2AC51A1EAD34}"/>
          </ac:cxnSpMkLst>
        </pc:cxnChg>
      </pc:sldChg>
      <pc:sldChg chg="addSp delSp modSp del mod">
        <pc:chgData name="김 승현" userId="11a90075256c3698" providerId="LiveId" clId="{11AA93FE-3002-41E2-8D26-EA6807A93381}" dt="2021-07-13T07:49:54.075" v="592" actId="2696"/>
        <pc:sldMkLst>
          <pc:docMk/>
          <pc:sldMk cId="231243646" sldId="269"/>
        </pc:sldMkLst>
        <pc:spChg chg="mod">
          <ac:chgData name="김 승현" userId="11a90075256c3698" providerId="LiveId" clId="{11AA93FE-3002-41E2-8D26-EA6807A93381}" dt="2021-07-13T07:36:14.300" v="407" actId="208"/>
          <ac:spMkLst>
            <pc:docMk/>
            <pc:sldMk cId="231243646" sldId="269"/>
            <ac:spMk id="6" creationId="{C2ED618E-98DC-4053-8F08-B501A2285F55}"/>
          </ac:spMkLst>
        </pc:spChg>
        <pc:spChg chg="add mod">
          <ac:chgData name="김 승현" userId="11a90075256c3698" providerId="LiveId" clId="{11AA93FE-3002-41E2-8D26-EA6807A93381}" dt="2021-07-13T07:36:24.232" v="409" actId="1582"/>
          <ac:spMkLst>
            <pc:docMk/>
            <pc:sldMk cId="231243646" sldId="26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29:26.429" v="318" actId="2057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7:29:22.907" v="314" actId="20577"/>
          <ac:spMkLst>
            <pc:docMk/>
            <pc:sldMk cId="231243646" sldId="269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9" creationId="{825493D0-DB4D-4F21-BAF3-0949B07B3B32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0" creationId="{D996F852-C4AC-4A52-A9A3-F1E53653D7E7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32:13.749" v="346" actId="478"/>
          <ac:spMkLst>
            <pc:docMk/>
            <pc:sldMk cId="231243646" sldId="269"/>
            <ac:spMk id="23" creationId="{E7B61D34-9616-4E5E-98AA-DEC3E172780C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34" creationId="{219AA22D-12D7-4228-98DD-153432C6683F}"/>
          </ac:spMkLst>
        </pc:spChg>
        <pc:graphicFrameChg chg="add mod modGraphic">
          <ac:chgData name="김 승현" userId="11a90075256c3698" providerId="LiveId" clId="{11AA93FE-3002-41E2-8D26-EA6807A93381}" dt="2021-07-13T07:34:31.898" v="400" actId="1035"/>
          <ac:graphicFrameMkLst>
            <pc:docMk/>
            <pc:sldMk cId="231243646" sldId="269"/>
            <ac:graphicFrameMk id="24" creationId="{9786DA4A-29BD-41B4-B15B-8098CB14E94F}"/>
          </ac:graphicFrameMkLst>
        </pc:graphicFrameChg>
        <pc:graphicFrameChg chg="del">
          <ac:chgData name="김 승현" userId="11a90075256c3698" providerId="LiveId" clId="{11AA93FE-3002-41E2-8D26-EA6807A93381}" dt="2021-07-13T07:28:19.005" v="301" actId="478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31:22.760" v="345" actId="478"/>
          <ac:cxnSpMkLst>
            <pc:docMk/>
            <pc:sldMk cId="231243646" sldId="269"/>
            <ac:cxnSpMk id="22" creationId="{29B1A1E4-DB39-49BF-92AE-A880B74EACAC}"/>
          </ac:cxnSpMkLst>
        </pc:cxnChg>
        <pc:cxnChg chg="add mod">
          <ac:chgData name="김 승현" userId="11a90075256c3698" providerId="LiveId" clId="{11AA93FE-3002-41E2-8D26-EA6807A93381}" dt="2021-07-13T07:28:54.603" v="305" actId="14100"/>
          <ac:cxnSpMkLst>
            <pc:docMk/>
            <pc:sldMk cId="231243646" sldId="269"/>
            <ac:cxnSpMk id="25" creationId="{DC693A83-1FEE-40D2-908B-C7D197DC1A23}"/>
          </ac:cxnSpMkLst>
        </pc:cxnChg>
        <pc:cxnChg chg="add mod">
          <ac:chgData name="김 승현" userId="11a90075256c3698" providerId="LiveId" clId="{11AA93FE-3002-41E2-8D26-EA6807A93381}" dt="2021-07-13T07:30:32.599" v="334" actId="14100"/>
          <ac:cxnSpMkLst>
            <pc:docMk/>
            <pc:sldMk cId="231243646" sldId="269"/>
            <ac:cxnSpMk id="26" creationId="{14CE0B6F-2104-4F1C-9C1B-4170951023E1}"/>
          </ac:cxnSpMkLst>
        </pc:cxnChg>
        <pc:cxnChg chg="add del mod">
          <ac:chgData name="김 승현" userId="11a90075256c3698" providerId="LiveId" clId="{11AA93FE-3002-41E2-8D26-EA6807A93381}" dt="2021-07-13T07:30:59.650" v="339" actId="478"/>
          <ac:cxnSpMkLst>
            <pc:docMk/>
            <pc:sldMk cId="231243646" sldId="269"/>
            <ac:cxnSpMk id="28" creationId="{C64A3721-E47C-438C-BF98-E0031615C0AB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29" creationId="{428DD839-CE7C-4BF9-9A0B-486F8453DDE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0" creationId="{1B037736-DE42-4496-825A-74191A58CCD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1" creationId="{BB3B4302-28FE-49B9-BB07-2D334BC7CD72}"/>
          </ac:cxnSpMkLst>
        </pc:cxnChg>
      </pc:sldChg>
      <pc:sldChg chg="delSp del mod">
        <pc:chgData name="김 승현" userId="11a90075256c3698" providerId="LiveId" clId="{11AA93FE-3002-41E2-8D26-EA6807A93381}" dt="2021-07-13T07:32:36.440" v="355" actId="47"/>
        <pc:sldMkLst>
          <pc:docMk/>
          <pc:sldMk cId="2630323210" sldId="270"/>
        </pc:sldMkLst>
        <pc:spChg chg="del">
          <ac:chgData name="김 승현" userId="11a90075256c3698" providerId="LiveId" clId="{11AA93FE-3002-41E2-8D26-EA6807A93381}" dt="2021-07-13T07:32:22.517" v="347" actId="478"/>
          <ac:spMkLst>
            <pc:docMk/>
            <pc:sldMk cId="2630323210" sldId="270"/>
            <ac:spMk id="48" creationId="{0B986059-E539-43F9-A14E-AD68B526359D}"/>
          </ac:spMkLst>
        </pc:spChg>
        <pc:graphicFrameChg chg="del">
          <ac:chgData name="김 승현" userId="11a90075256c3698" providerId="LiveId" clId="{11AA93FE-3002-41E2-8D26-EA6807A93381}" dt="2021-07-13T07:32:22.517" v="347" actId="478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2.517" v="347" actId="478"/>
          <ac:cxnSpMkLst>
            <pc:docMk/>
            <pc:sldMk cId="2630323210" sldId="270"/>
            <ac:cxnSpMk id="35" creationId="{F54AAF1C-3BDD-443E-83AB-8F043760F97B}"/>
          </ac:cxnSpMkLst>
        </pc:cxnChg>
      </pc:sldChg>
      <pc:sldChg chg="delSp del mod">
        <pc:chgData name="김 승현" userId="11a90075256c3698" providerId="LiveId" clId="{11AA93FE-3002-41E2-8D26-EA6807A93381}" dt="2021-07-13T07:32:35.606" v="354" actId="47"/>
        <pc:sldMkLst>
          <pc:docMk/>
          <pc:sldMk cId="2885924535" sldId="271"/>
        </pc:sldMkLst>
        <pc:spChg chg="del">
          <ac:chgData name="김 승현" userId="11a90075256c3698" providerId="LiveId" clId="{11AA93FE-3002-41E2-8D26-EA6807A93381}" dt="2021-07-13T07:32:24.773" v="348" actId="478"/>
          <ac:spMkLst>
            <pc:docMk/>
            <pc:sldMk cId="2885924535" sldId="271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4.773" v="348" actId="478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4.773" v="348" actId="478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928" v="353" actId="47"/>
        <pc:sldMkLst>
          <pc:docMk/>
          <pc:sldMk cId="3525854951" sldId="272"/>
        </pc:sldMkLst>
        <pc:spChg chg="del">
          <ac:chgData name="김 승현" userId="11a90075256c3698" providerId="LiveId" clId="{11AA93FE-3002-41E2-8D26-EA6807A93381}" dt="2021-07-13T07:32:27.282" v="349" actId="478"/>
          <ac:spMkLst>
            <pc:docMk/>
            <pc:sldMk cId="3525854951" sldId="272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7.282" v="349" actId="478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7.282" v="349" actId="478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077" v="352" actId="47"/>
        <pc:sldMkLst>
          <pc:docMk/>
          <pc:sldMk cId="3318725376" sldId="273"/>
        </pc:sldMkLst>
        <pc:spChg chg="del">
          <ac:chgData name="김 승현" userId="11a90075256c3698" providerId="LiveId" clId="{11AA93FE-3002-41E2-8D26-EA6807A93381}" dt="2021-07-13T07:32:30.109" v="350" actId="478"/>
          <ac:spMkLst>
            <pc:docMk/>
            <pc:sldMk cId="3318725376" sldId="273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30.109" v="350" actId="478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30.109" v="350" actId="478"/>
          <ac:cxnSpMkLst>
            <pc:docMk/>
            <pc:sldMk cId="3318725376" sldId="273"/>
            <ac:cxnSpMk id="22" creationId="{427E3FE0-779D-484F-9B73-00202DC8A6FE}"/>
          </ac:cxnSpMkLst>
        </pc:cxnChg>
      </pc:sldChg>
      <pc:sldChg chg="del">
        <pc:chgData name="김 승현" userId="11a90075256c3698" providerId="LiveId" clId="{11AA93FE-3002-41E2-8D26-EA6807A93381}" dt="2021-07-13T07:32:33.068" v="351" actId="47"/>
        <pc:sldMkLst>
          <pc:docMk/>
          <pc:sldMk cId="446263621" sldId="274"/>
        </pc:sldMkLst>
      </pc:sldChg>
      <pc:sldChg chg="new del">
        <pc:chgData name="김 승현" userId="11a90075256c3698" providerId="LiveId" clId="{11AA93FE-3002-41E2-8D26-EA6807A93381}" dt="2021-07-13T06:12:22.015" v="2" actId="2696"/>
        <pc:sldMkLst>
          <pc:docMk/>
          <pc:sldMk cId="939605663" sldId="275"/>
        </pc:sldMkLst>
      </pc:sldChg>
      <pc:sldChg chg="addSp delSp modSp add mod">
        <pc:chgData name="김 승현" userId="11a90075256c3698" providerId="LiveId" clId="{11AA93FE-3002-41E2-8D26-EA6807A93381}" dt="2021-07-13T08:12:39.257" v="963" actId="1076"/>
        <pc:sldMkLst>
          <pc:docMk/>
          <pc:sldMk cId="835427619" sldId="276"/>
        </pc:sldMkLst>
        <pc:spChg chg="del">
          <ac:chgData name="김 승현" userId="11a90075256c3698" providerId="LiveId" clId="{11AA93FE-3002-41E2-8D26-EA6807A93381}" dt="2021-07-13T06:32:05.848" v="27" actId="478"/>
          <ac:spMkLst>
            <pc:docMk/>
            <pc:sldMk cId="835427619" sldId="276"/>
            <ac:spMk id="6" creationId="{C2ED618E-98DC-4053-8F08-B501A2285F55}"/>
          </ac:spMkLst>
        </pc:spChg>
        <pc:spChg chg="del">
          <ac:chgData name="김 승현" userId="11a90075256c3698" providerId="LiveId" clId="{11AA93FE-3002-41E2-8D26-EA6807A93381}" dt="2021-07-13T06:32:00.501" v="23" actId="478"/>
          <ac:spMkLst>
            <pc:docMk/>
            <pc:sldMk cId="835427619" sldId="276"/>
            <ac:spMk id="10" creationId="{36916954-D66B-4A9D-B933-5095AFA3C88A}"/>
          </ac:spMkLst>
        </pc:spChg>
        <pc:spChg chg="mod">
          <ac:chgData name="김 승현" userId="11a90075256c3698" providerId="LiveId" clId="{11AA93FE-3002-41E2-8D26-EA6807A93381}" dt="2021-07-13T08:04:53.134" v="812" actId="5793"/>
          <ac:spMkLst>
            <pc:docMk/>
            <pc:sldMk cId="835427619" sldId="276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02:58.494" v="786" actId="1076"/>
          <ac:spMkLst>
            <pc:docMk/>
            <pc:sldMk cId="835427619" sldId="276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05:05.984" v="840" actId="20577"/>
          <ac:spMkLst>
            <pc:docMk/>
            <pc:sldMk cId="835427619" sldId="276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05:02.546" v="833" actId="20577"/>
          <ac:spMkLst>
            <pc:docMk/>
            <pc:sldMk cId="835427619" sldId="276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04:55.564" v="816" actId="5793"/>
          <ac:spMkLst>
            <pc:docMk/>
            <pc:sldMk cId="835427619" sldId="276"/>
            <ac:spMk id="23" creationId="{A6B52F25-A5FB-4205-BB9E-3ACEDC6D6798}"/>
          </ac:spMkLst>
        </pc:spChg>
        <pc:spChg chg="add mod">
          <ac:chgData name="김 승현" userId="11a90075256c3698" providerId="LiveId" clId="{11AA93FE-3002-41E2-8D26-EA6807A93381}" dt="2021-07-13T08:03:25.213" v="794" actId="20577"/>
          <ac:spMkLst>
            <pc:docMk/>
            <pc:sldMk cId="835427619" sldId="276"/>
            <ac:spMk id="24" creationId="{CD13886E-CD98-4A08-9805-EA4E783BA0E2}"/>
          </ac:spMkLst>
        </pc:spChg>
        <pc:spChg chg="add mod">
          <ac:chgData name="김 승현" userId="11a90075256c3698" providerId="LiveId" clId="{11AA93FE-3002-41E2-8D26-EA6807A93381}" dt="2021-07-13T08:12:39.257" v="963" actId="1076"/>
          <ac:spMkLst>
            <pc:docMk/>
            <pc:sldMk cId="835427619" sldId="276"/>
            <ac:spMk id="34" creationId="{944B0953-D1FD-43A0-A49B-4CE63F6CCEF4}"/>
          </ac:spMkLst>
        </pc:spChg>
        <pc:spChg chg="mod">
          <ac:chgData name="김 승현" userId="11a90075256c3698" providerId="LiveId" clId="{11AA93FE-3002-41E2-8D26-EA6807A93381}" dt="2021-07-13T06:29:25.491" v="11"/>
          <ac:spMkLst>
            <pc:docMk/>
            <pc:sldMk cId="835427619" sldId="276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6:32:06.862" v="28" actId="478"/>
          <ac:spMkLst>
            <pc:docMk/>
            <pc:sldMk cId="835427619" sldId="276"/>
            <ac:spMk id="62" creationId="{7131B50F-F540-43C1-A2AD-40D4448EF50E}"/>
          </ac:spMkLst>
        </pc:spChg>
        <pc:spChg chg="del mod">
          <ac:chgData name="김 승현" userId="11a90075256c3698" providerId="LiveId" clId="{11AA93FE-3002-41E2-8D26-EA6807A93381}" dt="2021-07-13T06:32:05.047" v="26" actId="478"/>
          <ac:spMkLst>
            <pc:docMk/>
            <pc:sldMk cId="835427619" sldId="276"/>
            <ac:spMk id="64" creationId="{82B36BB6-79E8-4F2C-A9C5-529ACB2439E9}"/>
          </ac:spMkLst>
        </pc:spChg>
        <pc:spChg chg="del">
          <ac:chgData name="김 승현" userId="11a90075256c3698" providerId="LiveId" clId="{11AA93FE-3002-41E2-8D26-EA6807A93381}" dt="2021-07-13T06:32:01.459" v="24" actId="478"/>
          <ac:spMkLst>
            <pc:docMk/>
            <pc:sldMk cId="835427619" sldId="276"/>
            <ac:spMk id="74" creationId="{5548219F-5C05-448D-9189-5A692C94AF48}"/>
          </ac:spMkLst>
        </pc:spChg>
        <pc:spChg chg="del">
          <ac:chgData name="김 승현" userId="11a90075256c3698" providerId="LiveId" clId="{11AA93FE-3002-41E2-8D26-EA6807A93381}" dt="2021-07-13T06:31:20.425" v="12" actId="478"/>
          <ac:spMkLst>
            <pc:docMk/>
            <pc:sldMk cId="835427619" sldId="276"/>
            <ac:spMk id="79" creationId="{92DC7FCD-87F5-44F2-A450-FD59EDB02B82}"/>
          </ac:spMkLst>
        </pc:spChg>
        <pc:graphicFrameChg chg="add mod modGraphic">
          <ac:chgData name="김 승현" userId="11a90075256c3698" providerId="LiveId" clId="{11AA93FE-3002-41E2-8D26-EA6807A93381}" dt="2021-07-13T07:57:16.223" v="690" actId="20577"/>
          <ac:graphicFrameMkLst>
            <pc:docMk/>
            <pc:sldMk cId="835427619" sldId="276"/>
            <ac:graphicFrameMk id="19" creationId="{70FEB81E-56E4-4DB3-BC43-57E1080F2286}"/>
          </ac:graphicFrameMkLst>
        </pc:graphicFrameChg>
        <pc:graphicFrameChg chg="del modGraphic">
          <ac:chgData name="김 승현" userId="11a90075256c3698" providerId="LiveId" clId="{11AA93FE-3002-41E2-8D26-EA6807A93381}" dt="2021-07-13T06:31:51.554" v="20" actId="478"/>
          <ac:graphicFrameMkLst>
            <pc:docMk/>
            <pc:sldMk cId="835427619" sldId="276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11AA93FE-3002-41E2-8D26-EA6807A93381}" dt="2021-07-13T08:11:17.454" v="842" actId="14100"/>
          <ac:cxnSpMkLst>
            <pc:docMk/>
            <pc:sldMk cId="835427619" sldId="276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6:31:59.858" v="22" actId="478"/>
          <ac:cxnSpMkLst>
            <pc:docMk/>
            <pc:sldMk cId="835427619" sldId="276"/>
            <ac:cxnSpMk id="20" creationId="{4DC76513-C3AE-4213-BEE0-84F1AB217DDB}"/>
          </ac:cxnSpMkLst>
        </pc:cxnChg>
        <pc:cxnChg chg="del">
          <ac:chgData name="김 승현" userId="11a90075256c3698" providerId="LiveId" clId="{11AA93FE-3002-41E2-8D26-EA6807A93381}" dt="2021-07-13T06:32:07.477" v="29" actId="478"/>
          <ac:cxnSpMkLst>
            <pc:docMk/>
            <pc:sldMk cId="835427619" sldId="276"/>
            <ac:cxnSpMk id="21" creationId="{D6B3D453-26DD-4E8C-9BAD-A7B393DE54C0}"/>
          </ac:cxnSpMkLst>
        </pc:cxnChg>
        <pc:cxnChg chg="del">
          <ac:chgData name="김 승현" userId="11a90075256c3698" providerId="LiveId" clId="{11AA93FE-3002-41E2-8D26-EA6807A93381}" dt="2021-07-13T06:31:21.190" v="13" actId="478"/>
          <ac:cxnSpMkLst>
            <pc:docMk/>
            <pc:sldMk cId="835427619" sldId="276"/>
            <ac:cxnSpMk id="22" creationId="{427E3FE0-779D-484F-9B73-00202DC8A6FE}"/>
          </ac:cxnSpMkLst>
        </pc:cxnChg>
        <pc:cxnChg chg="add mod">
          <ac:chgData name="김 승현" userId="11a90075256c3698" providerId="LiveId" clId="{11AA93FE-3002-41E2-8D26-EA6807A93381}" dt="2021-07-13T08:11:51.396" v="858" actId="14100"/>
          <ac:cxnSpMkLst>
            <pc:docMk/>
            <pc:sldMk cId="835427619" sldId="276"/>
            <ac:cxnSpMk id="25" creationId="{BA2CE204-3431-46F8-A717-67CDB4415714}"/>
          </ac:cxnSpMkLst>
        </pc:cxnChg>
        <pc:cxnChg chg="add mod">
          <ac:chgData name="김 승현" userId="11a90075256c3698" providerId="LiveId" clId="{11AA93FE-3002-41E2-8D26-EA6807A93381}" dt="2021-07-13T08:11:46.359" v="855" actId="14100"/>
          <ac:cxnSpMkLst>
            <pc:docMk/>
            <pc:sldMk cId="835427619" sldId="276"/>
            <ac:cxnSpMk id="26" creationId="{4D1E3E95-0C9F-4782-9F3C-820156F49AE9}"/>
          </ac:cxnSpMkLst>
        </pc:cxnChg>
        <pc:cxnChg chg="add mod">
          <ac:chgData name="김 승현" userId="11a90075256c3698" providerId="LiveId" clId="{11AA93FE-3002-41E2-8D26-EA6807A93381}" dt="2021-07-13T08:11:38.189" v="852" actId="14100"/>
          <ac:cxnSpMkLst>
            <pc:docMk/>
            <pc:sldMk cId="835427619" sldId="276"/>
            <ac:cxnSpMk id="28" creationId="{7CD7F25A-9E3F-46AB-BAC2-102185C30430}"/>
          </ac:cxnSpMkLst>
        </pc:cxnChg>
        <pc:cxnChg chg="add mod">
          <ac:chgData name="김 승현" userId="11a90075256c3698" providerId="LiveId" clId="{11AA93FE-3002-41E2-8D26-EA6807A93381}" dt="2021-07-13T08:11:32.976" v="849" actId="14100"/>
          <ac:cxnSpMkLst>
            <pc:docMk/>
            <pc:sldMk cId="835427619" sldId="276"/>
            <ac:cxnSpMk id="29" creationId="{944CF320-23D0-434F-87B3-90358286D6F6}"/>
          </ac:cxnSpMkLst>
        </pc:cxnChg>
      </pc:sldChg>
      <pc:sldChg chg="modSp add del mod">
        <pc:chgData name="김 승현" userId="11a90075256c3698" providerId="LiveId" clId="{11AA93FE-3002-41E2-8D26-EA6807A93381}" dt="2021-07-13T06:54:05.482" v="97" actId="47"/>
        <pc:sldMkLst>
          <pc:docMk/>
          <pc:sldMk cId="682857171" sldId="277"/>
        </pc:sldMkLst>
        <pc:graphicFrameChg chg="modGraphic">
          <ac:chgData name="김 승현" userId="11a90075256c3698" providerId="LiveId" clId="{11AA93FE-3002-41E2-8D26-EA6807A93381}" dt="2021-07-13T06:51:41.635" v="80" actId="20577"/>
          <ac:graphicFrameMkLst>
            <pc:docMk/>
            <pc:sldMk cId="682857171" sldId="277"/>
            <ac:graphicFrameMk id="47" creationId="{A05B95D5-CF6D-4B2F-A621-8EDD58CE8A4D}"/>
          </ac:graphicFrameMkLst>
        </pc:graphicFrameChg>
      </pc:sldChg>
      <pc:sldChg chg="addSp modSp add mod">
        <pc:chgData name="김 승현" userId="11a90075256c3698" providerId="LiveId" clId="{11AA93FE-3002-41E2-8D26-EA6807A93381}" dt="2021-07-13T07:19:19.575" v="260" actId="1076"/>
        <pc:sldMkLst>
          <pc:docMk/>
          <pc:sldMk cId="3379986721" sldId="278"/>
        </pc:sldMkLst>
        <pc:spChg chg="mod">
          <ac:chgData name="김 승현" userId="11a90075256c3698" providerId="LiveId" clId="{11AA93FE-3002-41E2-8D26-EA6807A93381}" dt="2021-07-13T06:57:28.215" v="157" actId="20577"/>
          <ac:spMkLst>
            <pc:docMk/>
            <pc:sldMk cId="3379986721" sldId="278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4:12.859" v="100" actId="1076"/>
          <ac:spMkLst>
            <pc:docMk/>
            <pc:sldMk cId="3379986721" sldId="278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6.934" v="225"/>
          <ac:spMkLst>
            <pc:docMk/>
            <pc:sldMk cId="3379986721" sldId="278"/>
            <ac:spMk id="24" creationId="{18D42A3D-CA3A-4745-AC6C-23B343EA7405}"/>
          </ac:spMkLst>
        </pc:spChg>
        <pc:spChg chg="add mod">
          <ac:chgData name="김 승현" userId="11a90075256c3698" providerId="LiveId" clId="{11AA93FE-3002-41E2-8D26-EA6807A93381}" dt="2021-07-13T07:19:13.720" v="258" actId="1076"/>
          <ac:spMkLst>
            <pc:docMk/>
            <pc:sldMk cId="3379986721" sldId="278"/>
            <ac:spMk id="25" creationId="{CDD7950C-35BB-41F2-B734-56D375939565}"/>
          </ac:spMkLst>
        </pc:spChg>
        <pc:spChg chg="add mod">
          <ac:chgData name="김 승현" userId="11a90075256c3698" providerId="LiveId" clId="{11AA93FE-3002-41E2-8D26-EA6807A93381}" dt="2021-07-13T07:19:19.575" v="260" actId="1076"/>
          <ac:spMkLst>
            <pc:docMk/>
            <pc:sldMk cId="3379986721" sldId="278"/>
            <ac:spMk id="27" creationId="{C8456768-9978-4197-86CE-EB0994AD3864}"/>
          </ac:spMkLst>
        </pc:spChg>
        <pc:graphicFrameChg chg="modGraphic">
          <ac:chgData name="김 승현" userId="11a90075256c3698" providerId="LiveId" clId="{11AA93FE-3002-41E2-8D26-EA6807A93381}" dt="2021-07-13T06:54:44.399" v="107" actId="207"/>
          <ac:graphicFrameMkLst>
            <pc:docMk/>
            <pc:sldMk cId="3379986721" sldId="278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4:37.475" v="105" actId="1076"/>
          <ac:cxnSpMkLst>
            <pc:docMk/>
            <pc:sldMk cId="3379986721" sldId="278"/>
            <ac:cxnSpMk id="4" creationId="{26929844-744C-4C42-8ED7-90A63DAF9B41}"/>
          </ac:cxnSpMkLst>
        </pc:cxnChg>
        <pc:cxnChg chg="add mod">
          <ac:chgData name="김 승현" userId="11a90075256c3698" providerId="LiveId" clId="{11AA93FE-3002-41E2-8D26-EA6807A93381}" dt="2021-07-13T07:19:17.184" v="259" actId="14100"/>
          <ac:cxnSpMkLst>
            <pc:docMk/>
            <pc:sldMk cId="3379986721" sldId="278"/>
            <ac:cxnSpMk id="26" creationId="{2D2462E6-B999-4E9F-A3B2-B01B9F2465C0}"/>
          </ac:cxnSpMkLst>
        </pc:cxnChg>
      </pc:sldChg>
      <pc:sldChg chg="addSp delSp modSp add mod">
        <pc:chgData name="김 승현" userId="11a90075256c3698" providerId="LiveId" clId="{11AA93FE-3002-41E2-8D26-EA6807A93381}" dt="2021-07-13T07:19:36.185" v="266" actId="1076"/>
        <pc:sldMkLst>
          <pc:docMk/>
          <pc:sldMk cId="1321817219" sldId="279"/>
        </pc:sldMkLst>
        <pc:spChg chg="mod">
          <ac:chgData name="김 승현" userId="11a90075256c3698" providerId="LiveId" clId="{11AA93FE-3002-41E2-8D26-EA6807A93381}" dt="2021-07-13T06:57:26.089" v="155" actId="20577"/>
          <ac:spMkLst>
            <pc:docMk/>
            <pc:sldMk cId="1321817219" sldId="279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6:04.989" v="137" actId="1037"/>
          <ac:spMkLst>
            <pc:docMk/>
            <pc:sldMk cId="1321817219" sldId="279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166" v="226"/>
          <ac:spMkLst>
            <pc:docMk/>
            <pc:sldMk cId="1321817219" sldId="279"/>
            <ac:spMk id="38" creationId="{BA12FF1A-D052-44A6-8378-88755CB4BD32}"/>
          </ac:spMkLst>
        </pc:spChg>
        <pc:spChg chg="add mod">
          <ac:chgData name="김 승현" userId="11a90075256c3698" providerId="LiveId" clId="{11AA93FE-3002-41E2-8D26-EA6807A93381}" dt="2021-07-13T07:19:30.239" v="264" actId="20577"/>
          <ac:spMkLst>
            <pc:docMk/>
            <pc:sldMk cId="1321817219" sldId="279"/>
            <ac:spMk id="39" creationId="{84AB293C-9B5D-466B-9D1C-3ADF6709903F}"/>
          </ac:spMkLst>
        </pc:spChg>
        <pc:spChg chg="add mod">
          <ac:chgData name="김 승현" userId="11a90075256c3698" providerId="LiveId" clId="{11AA93FE-3002-41E2-8D26-EA6807A93381}" dt="2021-07-13T07:19:36.185" v="266" actId="1076"/>
          <ac:spMkLst>
            <pc:docMk/>
            <pc:sldMk cId="1321817219" sldId="279"/>
            <ac:spMk id="42" creationId="{B7F68C0B-D0E1-49B8-BB60-9123F40E123F}"/>
          </ac:spMkLst>
        </pc:spChg>
        <pc:graphicFrameChg chg="modGraphic">
          <ac:chgData name="김 승현" userId="11a90075256c3698" providerId="LiveId" clId="{11AA93FE-3002-41E2-8D26-EA6807A93381}" dt="2021-07-13T06:55:12.345" v="119" actId="20577"/>
          <ac:graphicFrameMkLst>
            <pc:docMk/>
            <pc:sldMk cId="1321817219" sldId="279"/>
            <ac:graphicFrameMk id="47" creationId="{A05B95D5-CF6D-4B2F-A621-8EDD58CE8A4D}"/>
          </ac:graphicFrameMkLst>
        </pc:graphicFrameChg>
        <pc:cxnChg chg="del mod">
          <ac:chgData name="김 승현" userId="11a90075256c3698" providerId="LiveId" clId="{11AA93FE-3002-41E2-8D26-EA6807A93381}" dt="2021-07-13T06:55:45.711" v="130" actId="478"/>
          <ac:cxnSpMkLst>
            <pc:docMk/>
            <pc:sldMk cId="1321817219" sldId="279"/>
            <ac:cxnSpMk id="4" creationId="{26929844-744C-4C42-8ED7-90A63DAF9B41}"/>
          </ac:cxnSpMkLst>
        </pc:cxnChg>
        <pc:cxnChg chg="add">
          <ac:chgData name="김 승현" userId="11a90075256c3698" providerId="LiveId" clId="{11AA93FE-3002-41E2-8D26-EA6807A93381}" dt="2021-07-13T06:55:50.704" v="131" actId="11529"/>
          <ac:cxnSpMkLst>
            <pc:docMk/>
            <pc:sldMk cId="1321817219" sldId="279"/>
            <ac:cxnSpMk id="15" creationId="{FFAE542B-42F3-445F-8AE2-1B2443FD4EEA}"/>
          </ac:cxnSpMkLst>
        </pc:cxnChg>
        <pc:cxnChg chg="add">
          <ac:chgData name="김 승현" userId="11a90075256c3698" providerId="LiveId" clId="{11AA93FE-3002-41E2-8D26-EA6807A93381}" dt="2021-07-13T06:55:58.858" v="133" actId="11529"/>
          <ac:cxnSpMkLst>
            <pc:docMk/>
            <pc:sldMk cId="1321817219" sldId="279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6:55:52.945" v="132" actId="571"/>
          <ac:cxnSpMkLst>
            <pc:docMk/>
            <pc:sldMk cId="1321817219" sldId="279"/>
            <ac:cxnSpMk id="37" creationId="{C3608B5A-0723-4CCD-B04D-A29F1BF95C6B}"/>
          </ac:cxnSpMkLst>
        </pc:cxnChg>
        <pc:cxnChg chg="add mod">
          <ac:chgData name="김 승현" userId="11a90075256c3698" providerId="LiveId" clId="{11AA93FE-3002-41E2-8D26-EA6807A93381}" dt="2021-07-13T07:19:34.458" v="265" actId="14100"/>
          <ac:cxnSpMkLst>
            <pc:docMk/>
            <pc:sldMk cId="1321817219" sldId="279"/>
            <ac:cxnSpMk id="40" creationId="{46219295-9454-42BA-A0F3-5B3A98CF5AEF}"/>
          </ac:cxnSpMkLst>
        </pc:cxnChg>
      </pc:sldChg>
      <pc:sldChg chg="addSp modSp add mod">
        <pc:chgData name="김 승현" userId="11a90075256c3698" providerId="LiveId" clId="{11AA93FE-3002-41E2-8D26-EA6807A93381}" dt="2021-07-13T07:19:49.984" v="270" actId="1076"/>
        <pc:sldMkLst>
          <pc:docMk/>
          <pc:sldMk cId="2551419065" sldId="280"/>
        </pc:sldMkLst>
        <pc:spChg chg="mod">
          <ac:chgData name="김 승현" userId="11a90075256c3698" providerId="LiveId" clId="{11AA93FE-3002-41E2-8D26-EA6807A93381}" dt="2021-07-13T06:57:23.988" v="153" actId="20577"/>
          <ac:spMkLst>
            <pc:docMk/>
            <pc:sldMk cId="2551419065" sldId="280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7:13.724" v="151" actId="1038"/>
          <ac:spMkLst>
            <pc:docMk/>
            <pc:sldMk cId="2551419065" sldId="280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949" v="227"/>
          <ac:spMkLst>
            <pc:docMk/>
            <pc:sldMk cId="2551419065" sldId="280"/>
            <ac:spMk id="27" creationId="{C2237EB0-371D-4C77-B47F-6768060CC9CD}"/>
          </ac:spMkLst>
        </pc:spChg>
        <pc:spChg chg="add mod">
          <ac:chgData name="김 승현" userId="11a90075256c3698" providerId="LiveId" clId="{11AA93FE-3002-41E2-8D26-EA6807A93381}" dt="2021-07-13T07:19:45.367" v="268" actId="1076"/>
          <ac:spMkLst>
            <pc:docMk/>
            <pc:sldMk cId="2551419065" sldId="280"/>
            <ac:spMk id="28" creationId="{BB01F978-8FEC-4D96-B168-AA9E73570571}"/>
          </ac:spMkLst>
        </pc:spChg>
        <pc:spChg chg="add mod">
          <ac:chgData name="김 승현" userId="11a90075256c3698" providerId="LiveId" clId="{11AA93FE-3002-41E2-8D26-EA6807A93381}" dt="2021-07-13T07:19:49.984" v="270" actId="1076"/>
          <ac:spMkLst>
            <pc:docMk/>
            <pc:sldMk cId="2551419065" sldId="280"/>
            <ac:spMk id="30" creationId="{EFA3878B-2FCF-4C13-94C7-951EBA1D7A17}"/>
          </ac:spMkLst>
        </pc:spChg>
        <pc:graphicFrameChg chg="modGraphic">
          <ac:chgData name="김 승현" userId="11a90075256c3698" providerId="LiveId" clId="{11AA93FE-3002-41E2-8D26-EA6807A93381}" dt="2021-07-13T06:57:04.492" v="147" actId="207"/>
          <ac:graphicFrameMkLst>
            <pc:docMk/>
            <pc:sldMk cId="2551419065" sldId="280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6:38.599" v="140" actId="1076"/>
          <ac:cxnSpMkLst>
            <pc:docMk/>
            <pc:sldMk cId="2551419065" sldId="280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6:56:44.719" v="143" actId="14100"/>
          <ac:cxnSpMkLst>
            <pc:docMk/>
            <pc:sldMk cId="2551419065" sldId="280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19:47.437" v="269" actId="14100"/>
          <ac:cxnSpMkLst>
            <pc:docMk/>
            <pc:sldMk cId="2551419065" sldId="280"/>
            <ac:cxnSpMk id="29" creationId="{265B70B2-DEDE-4DBB-BEAA-E7954BE06107}"/>
          </ac:cxnSpMkLst>
        </pc:cxnChg>
        <pc:cxnChg chg="mod">
          <ac:chgData name="김 승현" userId="11a90075256c3698" providerId="LiveId" clId="{11AA93FE-3002-41E2-8D26-EA6807A93381}" dt="2021-07-13T06:56:42.326" v="142" actId="1076"/>
          <ac:cxnSpMkLst>
            <pc:docMk/>
            <pc:sldMk cId="2551419065" sldId="280"/>
            <ac:cxnSpMk id="37" creationId="{C3608B5A-0723-4CCD-B04D-A29F1BF95C6B}"/>
          </ac:cxnSpMkLst>
        </pc:cxnChg>
      </pc:sldChg>
      <pc:sldChg chg="addSp modSp add mod">
        <pc:chgData name="김 승현" userId="11a90075256c3698" providerId="LiveId" clId="{11AA93FE-3002-41E2-8D26-EA6807A93381}" dt="2021-07-13T07:20:03.629" v="275" actId="1076"/>
        <pc:sldMkLst>
          <pc:docMk/>
          <pc:sldMk cId="2297194447" sldId="281"/>
        </pc:sldMkLst>
        <pc:spChg chg="mod">
          <ac:chgData name="김 승현" userId="11a90075256c3698" providerId="LiveId" clId="{11AA93FE-3002-41E2-8D26-EA6807A93381}" dt="2021-07-13T07:11:33.098" v="162" actId="20577"/>
          <ac:spMkLst>
            <pc:docMk/>
            <pc:sldMk cId="2297194447" sldId="281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1:31.457" v="160" actId="1076"/>
          <ac:spMkLst>
            <pc:docMk/>
            <pc:sldMk cId="2297194447" sldId="281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9.600" v="228"/>
          <ac:spMkLst>
            <pc:docMk/>
            <pc:sldMk cId="2297194447" sldId="281"/>
            <ac:spMk id="27" creationId="{CDDEAA44-F93B-4F21-93BF-838F16B22F30}"/>
          </ac:spMkLst>
        </pc:spChg>
        <pc:spChg chg="add mod">
          <ac:chgData name="김 승현" userId="11a90075256c3698" providerId="LiveId" clId="{11AA93FE-3002-41E2-8D26-EA6807A93381}" dt="2021-07-13T07:19:57.197" v="273" actId="1076"/>
          <ac:spMkLst>
            <pc:docMk/>
            <pc:sldMk cId="2297194447" sldId="281"/>
            <ac:spMk id="28" creationId="{048FD293-819B-4119-A597-CBE24A0F61B7}"/>
          </ac:spMkLst>
        </pc:spChg>
        <pc:spChg chg="add mod">
          <ac:chgData name="김 승현" userId="11a90075256c3698" providerId="LiveId" clId="{11AA93FE-3002-41E2-8D26-EA6807A93381}" dt="2021-07-13T07:20:03.629" v="275" actId="1076"/>
          <ac:spMkLst>
            <pc:docMk/>
            <pc:sldMk cId="2297194447" sldId="281"/>
            <ac:spMk id="30" creationId="{C431D297-B290-4119-A92A-7DEFF9B59EFE}"/>
          </ac:spMkLst>
        </pc:spChg>
        <pc:graphicFrameChg chg="modGraphic">
          <ac:chgData name="김 승현" userId="11a90075256c3698" providerId="LiveId" clId="{11AA93FE-3002-41E2-8D26-EA6807A93381}" dt="2021-07-13T07:11:37.729" v="166" actId="20577"/>
          <ac:graphicFrameMkLst>
            <pc:docMk/>
            <pc:sldMk cId="2297194447" sldId="281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1:45.141" v="171" actId="1038"/>
          <ac:cxnSpMkLst>
            <pc:docMk/>
            <pc:sldMk cId="2297194447" sldId="281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7:11:47.561" v="172" actId="14100"/>
          <ac:cxnSpMkLst>
            <pc:docMk/>
            <pc:sldMk cId="2297194447" sldId="281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20:00.186" v="274" actId="14100"/>
          <ac:cxnSpMkLst>
            <pc:docMk/>
            <pc:sldMk cId="2297194447" sldId="281"/>
            <ac:cxnSpMk id="29" creationId="{6499230B-9EC2-4C17-A9CE-026879B8EED9}"/>
          </ac:cxnSpMkLst>
        </pc:cxnChg>
      </pc:sldChg>
      <pc:sldChg chg="addSp delSp modSp add mod">
        <pc:chgData name="김 승현" userId="11a90075256c3698" providerId="LiveId" clId="{11AA93FE-3002-41E2-8D26-EA6807A93381}" dt="2021-07-13T07:20:18.277" v="280" actId="1076"/>
        <pc:sldMkLst>
          <pc:docMk/>
          <pc:sldMk cId="4023135864" sldId="282"/>
        </pc:sldMkLst>
        <pc:spChg chg="mod">
          <ac:chgData name="김 승현" userId="11a90075256c3698" providerId="LiveId" clId="{11AA93FE-3002-41E2-8D26-EA6807A93381}" dt="2021-07-13T07:12:51.406" v="182" actId="20577"/>
          <ac:spMkLst>
            <pc:docMk/>
            <pc:sldMk cId="4023135864" sldId="282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2:43.436" v="178" actId="1076"/>
          <ac:spMkLst>
            <pc:docMk/>
            <pc:sldMk cId="4023135864" sldId="282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328" v="229"/>
          <ac:spMkLst>
            <pc:docMk/>
            <pc:sldMk cId="4023135864" sldId="282"/>
            <ac:spMk id="27" creationId="{FD78A64F-ECED-43ED-9B27-37B492A718EE}"/>
          </ac:spMkLst>
        </pc:spChg>
        <pc:spChg chg="add mod">
          <ac:chgData name="김 승현" userId="11a90075256c3698" providerId="LiveId" clId="{11AA93FE-3002-41E2-8D26-EA6807A93381}" dt="2021-07-13T07:20:14.699" v="278" actId="1076"/>
          <ac:spMkLst>
            <pc:docMk/>
            <pc:sldMk cId="4023135864" sldId="282"/>
            <ac:spMk id="28" creationId="{44766B66-5DEF-4953-8B8C-0B49779076FF}"/>
          </ac:spMkLst>
        </pc:spChg>
        <pc:spChg chg="add mod">
          <ac:chgData name="김 승현" userId="11a90075256c3698" providerId="LiveId" clId="{11AA93FE-3002-41E2-8D26-EA6807A93381}" dt="2021-07-13T07:20:18.277" v="280" actId="1076"/>
          <ac:spMkLst>
            <pc:docMk/>
            <pc:sldMk cId="4023135864" sldId="282"/>
            <ac:spMk id="30" creationId="{506F18C6-FB5A-405E-AA39-FC16F7F7380D}"/>
          </ac:spMkLst>
        </pc:spChg>
        <pc:graphicFrameChg chg="mod modGraphic">
          <ac:chgData name="김 승현" userId="11a90075256c3698" providerId="LiveId" clId="{11AA93FE-3002-41E2-8D26-EA6807A93381}" dt="2021-07-13T07:13:22.713" v="189" actId="207"/>
          <ac:graphicFrameMkLst>
            <pc:docMk/>
            <pc:sldMk cId="4023135864" sldId="282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2:49.777" v="180" actId="1076"/>
          <ac:cxnSpMkLst>
            <pc:docMk/>
            <pc:sldMk cId="4023135864" sldId="282"/>
            <ac:cxnSpMk id="15" creationId="{FFAE542B-42F3-445F-8AE2-1B2443FD4EEA}"/>
          </ac:cxnSpMkLst>
        </pc:cxnChg>
        <pc:cxnChg chg="del mod">
          <ac:chgData name="김 승현" userId="11a90075256c3698" providerId="LiveId" clId="{11AA93FE-3002-41E2-8D26-EA6807A93381}" dt="2021-07-13T07:13:06.103" v="186" actId="478"/>
          <ac:cxnSpMkLst>
            <pc:docMk/>
            <pc:sldMk cId="4023135864" sldId="282"/>
            <ac:cxnSpMk id="19" creationId="{12A8EDAA-6230-4EC4-BA89-BCFD3BC669FA}"/>
          </ac:cxnSpMkLst>
        </pc:cxnChg>
        <pc:cxnChg chg="add del mod">
          <ac:chgData name="김 승현" userId="11a90075256c3698" providerId="LiveId" clId="{11AA93FE-3002-41E2-8D26-EA6807A93381}" dt="2021-07-13T07:20:15.928" v="279" actId="478"/>
          <ac:cxnSpMkLst>
            <pc:docMk/>
            <pc:sldMk cId="4023135864" sldId="282"/>
            <ac:cxnSpMk id="29" creationId="{12789F63-816B-4D08-A2A7-A21BE87CFC99}"/>
          </ac:cxnSpMkLst>
        </pc:cxnChg>
        <pc:cxnChg chg="del">
          <ac:chgData name="김 승현" userId="11a90075256c3698" providerId="LiveId" clId="{11AA93FE-3002-41E2-8D26-EA6807A93381}" dt="2021-07-13T07:13:05.442" v="185" actId="478"/>
          <ac:cxnSpMkLst>
            <pc:docMk/>
            <pc:sldMk cId="4023135864" sldId="282"/>
            <ac:cxnSpMk id="37" creationId="{C3608B5A-0723-4CCD-B04D-A29F1BF95C6B}"/>
          </ac:cxnSpMkLst>
        </pc:cxnChg>
      </pc:sldChg>
      <pc:sldChg chg="addSp delSp modSp add mod">
        <pc:chgData name="김 승현" userId="11a90075256c3698" providerId="LiveId" clId="{11AA93FE-3002-41E2-8D26-EA6807A93381}" dt="2021-07-13T07:20:35.981" v="285" actId="478"/>
        <pc:sldMkLst>
          <pc:docMk/>
          <pc:sldMk cId="4097506877" sldId="283"/>
        </pc:sldMkLst>
        <pc:spChg chg="mod">
          <ac:chgData name="김 승현" userId="11a90075256c3698" providerId="LiveId" clId="{11AA93FE-3002-41E2-8D26-EA6807A93381}" dt="2021-07-13T07:14:32.477" v="201" actId="20577"/>
          <ac:spMkLst>
            <pc:docMk/>
            <pc:sldMk cId="4097506877" sldId="283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4:30.165" v="199" actId="20577"/>
          <ac:spMkLst>
            <pc:docMk/>
            <pc:sldMk cId="4097506877" sldId="283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972" v="230"/>
          <ac:spMkLst>
            <pc:docMk/>
            <pc:sldMk cId="4097506877" sldId="283"/>
            <ac:spMk id="24" creationId="{29E8C52B-95EC-4AB1-9C28-732A718FF417}"/>
          </ac:spMkLst>
        </pc:spChg>
        <pc:spChg chg="add del mod">
          <ac:chgData name="김 승현" userId="11a90075256c3698" providerId="LiveId" clId="{11AA93FE-3002-41E2-8D26-EA6807A93381}" dt="2021-07-13T07:20:34.686" v="284" actId="478"/>
          <ac:spMkLst>
            <pc:docMk/>
            <pc:sldMk cId="4097506877" sldId="283"/>
            <ac:spMk id="25" creationId="{46E126BC-345E-4B36-B1FB-C2BB6737F85C}"/>
          </ac:spMkLst>
        </pc:spChg>
        <pc:spChg chg="add del mod">
          <ac:chgData name="김 승현" userId="11a90075256c3698" providerId="LiveId" clId="{11AA93FE-3002-41E2-8D26-EA6807A93381}" dt="2021-07-13T07:20:35.981" v="285" actId="478"/>
          <ac:spMkLst>
            <pc:docMk/>
            <pc:sldMk cId="4097506877" sldId="283"/>
            <ac:spMk id="27" creationId="{4961C448-5DC9-44B1-B018-FB33D04588FA}"/>
          </ac:spMkLst>
        </pc:spChg>
        <pc:graphicFrameChg chg="modGraphic">
          <ac:chgData name="김 승현" userId="11a90075256c3698" providerId="LiveId" clId="{11AA93FE-3002-41E2-8D26-EA6807A93381}" dt="2021-07-13T07:14:20.320" v="195" actId="207"/>
          <ac:graphicFrameMkLst>
            <pc:docMk/>
            <pc:sldMk cId="4097506877" sldId="283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3:58.951" v="191" actId="1076"/>
          <ac:cxnSpMkLst>
            <pc:docMk/>
            <pc:sldMk cId="4097506877" sldId="283"/>
            <ac:cxnSpMk id="15" creationId="{FFAE542B-42F3-445F-8AE2-1B2443FD4EEA}"/>
          </ac:cxnSpMkLst>
        </pc:cxnChg>
        <pc:cxnChg chg="add del mod">
          <ac:chgData name="김 승현" userId="11a90075256c3698" providerId="LiveId" clId="{11AA93FE-3002-41E2-8D26-EA6807A93381}" dt="2021-07-13T07:20:32.792" v="283" actId="478"/>
          <ac:cxnSpMkLst>
            <pc:docMk/>
            <pc:sldMk cId="4097506877" sldId="283"/>
            <ac:cxnSpMk id="26" creationId="{A73780B4-B800-4C36-9F71-5363A5EB4AFE}"/>
          </ac:cxnSpMkLst>
        </pc:cxnChg>
      </pc:sldChg>
      <pc:sldChg chg="modSp add del mod">
        <pc:chgData name="김 승현" userId="11a90075256c3698" providerId="LiveId" clId="{11AA93FE-3002-41E2-8D26-EA6807A93381}" dt="2021-07-13T07:39:30.843" v="436" actId="2696"/>
        <pc:sldMkLst>
          <pc:docMk/>
          <pc:sldMk cId="74586786" sldId="284"/>
        </pc:sldMkLst>
        <pc:graphicFrameChg chg="modGraphic">
          <ac:chgData name="김 승현" userId="11a90075256c3698" providerId="LiveId" clId="{11AA93FE-3002-41E2-8D26-EA6807A93381}" dt="2021-07-13T07:32:58.912" v="360" actId="20577"/>
          <ac:graphicFrameMkLst>
            <pc:docMk/>
            <pc:sldMk cId="74586786" sldId="284"/>
            <ac:graphicFrameMk id="24" creationId="{9786DA4A-29BD-41B4-B15B-8098CB14E94F}"/>
          </ac:graphicFrameMkLst>
        </pc:graphicFrameChg>
      </pc:sldChg>
      <pc:sldChg chg="addSp delSp modSp add mod">
        <pc:chgData name="김 승현" userId="11a90075256c3698" providerId="LiveId" clId="{11AA93FE-3002-41E2-8D26-EA6807A93381}" dt="2021-07-13T07:55:36.907" v="663" actId="20577"/>
        <pc:sldMkLst>
          <pc:docMk/>
          <pc:sldMk cId="3553345842" sldId="285"/>
        </pc:sldMkLst>
        <pc:spChg chg="add mod">
          <ac:chgData name="김 승현" userId="11a90075256c3698" providerId="LiveId" clId="{11AA93FE-3002-41E2-8D26-EA6807A93381}" dt="2021-07-13T07:51:50.063" v="611" actId="1037"/>
          <ac:spMkLst>
            <pc:docMk/>
            <pc:sldMk cId="3553345842" sldId="285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2:02.995" v="473" actId="14100"/>
          <ac:spMkLst>
            <pc:docMk/>
            <pc:sldMk cId="3553345842" sldId="285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1:21.330" v="603" actId="1076"/>
          <ac:spMkLst>
            <pc:docMk/>
            <pc:sldMk cId="3553345842" sldId="285"/>
            <ac:spMk id="19" creationId="{825493D0-DB4D-4F21-BAF3-0949B07B3B32}"/>
          </ac:spMkLst>
        </pc:spChg>
        <pc:spChg chg="mod">
          <ac:chgData name="김 승현" userId="11a90075256c3698" providerId="LiveId" clId="{11AA93FE-3002-41E2-8D26-EA6807A93381}" dt="2021-07-13T07:55:36.907" v="663" actId="20577"/>
          <ac:spMkLst>
            <pc:docMk/>
            <pc:sldMk cId="3553345842" sldId="285"/>
            <ac:spMk id="34" creationId="{219AA22D-12D7-4228-98DD-153432C6683F}"/>
          </ac:spMkLst>
        </pc:spChg>
        <pc:graphicFrameChg chg="mod modGraphic">
          <ac:chgData name="김 승현" userId="11a90075256c3698" providerId="LiveId" clId="{11AA93FE-3002-41E2-8D26-EA6807A93381}" dt="2021-07-13T07:51:43.632" v="609" actId="1076"/>
          <ac:graphicFrameMkLst>
            <pc:docMk/>
            <pc:sldMk cId="3553345842" sldId="285"/>
            <ac:graphicFrameMk id="24" creationId="{9786DA4A-29BD-41B4-B15B-8098CB14E94F}"/>
          </ac:graphicFrameMkLst>
        </pc:graphicFrameChg>
        <pc:cxnChg chg="add del mod">
          <ac:chgData name="김 승현" userId="11a90075256c3698" providerId="LiveId" clId="{11AA93FE-3002-41E2-8D26-EA6807A93381}" dt="2021-07-13T07:52:04.816" v="614" actId="478"/>
          <ac:cxnSpMkLst>
            <pc:docMk/>
            <pc:sldMk cId="3553345842" sldId="285"/>
            <ac:cxnSpMk id="3" creationId="{90793800-CA70-43D5-B2AE-1122DA3464A3}"/>
          </ac:cxnSpMkLst>
        </pc:cxnChg>
        <pc:cxnChg chg="add mod">
          <ac:chgData name="김 승현" userId="11a90075256c3698" providerId="LiveId" clId="{11AA93FE-3002-41E2-8D26-EA6807A93381}" dt="2021-07-13T07:52:23.025" v="617" actId="1582"/>
          <ac:cxnSpMkLst>
            <pc:docMk/>
            <pc:sldMk cId="3553345842" sldId="285"/>
            <ac:cxnSpMk id="5" creationId="{1571F596-2286-493A-9EDD-9667491D86B4}"/>
          </ac:cxnSpMkLst>
        </pc:cxnChg>
        <pc:cxnChg chg="add mod">
          <ac:chgData name="김 승현" userId="11a90075256c3698" providerId="LiveId" clId="{11AA93FE-3002-41E2-8D26-EA6807A93381}" dt="2021-07-13T07:52:41.907" v="620" actId="208"/>
          <ac:cxnSpMkLst>
            <pc:docMk/>
            <pc:sldMk cId="3553345842" sldId="285"/>
            <ac:cxnSpMk id="32" creationId="{6E336B0A-040B-4486-90C5-735EC6D2652D}"/>
          </ac:cxnSpMkLst>
        </pc:cxnChg>
      </pc:sldChg>
      <pc:sldChg chg="addSp delSp modSp add mod">
        <pc:chgData name="김 승현" userId="11a90075256c3698" providerId="LiveId" clId="{11AA93FE-3002-41E2-8D26-EA6807A93381}" dt="2021-07-13T07:55:42.494" v="667" actId="20577"/>
        <pc:sldMkLst>
          <pc:docMk/>
          <pc:sldMk cId="3874032531" sldId="286"/>
        </pc:sldMkLst>
        <pc:spChg chg="del mod">
          <ac:chgData name="김 승현" userId="11a90075256c3698" providerId="LiveId" clId="{11AA93FE-3002-41E2-8D26-EA6807A93381}" dt="2021-07-13T07:52:52.872" v="621" actId="478"/>
          <ac:spMkLst>
            <pc:docMk/>
            <pc:sldMk cId="3874032531" sldId="286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1:52.613" v="471" actId="14100"/>
          <ac:spMkLst>
            <pc:docMk/>
            <pc:sldMk cId="3874032531" sldId="286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39:43.946" v="442" actId="1037"/>
          <ac:spMkLst>
            <pc:docMk/>
            <pc:sldMk cId="3874032531" sldId="286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39:56.764" v="447" actId="20577"/>
          <ac:spMkLst>
            <pc:docMk/>
            <pc:sldMk cId="3874032531" sldId="286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43:31.731" v="477" actId="478"/>
          <ac:spMkLst>
            <pc:docMk/>
            <pc:sldMk cId="3874032531" sldId="286"/>
            <ac:spMk id="28" creationId="{F782FC25-C6EB-414C-B932-B9A32285BD0A}"/>
          </ac:spMkLst>
        </pc:spChg>
        <pc:spChg chg="mod">
          <ac:chgData name="김 승현" userId="11a90075256c3698" providerId="LiveId" clId="{11AA93FE-3002-41E2-8D26-EA6807A93381}" dt="2021-07-13T07:55:42.494" v="667" actId="20577"/>
          <ac:spMkLst>
            <pc:docMk/>
            <pc:sldMk cId="3874032531" sldId="286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53:00.535" v="623" actId="1076"/>
          <ac:spMkLst>
            <pc:docMk/>
            <pc:sldMk cId="3874032531" sldId="286"/>
            <ac:spMk id="39" creationId="{8462A550-D18D-453A-8FBE-19DC356F843E}"/>
          </ac:spMkLst>
        </pc:spChg>
        <pc:graphicFrameChg chg="modGraphic">
          <ac:chgData name="김 승현" userId="11a90075256c3698" providerId="LiveId" clId="{11AA93FE-3002-41E2-8D26-EA6807A93381}" dt="2021-07-13T07:43:42.541" v="483" actId="20577"/>
          <ac:graphicFrameMkLst>
            <pc:docMk/>
            <pc:sldMk cId="3874032531" sldId="286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3:21.116" v="626" actId="14100"/>
          <ac:cxnSpMkLst>
            <pc:docMk/>
            <pc:sldMk cId="3874032531" sldId="286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3:26.085" v="628" actId="1037"/>
          <ac:cxnSpMkLst>
            <pc:docMk/>
            <pc:sldMk cId="3874032531" sldId="286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5:13.800" v="539" actId="14100"/>
          <ac:cxnSpMkLst>
            <pc:docMk/>
            <pc:sldMk cId="3874032531" sldId="286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0:22.397" v="452" actId="1076"/>
          <ac:cxnSpMkLst>
            <pc:docMk/>
            <pc:sldMk cId="3874032531" sldId="286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5:07.568" v="538" actId="14100"/>
          <ac:cxnSpMkLst>
            <pc:docMk/>
            <pc:sldMk cId="3874032531" sldId="286"/>
            <ac:cxnSpMk id="31" creationId="{BB3B4302-28FE-49B9-BB07-2D334BC7CD72}"/>
          </ac:cxnSpMkLst>
        </pc:cxnChg>
        <pc:cxnChg chg="add del mod">
          <ac:chgData name="김 승현" userId="11a90075256c3698" providerId="LiveId" clId="{11AA93FE-3002-41E2-8D26-EA6807A93381}" dt="2021-07-13T07:43:29.814" v="476" actId="478"/>
          <ac:cxnSpMkLst>
            <pc:docMk/>
            <pc:sldMk cId="3874032531" sldId="286"/>
            <ac:cxnSpMk id="32" creationId="{E577F5AC-2A71-4E64-B5E8-B7F158708751}"/>
          </ac:cxnSpMkLst>
        </pc:cxnChg>
        <pc:cxnChg chg="add del mod">
          <ac:chgData name="김 승현" userId="11a90075256c3698" providerId="LiveId" clId="{11AA93FE-3002-41E2-8D26-EA6807A93381}" dt="2021-07-13T07:50:55.425" v="596" actId="478"/>
          <ac:cxnSpMkLst>
            <pc:docMk/>
            <pc:sldMk cId="3874032531" sldId="286"/>
            <ac:cxnSpMk id="35" creationId="{9628DEA7-37C4-44F2-9752-F8005CE29FE2}"/>
          </ac:cxnSpMkLst>
        </pc:cxnChg>
      </pc:sldChg>
      <pc:sldChg chg="addSp modSp add mod">
        <pc:chgData name="김 승현" userId="11a90075256c3698" providerId="LiveId" clId="{11AA93FE-3002-41E2-8D26-EA6807A93381}" dt="2021-07-13T07:55:49.567" v="671" actId="20577"/>
        <pc:sldMkLst>
          <pc:docMk/>
          <pc:sldMk cId="3793385412" sldId="287"/>
        </pc:sldMkLst>
        <pc:spChg chg="mod">
          <ac:chgData name="김 승현" userId="11a90075256c3698" providerId="LiveId" clId="{11AA93FE-3002-41E2-8D26-EA6807A93381}" dt="2021-07-13T07:53:46.427" v="630" actId="1582"/>
          <ac:spMkLst>
            <pc:docMk/>
            <pc:sldMk cId="3793385412" sldId="287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5:34.857" v="545" actId="1038"/>
          <ac:spMkLst>
            <pc:docMk/>
            <pc:sldMk cId="3793385412" sldId="287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48:16.234" v="579" actId="20577"/>
          <ac:spMkLst>
            <pc:docMk/>
            <pc:sldMk cId="3793385412" sldId="287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48:27.103" v="584" actId="1076"/>
          <ac:spMkLst>
            <pc:docMk/>
            <pc:sldMk cId="3793385412" sldId="287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5:49.567" v="671" actId="20577"/>
          <ac:spMkLst>
            <pc:docMk/>
            <pc:sldMk cId="3793385412" sldId="287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48:41.960" v="589" actId="20577"/>
          <ac:spMkLst>
            <pc:docMk/>
            <pc:sldMk cId="3793385412" sldId="287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48:40.420" v="588" actId="20577"/>
          <ac:spMkLst>
            <pc:docMk/>
            <pc:sldMk cId="3793385412" sldId="287"/>
            <ac:spMk id="36" creationId="{B8957151-A74E-4562-BBDD-C343F558E080}"/>
          </ac:spMkLst>
        </pc:spChg>
        <pc:graphicFrameChg chg="mod modGraphic">
          <ac:chgData name="김 승현" userId="11a90075256c3698" providerId="LiveId" clId="{11AA93FE-3002-41E2-8D26-EA6807A93381}" dt="2021-07-13T07:45:26.979" v="542" actId="207"/>
          <ac:graphicFrameMkLst>
            <pc:docMk/>
            <pc:sldMk cId="3793385412" sldId="287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4:00.936" v="634" actId="1582"/>
          <ac:cxnSpMkLst>
            <pc:docMk/>
            <pc:sldMk cId="3793385412" sldId="287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4:04.518" v="636" actId="1038"/>
          <ac:cxnSpMkLst>
            <pc:docMk/>
            <pc:sldMk cId="3793385412" sldId="287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6:49.048" v="560" actId="1076"/>
          <ac:cxnSpMkLst>
            <pc:docMk/>
            <pc:sldMk cId="3793385412" sldId="287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6:39.921" v="558" actId="1076"/>
          <ac:cxnSpMkLst>
            <pc:docMk/>
            <pc:sldMk cId="3793385412" sldId="287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7:48.183" v="568" actId="1035"/>
          <ac:cxnSpMkLst>
            <pc:docMk/>
            <pc:sldMk cId="3793385412" sldId="287"/>
            <ac:cxnSpMk id="31" creationId="{BB3B4302-28FE-49B9-BB07-2D334BC7CD72}"/>
          </ac:cxnSpMkLst>
        </pc:cxnChg>
        <pc:cxnChg chg="add mod">
          <ac:chgData name="김 승현" userId="11a90075256c3698" providerId="LiveId" clId="{11AA93FE-3002-41E2-8D26-EA6807A93381}" dt="2021-07-13T07:47:53.440" v="573" actId="1035"/>
          <ac:cxnSpMkLst>
            <pc:docMk/>
            <pc:sldMk cId="3793385412" sldId="287"/>
            <ac:cxnSpMk id="32" creationId="{3B3E14D8-9CCF-408C-A55C-D251ED0A6D28}"/>
          </ac:cxnSpMkLst>
        </pc:cxnChg>
        <pc:cxnChg chg="add mod">
          <ac:chgData name="김 승현" userId="11a90075256c3698" providerId="LiveId" clId="{11AA93FE-3002-41E2-8D26-EA6807A93381}" dt="2021-07-13T07:47:55.433" v="574" actId="1035"/>
          <ac:cxnSpMkLst>
            <pc:docMk/>
            <pc:sldMk cId="3793385412" sldId="287"/>
            <ac:cxnSpMk id="33" creationId="{C118653F-BEFC-4FFF-A8DD-141CCB89A770}"/>
          </ac:cxnSpMkLst>
        </pc:cxnChg>
        <pc:cxnChg chg="add mod">
          <ac:chgData name="김 승현" userId="11a90075256c3698" providerId="LiveId" clId="{11AA93FE-3002-41E2-8D26-EA6807A93381}" dt="2021-07-13T07:48:51.846" v="591" actId="14100"/>
          <ac:cxnSpMkLst>
            <pc:docMk/>
            <pc:sldMk cId="3793385412" sldId="287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7:54:13.468" v="637"/>
          <ac:cxnSpMkLst>
            <pc:docMk/>
            <pc:sldMk cId="3793385412" sldId="287"/>
            <ac:cxnSpMk id="40" creationId="{0FA24060-2719-43F9-BC5D-5220ABED0C53}"/>
          </ac:cxnSpMkLst>
        </pc:cxnChg>
        <pc:cxnChg chg="add mod">
          <ac:chgData name="김 승현" userId="11a90075256c3698" providerId="LiveId" clId="{11AA93FE-3002-41E2-8D26-EA6807A93381}" dt="2021-07-13T07:54:17.563" v="639" actId="1076"/>
          <ac:cxnSpMkLst>
            <pc:docMk/>
            <pc:sldMk cId="3793385412" sldId="287"/>
            <ac:cxnSpMk id="42" creationId="{41EE194B-E5F0-4AA6-AE29-CBA208E6C4F5}"/>
          </ac:cxnSpMkLst>
        </pc:cxnChg>
        <pc:cxnChg chg="add mod">
          <ac:chgData name="김 승현" userId="11a90075256c3698" providerId="LiveId" clId="{11AA93FE-3002-41E2-8D26-EA6807A93381}" dt="2021-07-13T07:54:22.496" v="640" actId="571"/>
          <ac:cxnSpMkLst>
            <pc:docMk/>
            <pc:sldMk cId="3793385412" sldId="287"/>
            <ac:cxnSpMk id="43" creationId="{F338E5CF-75A7-47EA-91B9-9FE61C5394F6}"/>
          </ac:cxnSpMkLst>
        </pc:cxnChg>
      </pc:sldChg>
      <pc:sldChg chg="addSp delSp modSp add mod">
        <pc:chgData name="김 승현" userId="11a90075256c3698" providerId="LiveId" clId="{11AA93FE-3002-41E2-8D26-EA6807A93381}" dt="2021-07-13T07:56:49.683" v="686" actId="20577"/>
        <pc:sldMkLst>
          <pc:docMk/>
          <pc:sldMk cId="1503270646" sldId="288"/>
        </pc:sldMkLst>
        <pc:spChg chg="mod">
          <ac:chgData name="김 승현" userId="11a90075256c3698" providerId="LiveId" clId="{11AA93FE-3002-41E2-8D26-EA6807A93381}" dt="2021-07-13T07:56:02.716" v="672" actId="1076"/>
          <ac:spMkLst>
            <pc:docMk/>
            <pc:sldMk cId="1503270646" sldId="288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5:12.432" v="652" actId="14100"/>
          <ac:spMkLst>
            <pc:docMk/>
            <pc:sldMk cId="1503270646" sldId="288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6:33.041" v="683" actId="20577"/>
          <ac:spMkLst>
            <pc:docMk/>
            <pc:sldMk cId="1503270646" sldId="288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5:31.767" v="659" actId="20577"/>
          <ac:spMkLst>
            <pc:docMk/>
            <pc:sldMk cId="1503270646" sldId="288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56:49.683" v="686" actId="20577"/>
          <ac:spMkLst>
            <pc:docMk/>
            <pc:sldMk cId="1503270646" sldId="288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5:03.742" v="650" actId="207"/>
          <ac:graphicFrameMkLst>
            <pc:docMk/>
            <pc:sldMk cId="1503270646" sldId="288"/>
            <ac:graphicFrameMk id="24" creationId="{9786DA4A-29BD-41B4-B15B-8098CB14E94F}"/>
          </ac:graphicFrameMkLst>
        </pc:graphicFrameChg>
        <pc:cxnChg chg="del mod">
          <ac:chgData name="김 승현" userId="11a90075256c3698" providerId="LiveId" clId="{11AA93FE-3002-41E2-8D26-EA6807A93381}" dt="2021-07-13T07:56:13.834" v="675" actId="478"/>
          <ac:cxnSpMkLst>
            <pc:docMk/>
            <pc:sldMk cId="1503270646" sldId="288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6:11.966" v="674" actId="14100"/>
          <ac:cxnSpMkLst>
            <pc:docMk/>
            <pc:sldMk cId="1503270646" sldId="288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5:19.880" v="653" actId="1076"/>
          <ac:cxnSpMkLst>
            <pc:docMk/>
            <pc:sldMk cId="1503270646" sldId="288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5:25.396" v="656" actId="1038"/>
          <ac:cxnSpMkLst>
            <pc:docMk/>
            <pc:sldMk cId="1503270646" sldId="288"/>
            <ac:cxnSpMk id="32" creationId="{3B3E14D8-9CCF-408C-A55C-D251ED0A6D28}"/>
          </ac:cxnSpMkLst>
        </pc:cxnChg>
        <pc:cxnChg chg="mod">
          <ac:chgData name="김 승현" userId="11a90075256c3698" providerId="LiveId" clId="{11AA93FE-3002-41E2-8D26-EA6807A93381}" dt="2021-07-13T07:55:09.831" v="651" actId="1076"/>
          <ac:cxnSpMkLst>
            <pc:docMk/>
            <pc:sldMk cId="1503270646" sldId="288"/>
            <ac:cxnSpMk id="40" creationId="{0FA24060-2719-43F9-BC5D-5220ABED0C53}"/>
          </ac:cxnSpMkLst>
        </pc:cxnChg>
      </pc:sldChg>
      <pc:sldChg chg="add del">
        <pc:chgData name="김 승현" userId="11a90075256c3698" providerId="LiveId" clId="{11AA93FE-3002-41E2-8D26-EA6807A93381}" dt="2021-07-13T07:54:41.527" v="641" actId="2696"/>
        <pc:sldMkLst>
          <pc:docMk/>
          <pc:sldMk cId="2028696884" sldId="288"/>
        </pc:sldMkLst>
      </pc:sldChg>
      <pc:sldChg chg="delSp modSp add mod">
        <pc:chgData name="김 승현" userId="11a90075256c3698" providerId="LiveId" clId="{11AA93FE-3002-41E2-8D26-EA6807A93381}" dt="2021-07-13T07:59:26.382" v="733" actId="1036"/>
        <pc:sldMkLst>
          <pc:docMk/>
          <pc:sldMk cId="1886678704" sldId="289"/>
        </pc:sldMkLst>
        <pc:spChg chg="mod">
          <ac:chgData name="김 승현" userId="11a90075256c3698" providerId="LiveId" clId="{11AA93FE-3002-41E2-8D26-EA6807A93381}" dt="2021-07-13T07:58:24.239" v="710" actId="1076"/>
          <ac:spMkLst>
            <pc:docMk/>
            <pc:sldMk cId="1886678704" sldId="289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8:03.461" v="704" actId="1076"/>
          <ac:spMkLst>
            <pc:docMk/>
            <pc:sldMk cId="1886678704" sldId="28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8:56.364" v="721" actId="20577"/>
          <ac:spMkLst>
            <pc:docMk/>
            <pc:sldMk cId="1886678704" sldId="289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7:59:18.768" v="731" actId="478"/>
          <ac:spMkLst>
            <pc:docMk/>
            <pc:sldMk cId="1886678704" sldId="289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8:49.462" v="719" actId="20577"/>
          <ac:spMkLst>
            <pc:docMk/>
            <pc:sldMk cId="1886678704" sldId="289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9:17.608" v="730" actId="1076"/>
          <ac:spMkLst>
            <pc:docMk/>
            <pc:sldMk cId="1886678704" sldId="289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7:59:19.222" v="732" actId="478"/>
          <ac:spMkLst>
            <pc:docMk/>
            <pc:sldMk cId="1886678704" sldId="289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7:47.507" v="701" actId="207"/>
          <ac:graphicFrameMkLst>
            <pc:docMk/>
            <pc:sldMk cId="1886678704" sldId="289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8:34.656" v="712" actId="1076"/>
          <ac:cxnSpMkLst>
            <pc:docMk/>
            <pc:sldMk cId="1886678704" sldId="289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9:26.382" v="733" actId="1036"/>
          <ac:cxnSpMkLst>
            <pc:docMk/>
            <pc:sldMk cId="1886678704" sldId="289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58:12.170" v="706" actId="14100"/>
          <ac:cxnSpMkLst>
            <pc:docMk/>
            <pc:sldMk cId="1886678704" sldId="289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7:57.150" v="702" actId="1076"/>
          <ac:cxnSpMkLst>
            <pc:docMk/>
            <pc:sldMk cId="1886678704" sldId="289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7:58:39.159" v="713" actId="478"/>
          <ac:cxnSpMkLst>
            <pc:docMk/>
            <pc:sldMk cId="1886678704" sldId="289"/>
            <ac:cxnSpMk id="33" creationId="{C118653F-BEFC-4FFF-A8DD-141CCB89A770}"/>
          </ac:cxnSpMkLst>
        </pc:cxnChg>
        <pc:cxnChg chg="mod">
          <ac:chgData name="김 승현" userId="11a90075256c3698" providerId="LiveId" clId="{11AA93FE-3002-41E2-8D26-EA6807A93381}" dt="2021-07-13T07:59:10.061" v="728" actId="1035"/>
          <ac:cxnSpMkLst>
            <pc:docMk/>
            <pc:sldMk cId="1886678704" sldId="289"/>
            <ac:cxnSpMk id="37" creationId="{69412FA7-FD96-4071-B8E5-402DFA81B183}"/>
          </ac:cxnSpMkLst>
        </pc:cxnChg>
        <pc:cxnChg chg="mod">
          <ac:chgData name="김 승현" userId="11a90075256c3698" providerId="LiveId" clId="{11AA93FE-3002-41E2-8D26-EA6807A93381}" dt="2021-07-13T07:58:18.291" v="708" actId="1076"/>
          <ac:cxnSpMkLst>
            <pc:docMk/>
            <pc:sldMk cId="1886678704" sldId="289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7:58:19.422" v="709" actId="478"/>
          <ac:cxnSpMkLst>
            <pc:docMk/>
            <pc:sldMk cId="1886678704" sldId="289"/>
            <ac:cxnSpMk id="42" creationId="{41EE194B-E5F0-4AA6-AE29-CBA208E6C4F5}"/>
          </ac:cxnSpMkLst>
        </pc:cxnChg>
        <pc:cxnChg chg="del">
          <ac:chgData name="김 승현" userId="11a90075256c3698" providerId="LiveId" clId="{11AA93FE-3002-41E2-8D26-EA6807A93381}" dt="2021-07-13T07:58:17.008" v="707" actId="478"/>
          <ac:cxnSpMkLst>
            <pc:docMk/>
            <pc:sldMk cId="1886678704" sldId="289"/>
            <ac:cxnSpMk id="43" creationId="{F338E5CF-75A7-47EA-91B9-9FE61C5394F6}"/>
          </ac:cxnSpMkLst>
        </pc:cxnChg>
      </pc:sldChg>
      <pc:sldChg chg="addSp modSp add mod">
        <pc:chgData name="김 승현" userId="11a90075256c3698" providerId="LiveId" clId="{11AA93FE-3002-41E2-8D26-EA6807A93381}" dt="2021-07-13T08:43:12.751" v="1578" actId="14100"/>
        <pc:sldMkLst>
          <pc:docMk/>
          <pc:sldMk cId="1213495460" sldId="290"/>
        </pc:sldMkLst>
        <pc:spChg chg="mod">
          <ac:chgData name="김 승현" userId="11a90075256c3698" providerId="LiveId" clId="{11AA93FE-3002-41E2-8D26-EA6807A93381}" dt="2021-07-13T08:00:46.973" v="755" actId="1076"/>
          <ac:spMkLst>
            <pc:docMk/>
            <pc:sldMk cId="1213495460" sldId="290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8:42:59.089" v="1576" actId="14100"/>
          <ac:spMkLst>
            <pc:docMk/>
            <pc:sldMk cId="1213495460" sldId="290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8:00:27.880" v="750" actId="20577"/>
          <ac:spMkLst>
            <pc:docMk/>
            <pc:sldMk cId="1213495460" sldId="290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8:00:16.402" v="745" actId="20577"/>
          <ac:spMkLst>
            <pc:docMk/>
            <pc:sldMk cId="1213495460" sldId="290"/>
            <ac:spMk id="33" creationId="{FF8AB7C9-215B-44A3-A32F-E0015088F0C6}"/>
          </ac:spMkLst>
        </pc:spChg>
        <pc:spChg chg="mod">
          <ac:chgData name="김 승현" userId="11a90075256c3698" providerId="LiveId" clId="{11AA93FE-3002-41E2-8D26-EA6807A93381}" dt="2021-07-13T08:00:09.482" v="743" actId="20577"/>
          <ac:spMkLst>
            <pc:docMk/>
            <pc:sldMk cId="1213495460" sldId="290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8:00:34.711" v="754" actId="20577"/>
          <ac:spMkLst>
            <pc:docMk/>
            <pc:sldMk cId="1213495460" sldId="290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0:02.229" v="740" actId="207"/>
          <ac:graphicFrameMkLst>
            <pc:docMk/>
            <pc:sldMk cId="1213495460" sldId="290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8:43:12.751" v="1578" actId="14100"/>
          <ac:cxnSpMkLst>
            <pc:docMk/>
            <pc:sldMk cId="1213495460" sldId="290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8:00:21.344" v="747" actId="14100"/>
          <ac:cxnSpMkLst>
            <pc:docMk/>
            <pc:sldMk cId="1213495460" sldId="290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8:00:53.104" v="757" actId="1076"/>
          <ac:cxnSpMkLst>
            <pc:docMk/>
            <pc:sldMk cId="1213495460" sldId="290"/>
            <ac:cxnSpMk id="39" creationId="{618D5404-0D1D-4F2A-9600-E29E7FDFA340}"/>
          </ac:cxnSpMkLst>
        </pc:cxnChg>
        <pc:cxnChg chg="add mod">
          <ac:chgData name="김 승현" userId="11a90075256c3698" providerId="LiveId" clId="{11AA93FE-3002-41E2-8D26-EA6807A93381}" dt="2021-07-13T08:00:55.226" v="759" actId="1076"/>
          <ac:cxnSpMkLst>
            <pc:docMk/>
            <pc:sldMk cId="1213495460" sldId="290"/>
            <ac:cxnSpMk id="42" creationId="{51A4A60F-B4D3-4AA6-A660-A8C6A9900850}"/>
          </ac:cxnSpMkLst>
        </pc:cxnChg>
        <pc:cxnChg chg="add mod">
          <ac:chgData name="김 승현" userId="11a90075256c3698" providerId="LiveId" clId="{11AA93FE-3002-41E2-8D26-EA6807A93381}" dt="2021-07-13T08:43:07.083" v="1577" actId="571"/>
          <ac:cxnSpMkLst>
            <pc:docMk/>
            <pc:sldMk cId="1213495460" sldId="290"/>
            <ac:cxnSpMk id="43" creationId="{AB17A5E7-13CF-46C4-A7FF-190EB577E5D0}"/>
          </ac:cxnSpMkLst>
        </pc:cxnChg>
      </pc:sldChg>
      <pc:sldChg chg="delSp modSp add mod">
        <pc:chgData name="김 승현" userId="11a90075256c3698" providerId="LiveId" clId="{11AA93FE-3002-41E2-8D26-EA6807A93381}" dt="2021-07-13T08:01:53.352" v="781" actId="478"/>
        <pc:sldMkLst>
          <pc:docMk/>
          <pc:sldMk cId="2126414240" sldId="291"/>
        </pc:sldMkLst>
        <pc:spChg chg="del">
          <ac:chgData name="김 승현" userId="11a90075256c3698" providerId="LiveId" clId="{11AA93FE-3002-41E2-8D26-EA6807A93381}" dt="2021-07-13T08:01:42.889" v="770" actId="478"/>
          <ac:spMkLst>
            <pc:docMk/>
            <pc:sldMk cId="2126414240" sldId="291"/>
            <ac:spMk id="9" creationId="{9F3F8A2A-0E4F-4212-A38D-02EEAB56B29A}"/>
          </ac:spMkLst>
        </pc:spChg>
        <pc:spChg chg="del">
          <ac:chgData name="김 승현" userId="11a90075256c3698" providerId="LiveId" clId="{11AA93FE-3002-41E2-8D26-EA6807A93381}" dt="2021-07-13T08:01:42.194" v="769" actId="478"/>
          <ac:spMkLst>
            <pc:docMk/>
            <pc:sldMk cId="2126414240" sldId="291"/>
            <ac:spMk id="11" creationId="{BD8225E0-0A32-4033-ACBF-407E7B020A5B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9" creationId="{825493D0-DB4D-4F21-BAF3-0949B07B3B32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20" creationId="{D996F852-C4AC-4A52-A9A3-F1E53653D7E7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3" creationId="{FF8AB7C9-215B-44A3-A32F-E0015088F0C6}"/>
          </ac:spMkLst>
        </pc:spChg>
        <pc:spChg chg="del">
          <ac:chgData name="김 승현" userId="11a90075256c3698" providerId="LiveId" clId="{11AA93FE-3002-41E2-8D26-EA6807A93381}" dt="2021-07-13T08:01:45.699" v="775" actId="478"/>
          <ac:spMkLst>
            <pc:docMk/>
            <pc:sldMk cId="2126414240" sldId="291"/>
            <ac:spMk id="34" creationId="{219AA22D-12D7-4228-98DD-153432C6683F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5" creationId="{1AE6519A-143D-4C36-A34E-4B3AB75DB1E6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1:51.607" v="780" actId="207"/>
          <ac:graphicFrameMkLst>
            <pc:docMk/>
            <pc:sldMk cId="2126414240" sldId="291"/>
            <ac:graphicFrameMk id="24" creationId="{9786DA4A-29BD-41B4-B15B-8098CB14E94F}"/>
          </ac:graphicFrameMkLst>
        </pc:graphicFrameChg>
        <pc:cxnChg chg="del">
          <ac:chgData name="김 승현" userId="11a90075256c3698" providerId="LiveId" clId="{11AA93FE-3002-41E2-8D26-EA6807A93381}" dt="2021-07-13T08:01:45.256" v="774" actId="478"/>
          <ac:cxnSpMkLst>
            <pc:docMk/>
            <pc:sldMk cId="2126414240" sldId="291"/>
            <ac:cxnSpMk id="5" creationId="{1571F596-2286-493A-9EDD-9667491D86B4}"/>
          </ac:cxnSpMkLst>
        </pc:cxnChg>
        <pc:cxnChg chg="del">
          <ac:chgData name="김 승현" userId="11a90075256c3698" providerId="LiveId" clId="{11AA93FE-3002-41E2-8D26-EA6807A93381}" dt="2021-07-13T08:01:44.069" v="772" actId="478"/>
          <ac:cxnSpMkLst>
            <pc:docMk/>
            <pc:sldMk cId="2126414240" sldId="291"/>
            <ac:cxnSpMk id="29" creationId="{428DD839-CE7C-4BF9-9A0B-486F8453DDE2}"/>
          </ac:cxnSpMkLst>
        </pc:cxnChg>
        <pc:cxnChg chg="del">
          <ac:chgData name="김 승현" userId="11a90075256c3698" providerId="LiveId" clId="{11AA93FE-3002-41E2-8D26-EA6807A93381}" dt="2021-07-13T08:01:44.769" v="773" actId="478"/>
          <ac:cxnSpMkLst>
            <pc:docMk/>
            <pc:sldMk cId="2126414240" sldId="291"/>
            <ac:cxnSpMk id="30" creationId="{1B037736-DE42-4496-825A-74191A58CCD2}"/>
          </ac:cxnSpMkLst>
        </pc:cxnChg>
        <pc:cxnChg chg="del">
          <ac:chgData name="김 승현" userId="11a90075256c3698" providerId="LiveId" clId="{11AA93FE-3002-41E2-8D26-EA6807A93381}" dt="2021-07-13T08:01:43.626" v="771" actId="478"/>
          <ac:cxnSpMkLst>
            <pc:docMk/>
            <pc:sldMk cId="2126414240" sldId="291"/>
            <ac:cxnSpMk id="31" creationId="{BB3B4302-28FE-49B9-BB07-2D334BC7CD72}"/>
          </ac:cxnSpMkLst>
        </pc:cxnChg>
        <pc:cxnChg chg="del">
          <ac:chgData name="김 승현" userId="11a90075256c3698" providerId="LiveId" clId="{11AA93FE-3002-41E2-8D26-EA6807A93381}" dt="2021-07-13T08:01:46.158" v="776" actId="478"/>
          <ac:cxnSpMkLst>
            <pc:docMk/>
            <pc:sldMk cId="2126414240" sldId="291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8:01:53.352" v="781" actId="478"/>
          <ac:cxnSpMkLst>
            <pc:docMk/>
            <pc:sldMk cId="2126414240" sldId="291"/>
            <ac:cxnSpMk id="37" creationId="{69412FA7-FD96-4071-B8E5-402DFA81B183}"/>
          </ac:cxnSpMkLst>
        </pc:cxnChg>
        <pc:cxnChg chg="del">
          <ac:chgData name="김 승현" userId="11a90075256c3698" providerId="LiveId" clId="{11AA93FE-3002-41E2-8D26-EA6807A93381}" dt="2021-07-13T08:01:46.801" v="777" actId="478"/>
          <ac:cxnSpMkLst>
            <pc:docMk/>
            <pc:sldMk cId="2126414240" sldId="291"/>
            <ac:cxnSpMk id="39" creationId="{618D5404-0D1D-4F2A-9600-E29E7FDFA340}"/>
          </ac:cxnSpMkLst>
        </pc:cxnChg>
        <pc:cxnChg chg="del">
          <ac:chgData name="김 승현" userId="11a90075256c3698" providerId="LiveId" clId="{11AA93FE-3002-41E2-8D26-EA6807A93381}" dt="2021-07-13T08:01:47.321" v="778" actId="478"/>
          <ac:cxnSpMkLst>
            <pc:docMk/>
            <pc:sldMk cId="2126414240" sldId="291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8:01:47.860" v="779" actId="478"/>
          <ac:cxnSpMkLst>
            <pc:docMk/>
            <pc:sldMk cId="2126414240" sldId="291"/>
            <ac:cxnSpMk id="42" creationId="{51A4A60F-B4D3-4AA6-A660-A8C6A9900850}"/>
          </ac:cxnSpMkLst>
        </pc:cxnChg>
      </pc:sldChg>
      <pc:sldChg chg="addSp delSp modSp add mod">
        <pc:chgData name="김 승현" userId="11a90075256c3698" providerId="LiveId" clId="{11AA93FE-3002-41E2-8D26-EA6807A93381}" dt="2021-07-13T08:33:18.008" v="1463" actId="20577"/>
        <pc:sldMkLst>
          <pc:docMk/>
          <pc:sldMk cId="25798069" sldId="292"/>
        </pc:sldMkLst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" creationId="{ED030F3F-3682-4D42-91AE-9D6EA2B2F9A1}"/>
          </ac:spMkLst>
        </pc:spChg>
        <pc:spChg chg="add mod">
          <ac:chgData name="김 승현" userId="11a90075256c3698" providerId="LiveId" clId="{11AA93FE-3002-41E2-8D26-EA6807A93381}" dt="2021-07-13T08:32:56.745" v="1452" actId="1076"/>
          <ac:spMkLst>
            <pc:docMk/>
            <pc:sldMk cId="25798069" sldId="292"/>
            <ac:spMk id="5" creationId="{46E75A2E-8A97-4E48-A31B-F3991A13BD6E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8" creationId="{64D53035-93F5-49BF-878A-1B6389E6025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0" creationId="{DFA55135-7313-46CC-9E16-AEE36E12E78B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3" creationId="{A6B52F25-A5FB-4205-BB9E-3ACEDC6D6798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8:32:59.353" v="1453" actId="1076"/>
          <ac:spMkLst>
            <pc:docMk/>
            <pc:sldMk cId="25798069" sldId="292"/>
            <ac:spMk id="30" creationId="{30C5085C-1B94-4C9E-B082-328DE5960C8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1" creationId="{B881F437-413A-48EA-9E33-0115FA5839F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3" creationId="{3432CBF2-C7F2-48A4-807F-CB8A791764AD}"/>
          </ac:spMkLst>
        </pc:spChg>
        <pc:spChg chg="del mod">
          <ac:chgData name="김 승현" userId="11a90075256c3698" providerId="LiveId" clId="{11AA93FE-3002-41E2-8D26-EA6807A93381}" dt="2021-07-13T08:14:30.411" v="976" actId="478"/>
          <ac:spMkLst>
            <pc:docMk/>
            <pc:sldMk cId="25798069" sldId="292"/>
            <ac:spMk id="34" creationId="{944B0953-D1FD-43A0-A49B-4CE63F6CCEF4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5" creationId="{15065728-3F6E-4E2A-92CA-99ADD4189172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6" creationId="{A4C431F4-C274-4E14-8839-91797A95F73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7" creationId="{E0E72D58-C211-4250-8924-AF9590F3465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8" creationId="{4A59BEEC-5816-47F6-BCE9-783878DDCCF3}"/>
          </ac:spMkLst>
        </pc:spChg>
        <pc:spChg chg="add del mod">
          <ac:chgData name="김 승현" userId="11a90075256c3698" providerId="LiveId" clId="{11AA93FE-3002-41E2-8D26-EA6807A93381}" dt="2021-07-13T08:24:50.579" v="1248" actId="478"/>
          <ac:spMkLst>
            <pc:docMk/>
            <pc:sldMk cId="25798069" sldId="292"/>
            <ac:spMk id="39" creationId="{23F3CC46-258E-41E5-A154-A95B05C04A50}"/>
          </ac:spMkLst>
        </pc:spChg>
        <pc:spChg chg="del mod">
          <ac:chgData name="김 승현" userId="11a90075256c3698" providerId="LiveId" clId="{11AA93FE-3002-41E2-8D26-EA6807A93381}" dt="2021-07-13T08:18:02.370" v="1110" actId="478"/>
          <ac:spMkLst>
            <pc:docMk/>
            <pc:sldMk cId="25798069" sldId="292"/>
            <ac:spMk id="41" creationId="{19EEA1F8-8CBA-4836-B725-80A186938A8F}"/>
          </ac:spMkLst>
        </pc:spChg>
        <pc:grpChg chg="add mod">
          <ac:chgData name="김 승현" userId="11a90075256c3698" providerId="LiveId" clId="{11AA93FE-3002-41E2-8D26-EA6807A93381}" dt="2021-07-13T08:32:52.042" v="1451" actId="1037"/>
          <ac:grpSpMkLst>
            <pc:docMk/>
            <pc:sldMk cId="25798069" sldId="292"/>
            <ac:grpSpMk id="47" creationId="{714DD3BB-00E6-4FEE-9448-BA2F7D2ACFF2}"/>
          </ac:grpSpMkLst>
        </pc:grpChg>
        <pc:grpChg chg="add del mod">
          <ac:chgData name="김 승현" userId="11a90075256c3698" providerId="LiveId" clId="{11AA93FE-3002-41E2-8D26-EA6807A93381}" dt="2021-07-13T08:32:34.671" v="1406" actId="478"/>
          <ac:grpSpMkLst>
            <pc:docMk/>
            <pc:sldMk cId="25798069" sldId="292"/>
            <ac:grpSpMk id="51" creationId="{4F3CEAF4-7D92-4262-9D19-CA4006A1F7D4}"/>
          </ac:grpSpMkLst>
        </pc:grpChg>
        <pc:grpChg chg="add del mod">
          <ac:chgData name="김 승현" userId="11a90075256c3698" providerId="LiveId" clId="{11AA93FE-3002-41E2-8D26-EA6807A93381}" dt="2021-07-13T08:28:06.825" v="1313" actId="165"/>
          <ac:grpSpMkLst>
            <pc:docMk/>
            <pc:sldMk cId="25798069" sldId="292"/>
            <ac:grpSpMk id="55" creationId="{FC0E9224-0F15-4DAA-AE78-E44DCD0ADBDE}"/>
          </ac:grpSpMkLst>
        </pc:grpChg>
        <pc:graphicFrameChg chg="mod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19" creationId="{70FEB81E-56E4-4DB3-BC43-57E1080F2286}"/>
          </ac:graphicFrameMkLst>
        </pc:graphicFrameChg>
        <pc:graphicFrameChg chg="add del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48" creationId="{FAB0E9D6-C5F9-4368-9F90-5FC26660F6DB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64" creationId="{720DCD56-FF3F-401B-8D35-E2688B2F8179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70" creationId="{4553DD5C-805E-4C8F-A3F3-34A5470416C5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1" creationId="{06C7F3D9-7ABC-4751-9F3F-4495BB0DED7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6" creationId="{0D1A72D2-20E8-4E58-871A-2B8EA065F1B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90" creationId="{D849F146-179A-4C0B-BD67-3B0D4250D053}"/>
          </ac:graphicFrameMkLst>
        </pc:graphicFrameChg>
        <pc:graphicFrameChg chg="add mod modGraphic">
          <ac:chgData name="김 승현" userId="11a90075256c3698" providerId="LiveId" clId="{11AA93FE-3002-41E2-8D26-EA6807A93381}" dt="2021-07-13T08:33:18.008" v="1463" actId="20577"/>
          <ac:graphicFrameMkLst>
            <pc:docMk/>
            <pc:sldMk cId="25798069" sldId="292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3" creationId="{2BD63B95-F67F-4B35-8D19-BA0EC92D6F93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5" creationId="{BA2CE204-3431-46F8-A717-67CDB4415714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6" creationId="{4D1E3E95-0C9F-4782-9F3C-820156F49AE9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8" creationId="{7CD7F25A-9E3F-46AB-BAC2-102185C30430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9" creationId="{944CF320-23D0-434F-87B3-90358286D6F6}"/>
          </ac:cxnSpMkLst>
        </pc:cxnChg>
        <pc:cxnChg chg="add del mod">
          <ac:chgData name="김 승현" userId="11a90075256c3698" providerId="LiveId" clId="{11AA93FE-3002-41E2-8D26-EA6807A93381}" dt="2021-07-13T08:24:11.171" v="1247" actId="478"/>
          <ac:cxnSpMkLst>
            <pc:docMk/>
            <pc:sldMk cId="25798069" sldId="292"/>
            <ac:cxnSpMk id="40" creationId="{ABC5448A-C962-4A1C-907D-316B73314A0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2" creationId="{87B96E48-79F2-4FA1-85BB-968DAA4EC8C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3" creationId="{1728D82F-4D4A-4814-AAD4-B8CC663EBB28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4" creationId="{3980853E-5678-4774-9598-27344F464CBB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2" creationId="{2B449652-0926-42ED-8B45-F69216258936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3" creationId="{BD837D66-7D2B-4113-B44A-7E8A306C4789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4" creationId="{D197E4B6-6971-488D-95FF-95FF884D9B3B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6" creationId="{6155EFB9-FFBE-4C90-A068-1E3B43EEBE9F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7" creationId="{31BE5786-B859-4CA7-8A7F-ADD5B9296402}"/>
          </ac:cxnSpMkLst>
        </pc:cxnChg>
        <pc:cxnChg chg="del mod topLvl">
          <ac:chgData name="김 승현" userId="11a90075256c3698" providerId="LiveId" clId="{11AA93FE-3002-41E2-8D26-EA6807A93381}" dt="2021-07-13T08:28:28.669" v="1322" actId="478"/>
          <ac:cxnSpMkLst>
            <pc:docMk/>
            <pc:sldMk cId="25798069" sldId="292"/>
            <ac:cxnSpMk id="58" creationId="{59159377-7367-45DB-8337-FA996043396F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5" creationId="{E64598D2-5A80-4AD5-999F-A1471186FB2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6" creationId="{E7138059-E4CB-4210-ADC2-36922CAF2A8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1" creationId="{1B45F589-3690-4A49-B694-C5D48E2C21CD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2" creationId="{5DF7AC74-C3EE-488F-9E44-BEE45203147A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3" creationId="{D2254298-F732-4992-B07C-5AD6A297336B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4" creationId="{4906C5BB-9C2A-4811-B7B2-BDB673D6DB82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7" creationId="{DF68991B-6AF8-40CB-B40C-A67BED92C279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9" creationId="{308F2256-E515-4737-B407-870794D08AD2}"/>
          </ac:cxnSpMkLst>
        </pc:cxnChg>
      </pc:sldChg>
      <pc:sldChg chg="addSp delSp modSp add mod">
        <pc:chgData name="김 승현" userId="11a90075256c3698" providerId="LiveId" clId="{11AA93FE-3002-41E2-8D26-EA6807A93381}" dt="2021-07-13T08:35:14.485" v="1491" actId="20577"/>
        <pc:sldMkLst>
          <pc:docMk/>
          <pc:sldMk cId="2577148246" sldId="293"/>
        </pc:sldMkLst>
        <pc:spChg chg="mod">
          <ac:chgData name="김 승현" userId="11a90075256c3698" providerId="LiveId" clId="{11AA93FE-3002-41E2-8D26-EA6807A93381}" dt="2021-07-13T08:34:03.790" v="1466" actId="20577"/>
          <ac:spMkLst>
            <pc:docMk/>
            <pc:sldMk cId="2577148246" sldId="293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4:33.095" v="1474" actId="478"/>
          <ac:spMkLst>
            <pc:docMk/>
            <pc:sldMk cId="2577148246" sldId="293"/>
            <ac:spMk id="38" creationId="{4A59BEEC-5816-47F6-BCE9-783878DDCCF3}"/>
          </ac:spMkLst>
        </pc:spChg>
        <pc:graphicFrameChg chg="del">
          <ac:chgData name="김 승현" userId="11a90075256c3698" providerId="LiveId" clId="{11AA93FE-3002-41E2-8D26-EA6807A93381}" dt="2021-07-13T08:34:10.969" v="1467" actId="478"/>
          <ac:graphicFrameMkLst>
            <pc:docMk/>
            <pc:sldMk cId="2577148246" sldId="293"/>
            <ac:graphicFrameMk id="19" creationId="{70FEB81E-56E4-4DB3-BC43-57E1080F2286}"/>
          </ac:graphicFrameMkLst>
        </pc:graphicFrameChg>
        <pc:graphicFrameChg chg="add mod modGraphic">
          <ac:chgData name="김 승현" userId="11a90075256c3698" providerId="LiveId" clId="{11AA93FE-3002-41E2-8D26-EA6807A93381}" dt="2021-07-13T08:35:14.485" v="1491" actId="20577"/>
          <ac:graphicFrameMkLst>
            <pc:docMk/>
            <pc:sldMk cId="2577148246" sldId="293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4:43.143" v="1477" actId="20577"/>
          <ac:graphicFrameMkLst>
            <pc:docMk/>
            <pc:sldMk cId="2577148246" sldId="293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4:48.243" v="1479" actId="20577"/>
          <ac:graphicFrameMkLst>
            <pc:docMk/>
            <pc:sldMk cId="2577148246" sldId="293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4:51.227" v="1481" actId="20577"/>
          <ac:graphicFrameMkLst>
            <pc:docMk/>
            <pc:sldMk cId="2577148246" sldId="293"/>
            <ac:graphicFrameMk id="81" creationId="{06C7F3D9-7ABC-4751-9F3F-4495BB0DED77}"/>
          </ac:graphicFrameMkLst>
        </pc:graphicFrameChg>
        <pc:graphicFrameChg chg="modGraphic">
          <ac:chgData name="김 승현" userId="11a90075256c3698" providerId="LiveId" clId="{11AA93FE-3002-41E2-8D26-EA6807A93381}" dt="2021-07-13T08:34:54.833" v="1483" actId="20577"/>
          <ac:graphicFrameMkLst>
            <pc:docMk/>
            <pc:sldMk cId="2577148246" sldId="293"/>
            <ac:graphicFrameMk id="86" creationId="{0D1A72D2-20E8-4E58-871A-2B8EA065F1B7}"/>
          </ac:graphicFrameMkLst>
        </pc:graphicFrameChg>
        <pc:graphicFrameChg chg="del">
          <ac:chgData name="김 승현" userId="11a90075256c3698" providerId="LiveId" clId="{11AA93FE-3002-41E2-8D26-EA6807A93381}" dt="2021-07-13T08:34:33.884" v="1475" actId="478"/>
          <ac:graphicFrameMkLst>
            <pc:docMk/>
            <pc:sldMk cId="2577148246" sldId="293"/>
            <ac:graphicFrameMk id="90" creationId="{D849F146-179A-4C0B-BD67-3B0D4250D053}"/>
          </ac:graphicFrameMkLst>
        </pc:graphicFrameChg>
        <pc:graphicFrameChg chg="mod modGraphic">
          <ac:chgData name="김 승현" userId="11a90075256c3698" providerId="LiveId" clId="{11AA93FE-3002-41E2-8D26-EA6807A93381}" dt="2021-07-13T08:34:29.116" v="1471" actId="207"/>
          <ac:graphicFrameMkLst>
            <pc:docMk/>
            <pc:sldMk cId="2577148246" sldId="293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34:10.969" v="1467" actId="478"/>
          <ac:cxnSpMkLst>
            <pc:docMk/>
            <pc:sldMk cId="2577148246" sldId="293"/>
            <ac:cxnSpMk id="66" creationId="{E7138059-E4CB-4210-ADC2-36922CAF2A86}"/>
          </ac:cxnSpMkLst>
        </pc:cxnChg>
        <pc:cxnChg chg="del">
          <ac:chgData name="김 승현" userId="11a90075256c3698" providerId="LiveId" clId="{11AA93FE-3002-41E2-8D26-EA6807A93381}" dt="2021-07-13T08:34:31.851" v="1472" actId="478"/>
          <ac:cxnSpMkLst>
            <pc:docMk/>
            <pc:sldMk cId="2577148246" sldId="293"/>
            <ac:cxnSpMk id="87" creationId="{DF68991B-6AF8-40CB-B40C-A67BED92C279}"/>
          </ac:cxnSpMkLst>
        </pc:cxnChg>
        <pc:cxnChg chg="del">
          <ac:chgData name="김 승현" userId="11a90075256c3698" providerId="LiveId" clId="{11AA93FE-3002-41E2-8D26-EA6807A93381}" dt="2021-07-13T08:34:32.354" v="1473" actId="478"/>
          <ac:cxnSpMkLst>
            <pc:docMk/>
            <pc:sldMk cId="2577148246" sldId="293"/>
            <ac:cxnSpMk id="89" creationId="{308F2256-E515-4737-B407-870794D08AD2}"/>
          </ac:cxnSpMkLst>
        </pc:cxnChg>
      </pc:sldChg>
      <pc:sldChg chg="delSp modSp add mod">
        <pc:chgData name="김 승현" userId="11a90075256c3698" providerId="LiveId" clId="{11AA93FE-3002-41E2-8D26-EA6807A93381}" dt="2021-07-13T08:36:45.602" v="1537" actId="20577"/>
        <pc:sldMkLst>
          <pc:docMk/>
          <pc:sldMk cId="218921707" sldId="294"/>
        </pc:sldMkLst>
        <pc:spChg chg="mod">
          <ac:chgData name="김 승현" userId="11a90075256c3698" providerId="LiveId" clId="{11AA93FE-3002-41E2-8D26-EA6807A93381}" dt="2021-07-13T08:35:29.413" v="1501" actId="20577"/>
          <ac:spMkLst>
            <pc:docMk/>
            <pc:sldMk cId="218921707" sldId="294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35:32.469" v="1503" actId="20577"/>
          <ac:spMkLst>
            <pc:docMk/>
            <pc:sldMk cId="218921707" sldId="294"/>
            <ac:spMk id="16" creationId="{5BF2B737-0BE8-4B5D-B428-98612157234A}"/>
          </ac:spMkLst>
        </pc:spChg>
        <pc:spChg chg="mod">
          <ac:chgData name="김 승현" userId="11a90075256c3698" providerId="LiveId" clId="{11AA93FE-3002-41E2-8D26-EA6807A93381}" dt="2021-07-13T08:35:39.703" v="1508" actId="20577"/>
          <ac:spMkLst>
            <pc:docMk/>
            <pc:sldMk cId="218921707" sldId="294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35:42.723" v="1509" actId="207"/>
          <ac:spMkLst>
            <pc:docMk/>
            <pc:sldMk cId="218921707" sldId="294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36:45.602" v="1537" actId="20577"/>
          <ac:spMkLst>
            <pc:docMk/>
            <pc:sldMk cId="218921707" sldId="294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6:11.137" v="1518" actId="478"/>
          <ac:spMkLst>
            <pc:docMk/>
            <pc:sldMk cId="218921707" sldId="294"/>
            <ac:spMk id="37" creationId="{E0E72D58-C211-4250-8924-AF9590F34658}"/>
          </ac:spMkLst>
        </pc:spChg>
        <pc:graphicFrameChg chg="modGraphic">
          <ac:chgData name="김 승현" userId="11a90075256c3698" providerId="LiveId" clId="{11AA93FE-3002-41E2-8D26-EA6807A93381}" dt="2021-07-13T08:36:21.074" v="1524" actId="20577"/>
          <ac:graphicFrameMkLst>
            <pc:docMk/>
            <pc:sldMk cId="218921707" sldId="294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6:34.511" v="1534" actId="20577"/>
          <ac:graphicFrameMkLst>
            <pc:docMk/>
            <pc:sldMk cId="218921707" sldId="294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6:23.295" v="1526" actId="20577"/>
          <ac:graphicFrameMkLst>
            <pc:docMk/>
            <pc:sldMk cId="218921707" sldId="294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6:25.367" v="1527" actId="20577"/>
          <ac:graphicFrameMkLst>
            <pc:docMk/>
            <pc:sldMk cId="218921707" sldId="294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6:28.524" v="1529" actId="20577"/>
          <ac:graphicFrameMkLst>
            <pc:docMk/>
            <pc:sldMk cId="218921707" sldId="294"/>
            <ac:graphicFrameMk id="81" creationId="{06C7F3D9-7ABC-4751-9F3F-4495BB0DED77}"/>
          </ac:graphicFrameMkLst>
        </pc:graphicFrameChg>
        <pc:graphicFrameChg chg="del">
          <ac:chgData name="김 승현" userId="11a90075256c3698" providerId="LiveId" clId="{11AA93FE-3002-41E2-8D26-EA6807A93381}" dt="2021-07-13T08:36:09.883" v="1517" actId="478"/>
          <ac:graphicFrameMkLst>
            <pc:docMk/>
            <pc:sldMk cId="218921707" sldId="294"/>
            <ac:graphicFrameMk id="86" creationId="{0D1A72D2-20E8-4E58-871A-2B8EA065F1B7}"/>
          </ac:graphicFrameMkLst>
        </pc:graphicFrameChg>
        <pc:graphicFrameChg chg="modGraphic">
          <ac:chgData name="김 승현" userId="11a90075256c3698" providerId="LiveId" clId="{11AA93FE-3002-41E2-8D26-EA6807A93381}" dt="2021-07-13T08:36:04.504" v="1515" actId="207"/>
          <ac:graphicFrameMkLst>
            <pc:docMk/>
            <pc:sldMk cId="218921707" sldId="294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5:33.965" v="1504" actId="478"/>
          <ac:cxnSpMkLst>
            <pc:docMk/>
            <pc:sldMk cId="218921707" sldId="294"/>
            <ac:cxnSpMk id="29" creationId="{944CF320-23D0-434F-87B3-90358286D6F6}"/>
          </ac:cxnSpMkLst>
        </pc:cxnChg>
        <pc:cxnChg chg="del">
          <ac:chgData name="김 승현" userId="11a90075256c3698" providerId="LiveId" clId="{11AA93FE-3002-41E2-8D26-EA6807A93381}" dt="2021-07-13T08:36:15.194" v="1520" actId="478"/>
          <ac:cxnSpMkLst>
            <pc:docMk/>
            <pc:sldMk cId="218921707" sldId="294"/>
            <ac:cxnSpMk id="83" creationId="{D2254298-F732-4992-B07C-5AD6A297336B}"/>
          </ac:cxnSpMkLst>
        </pc:cxnChg>
        <pc:cxnChg chg="del">
          <ac:chgData name="김 승현" userId="11a90075256c3698" providerId="LiveId" clId="{11AA93FE-3002-41E2-8D26-EA6807A93381}" dt="2021-07-13T08:36:14.673" v="1519" actId="478"/>
          <ac:cxnSpMkLst>
            <pc:docMk/>
            <pc:sldMk cId="218921707" sldId="294"/>
            <ac:cxnSpMk id="84" creationId="{4906C5BB-9C2A-4811-B7B2-BDB673D6DB82}"/>
          </ac:cxnSpMkLst>
        </pc:cxnChg>
      </pc:sldChg>
      <pc:sldChg chg="delSp modSp add mod">
        <pc:chgData name="김 승현" userId="11a90075256c3698" providerId="LiveId" clId="{11AA93FE-3002-41E2-8D26-EA6807A93381}" dt="2021-07-13T08:37:37.980" v="1553" actId="207"/>
        <pc:sldMkLst>
          <pc:docMk/>
          <pc:sldMk cId="2670770722" sldId="295"/>
        </pc:sldMkLst>
        <pc:spChg chg="mod">
          <ac:chgData name="김 승현" userId="11a90075256c3698" providerId="LiveId" clId="{11AA93FE-3002-41E2-8D26-EA6807A93381}" dt="2021-07-13T08:36:57.382" v="1539" actId="20577"/>
          <ac:spMkLst>
            <pc:docMk/>
            <pc:sldMk cId="2670770722" sldId="295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7:29.173" v="1549" actId="478"/>
          <ac:spMkLst>
            <pc:docMk/>
            <pc:sldMk cId="2670770722" sldId="295"/>
            <ac:spMk id="36" creationId="{A4C431F4-C274-4E14-8839-91797A95F736}"/>
          </ac:spMkLst>
        </pc:spChg>
        <pc:graphicFrameChg chg="modGraphic">
          <ac:chgData name="김 승현" userId="11a90075256c3698" providerId="LiveId" clId="{11AA93FE-3002-41E2-8D26-EA6807A93381}" dt="2021-07-13T08:37:21.759" v="1547" actId="20577"/>
          <ac:graphicFrameMkLst>
            <pc:docMk/>
            <pc:sldMk cId="2670770722" sldId="295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7:37.980" v="1553" actId="207"/>
          <ac:graphicFrameMkLst>
            <pc:docMk/>
            <pc:sldMk cId="2670770722" sldId="295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7:24.675" v="1548" actId="20577"/>
          <ac:graphicFrameMkLst>
            <pc:docMk/>
            <pc:sldMk cId="2670770722" sldId="295"/>
            <ac:graphicFrameMk id="70" creationId="{4553DD5C-805E-4C8F-A3F3-34A5470416C5}"/>
          </ac:graphicFrameMkLst>
        </pc:graphicFrameChg>
        <pc:graphicFrameChg chg="del">
          <ac:chgData name="김 승현" userId="11a90075256c3698" providerId="LiveId" clId="{11AA93FE-3002-41E2-8D26-EA6807A93381}" dt="2021-07-13T08:37:30.467" v="1550" actId="478"/>
          <ac:graphicFrameMkLst>
            <pc:docMk/>
            <pc:sldMk cId="2670770722" sldId="295"/>
            <ac:graphicFrameMk id="81" creationId="{06C7F3D9-7ABC-4751-9F3F-4495BB0DED77}"/>
          </ac:graphicFrameMkLst>
        </pc:graphicFrameChg>
        <pc:graphicFrameChg chg="mod modGraphic">
          <ac:chgData name="김 승현" userId="11a90075256c3698" providerId="LiveId" clId="{11AA93FE-3002-41E2-8D26-EA6807A93381}" dt="2021-07-13T08:37:35.539" v="1552" actId="207"/>
          <ac:graphicFrameMkLst>
            <pc:docMk/>
            <pc:sldMk cId="2670770722" sldId="295"/>
            <ac:graphicFrameMk id="91" creationId="{F7BFF50C-D6A3-462F-8C84-361AA7CC8102}"/>
          </ac:graphicFrameMkLst>
        </pc:graphicFrameChg>
      </pc:sldChg>
      <pc:sldChg chg="delSp modSp add mod">
        <pc:chgData name="김 승현" userId="11a90075256c3698" providerId="LiveId" clId="{11AA93FE-3002-41E2-8D26-EA6807A93381}" dt="2021-07-13T08:40:08.264" v="1562" actId="207"/>
        <pc:sldMkLst>
          <pc:docMk/>
          <pc:sldMk cId="3144634011" sldId="296"/>
        </pc:sldMkLst>
        <pc:spChg chg="mod">
          <ac:chgData name="김 승현" userId="11a90075256c3698" providerId="LiveId" clId="{11AA93FE-3002-41E2-8D26-EA6807A93381}" dt="2021-07-13T08:40:02.404" v="1560" actId="20577"/>
          <ac:spMkLst>
            <pc:docMk/>
            <pc:sldMk cId="3144634011" sldId="296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01.051" v="1558" actId="478"/>
          <ac:spMkLst>
            <pc:docMk/>
            <pc:sldMk cId="3144634011" sldId="296"/>
            <ac:spMk id="35" creationId="{15065728-3F6E-4E2A-92CA-99ADD4189172}"/>
          </ac:spMkLst>
        </pc:spChg>
        <pc:graphicFrameChg chg="modGraphic">
          <ac:chgData name="김 승현" userId="11a90075256c3698" providerId="LiveId" clId="{11AA93FE-3002-41E2-8D26-EA6807A93381}" dt="2021-07-13T08:40:08.264" v="1562" actId="207"/>
          <ac:graphicFrameMkLst>
            <pc:docMk/>
            <pc:sldMk cId="3144634011" sldId="296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39:59.701" v="1557" actId="478"/>
          <ac:graphicFrameMkLst>
            <pc:docMk/>
            <pc:sldMk cId="3144634011" sldId="296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40:06.289" v="1561" actId="207"/>
          <ac:graphicFrameMkLst>
            <pc:docMk/>
            <pc:sldMk cId="3144634011" sldId="296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9:58.669" v="1556" actId="478"/>
          <ac:cxnSpMkLst>
            <pc:docMk/>
            <pc:sldMk cId="3144634011" sldId="296"/>
            <ac:cxnSpMk id="71" creationId="{1B45F589-3690-4A49-B694-C5D48E2C21CD}"/>
          </ac:cxnSpMkLst>
        </pc:cxnChg>
        <pc:cxnChg chg="del">
          <ac:chgData name="김 승현" userId="11a90075256c3698" providerId="LiveId" clId="{11AA93FE-3002-41E2-8D26-EA6807A93381}" dt="2021-07-13T08:39:58.025" v="1555" actId="478"/>
          <ac:cxnSpMkLst>
            <pc:docMk/>
            <pc:sldMk cId="3144634011" sldId="296"/>
            <ac:cxnSpMk id="72" creationId="{5DF7AC74-C3EE-488F-9E44-BEE45203147A}"/>
          </ac:cxnSpMkLst>
        </pc:cxnChg>
      </pc:sldChg>
      <pc:sldChg chg="delSp modSp add mod">
        <pc:chgData name="김 승현" userId="11a90075256c3698" providerId="LiveId" clId="{11AA93FE-3002-41E2-8D26-EA6807A93381}" dt="2021-07-13T08:40:29.236" v="1573" actId="207"/>
        <pc:sldMkLst>
          <pc:docMk/>
          <pc:sldMk cId="3564976002" sldId="297"/>
        </pc:sldMkLst>
        <pc:spChg chg="mod">
          <ac:chgData name="김 승현" userId="11a90075256c3698" providerId="LiveId" clId="{11AA93FE-3002-41E2-8D26-EA6807A93381}" dt="2021-07-13T08:40:18.635" v="1567" actId="20577"/>
          <ac:spMkLst>
            <pc:docMk/>
            <pc:sldMk cId="3564976002" sldId="297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17.387" v="1565" actId="478"/>
          <ac:spMkLst>
            <pc:docMk/>
            <pc:sldMk cId="3564976002" sldId="297"/>
            <ac:spMk id="33" creationId="{3432CBF2-C7F2-48A4-807F-CB8A791764AD}"/>
          </ac:spMkLst>
        </pc:spChg>
        <pc:graphicFrameChg chg="modGraphic">
          <ac:chgData name="김 승현" userId="11a90075256c3698" providerId="LiveId" clId="{11AA93FE-3002-41E2-8D26-EA6807A93381}" dt="2021-07-13T08:40:29.236" v="1573" actId="207"/>
          <ac:graphicFrameMkLst>
            <pc:docMk/>
            <pc:sldMk cId="3564976002" sldId="297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40:15.378" v="1564" actId="478"/>
          <ac:graphicFrameMkLst>
            <pc:docMk/>
            <pc:sldMk cId="3564976002" sldId="297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40:24.983" v="1572" actId="207"/>
          <ac:graphicFrameMkLst>
            <pc:docMk/>
            <pc:sldMk cId="3564976002" sldId="297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40:23.198" v="1571" actId="478"/>
          <ac:cxnSpMkLst>
            <pc:docMk/>
            <pc:sldMk cId="3564976002" sldId="297"/>
            <ac:cxnSpMk id="56" creationId="{6155EFB9-FFBE-4C90-A068-1E3B43EEBE9F}"/>
          </ac:cxnSpMkLst>
        </pc:cxnChg>
        <pc:cxnChg chg="del">
          <ac:chgData name="김 승현" userId="11a90075256c3698" providerId="LiveId" clId="{11AA93FE-3002-41E2-8D26-EA6807A93381}" dt="2021-07-13T08:40:22.726" v="1570" actId="478"/>
          <ac:cxnSpMkLst>
            <pc:docMk/>
            <pc:sldMk cId="3564976002" sldId="297"/>
            <ac:cxnSpMk id="57" creationId="{31BE5786-B859-4CA7-8A7F-ADD5B9296402}"/>
          </ac:cxnSpMkLst>
        </pc:cxnChg>
        <pc:cxnChg chg="del">
          <ac:chgData name="김 승현" userId="11a90075256c3698" providerId="LiveId" clId="{11AA93FE-3002-41E2-8D26-EA6807A93381}" dt="2021-07-13T08:40:19.894" v="1568" actId="478"/>
          <ac:cxnSpMkLst>
            <pc:docMk/>
            <pc:sldMk cId="3564976002" sldId="297"/>
            <ac:cxnSpMk id="65" creationId="{E64598D2-5A80-4AD5-999F-A1471186FB26}"/>
          </ac:cxnSpMkLst>
        </pc:cxnChg>
        <pc:cxnChg chg="del">
          <ac:chgData name="김 승현" userId="11a90075256c3698" providerId="LiveId" clId="{11AA93FE-3002-41E2-8D26-EA6807A93381}" dt="2021-07-13T08:40:20.420" v="1569" actId="478"/>
          <ac:cxnSpMkLst>
            <pc:docMk/>
            <pc:sldMk cId="3564976002" sldId="297"/>
            <ac:cxnSpMk id="66" creationId="{E7138059-E4CB-4210-ADC2-36922CAF2A86}"/>
          </ac:cxnSpMkLst>
        </pc:cxnChg>
      </pc:sldChg>
      <pc:sldChg chg="add del">
        <pc:chgData name="김 승현" userId="11a90075256c3698" providerId="LiveId" clId="{11AA93FE-3002-41E2-8D26-EA6807A93381}" dt="2021-07-13T08:42:15.929" v="1575" actId="2696"/>
        <pc:sldMkLst>
          <pc:docMk/>
          <pc:sldMk cId="2404565281" sldId="298"/>
        </pc:sldMkLst>
      </pc:sldChg>
      <pc:sldChg chg="addSp delSp modSp add mod">
        <pc:chgData name="김 승현" userId="11a90075256c3698" providerId="LiveId" clId="{11AA93FE-3002-41E2-8D26-EA6807A93381}" dt="2021-07-13T09:05:30.771" v="1830" actId="113"/>
        <pc:sldMkLst>
          <pc:docMk/>
          <pc:sldMk cId="2696656524" sldId="298"/>
        </pc:sldMkLst>
        <pc:spChg chg="del">
          <ac:chgData name="김 승현" userId="11a90075256c3698" providerId="LiveId" clId="{11AA93FE-3002-41E2-8D26-EA6807A93381}" dt="2021-07-13T08:58:41.785" v="1622" actId="478"/>
          <ac:spMkLst>
            <pc:docMk/>
            <pc:sldMk cId="2696656524" sldId="298"/>
            <ac:spMk id="2" creationId="{ED030F3F-3682-4D42-91AE-9D6EA2B2F9A1}"/>
          </ac:spMkLst>
        </pc:spChg>
        <pc:spChg chg="del">
          <ac:chgData name="김 승현" userId="11a90075256c3698" providerId="LiveId" clId="{11AA93FE-3002-41E2-8D26-EA6807A93381}" dt="2021-07-13T09:00:05" v="1658" actId="478"/>
          <ac:spMkLst>
            <pc:docMk/>
            <pc:sldMk cId="2696656524" sldId="298"/>
            <ac:spMk id="5" creationId="{46E75A2E-8A97-4E48-A31B-F3991A13BD6E}"/>
          </ac:spMkLst>
        </pc:spChg>
        <pc:spChg chg="add mod">
          <ac:chgData name="김 승현" userId="11a90075256c3698" providerId="LiveId" clId="{11AA93FE-3002-41E2-8D26-EA6807A93381}" dt="2021-07-13T09:05:30.771" v="1830" actId="113"/>
          <ac:spMkLst>
            <pc:docMk/>
            <pc:sldMk cId="2696656524" sldId="298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4:14.258" v="1813" actId="1076"/>
          <ac:spMkLst>
            <pc:docMk/>
            <pc:sldMk cId="2696656524" sldId="298"/>
            <ac:spMk id="7" creationId="{23ED1EA1-BA6D-4CCD-B1E1-763F3AF0045D}"/>
          </ac:spMkLst>
        </pc:spChg>
        <pc:spChg chg="del mod">
          <ac:chgData name="김 승현" userId="11a90075256c3698" providerId="LiveId" clId="{11AA93FE-3002-41E2-8D26-EA6807A93381}" dt="2021-07-13T08:58:39.035" v="1619" actId="478"/>
          <ac:spMkLst>
            <pc:docMk/>
            <pc:sldMk cId="2696656524" sldId="298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14" creationId="{B723BDB3-C6EA-4ADD-8AE0-DFD1FCB5D949}"/>
          </ac:spMkLst>
        </pc:spChg>
        <pc:spChg chg="del">
          <ac:chgData name="김 승현" userId="11a90075256c3698" providerId="LiveId" clId="{11AA93FE-3002-41E2-8D26-EA6807A93381}" dt="2021-07-13T08:58:38.090" v="1617" actId="478"/>
          <ac:spMkLst>
            <pc:docMk/>
            <pc:sldMk cId="2696656524" sldId="298"/>
            <ac:spMk id="15" creationId="{8F67783D-9A7D-4156-9518-48E15667B8F1}"/>
          </ac:spMkLst>
        </pc:spChg>
        <pc:spChg chg="del mod">
          <ac:chgData name="김 승현" userId="11a90075256c3698" providerId="LiveId" clId="{11AA93FE-3002-41E2-8D26-EA6807A93381}" dt="2021-07-13T08:58:39.422" v="1620" actId="478"/>
          <ac:spMkLst>
            <pc:docMk/>
            <pc:sldMk cId="2696656524" sldId="298"/>
            <ac:spMk id="16" creationId="{5BF2B737-0BE8-4B5D-B428-98612157234A}"/>
          </ac:spMkLst>
        </pc:spChg>
        <pc:spChg chg="del">
          <ac:chgData name="김 승현" userId="11a90075256c3698" providerId="LiveId" clId="{11AA93FE-3002-41E2-8D26-EA6807A93381}" dt="2021-07-13T08:58:40.805" v="1621" actId="478"/>
          <ac:spMkLst>
            <pc:docMk/>
            <pc:sldMk cId="2696656524" sldId="298"/>
            <ac:spMk id="18" creationId="{64D53035-93F5-49BF-878A-1B6389E6025A}"/>
          </ac:spMkLst>
        </pc:spChg>
        <pc:spChg chg="del">
          <ac:chgData name="김 승현" userId="11a90075256c3698" providerId="LiveId" clId="{11AA93FE-3002-41E2-8D26-EA6807A93381}" dt="2021-07-13T09:00:08.521" v="1660" actId="478"/>
          <ac:spMkLst>
            <pc:docMk/>
            <pc:sldMk cId="2696656524" sldId="298"/>
            <ac:spMk id="20" creationId="{DFA55135-7313-46CC-9E16-AEE36E12E78B}"/>
          </ac:spMkLst>
        </pc:spChg>
        <pc:spChg chg="del">
          <ac:chgData name="김 승현" userId="11a90075256c3698" providerId="LiveId" clId="{11AA93FE-3002-41E2-8D26-EA6807A93381}" dt="2021-07-13T08:57:33.187" v="1611" actId="478"/>
          <ac:spMkLst>
            <pc:docMk/>
            <pc:sldMk cId="2696656524" sldId="298"/>
            <ac:spMk id="22" creationId="{D6F7932E-18D2-41E7-AD04-53E31A669F93}"/>
          </ac:spMkLst>
        </pc:spChg>
        <pc:spChg chg="del">
          <ac:chgData name="김 승현" userId="11a90075256c3698" providerId="LiveId" clId="{11AA93FE-3002-41E2-8D26-EA6807A93381}" dt="2021-07-13T08:58:38.527" v="1618" actId="478"/>
          <ac:spMkLst>
            <pc:docMk/>
            <pc:sldMk cId="2696656524" sldId="298"/>
            <ac:spMk id="23" creationId="{A6B52F25-A5FB-4205-BB9E-3ACEDC6D6798}"/>
          </ac:spMkLst>
        </pc:spChg>
        <pc:spChg chg="del mod">
          <ac:chgData name="김 승현" userId="11a90075256c3698" providerId="LiveId" clId="{11AA93FE-3002-41E2-8D26-EA6807A93381}" dt="2021-07-13T08:57:32.706" v="1610" actId="478"/>
          <ac:spMkLst>
            <pc:docMk/>
            <pc:sldMk cId="2696656524" sldId="298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27" creationId="{343C2F5C-77EE-491F-B116-A92C596300AA}"/>
          </ac:spMkLst>
        </pc:spChg>
        <pc:spChg chg="del mod">
          <ac:chgData name="김 승현" userId="11a90075256c3698" providerId="LiveId" clId="{11AA93FE-3002-41E2-8D26-EA6807A93381}" dt="2021-07-13T09:00:03.982" v="1657" actId="478"/>
          <ac:spMkLst>
            <pc:docMk/>
            <pc:sldMk cId="2696656524" sldId="298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9:00:01.843" v="1655" actId="478"/>
          <ac:spMkLst>
            <pc:docMk/>
            <pc:sldMk cId="2696656524" sldId="298"/>
            <ac:spMk id="31" creationId="{B881F437-413A-48EA-9E33-0115FA5839F6}"/>
          </ac:spMkLst>
        </pc:spChg>
        <pc:spChg chg="del">
          <ac:chgData name="김 승현" userId="11a90075256c3698" providerId="LiveId" clId="{11AA93FE-3002-41E2-8D26-EA6807A93381}" dt="2021-07-13T09:00:00.902" v="1654" actId="478"/>
          <ac:spMkLst>
            <pc:docMk/>
            <pc:sldMk cId="2696656524" sldId="298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3" creationId="{ED2426A4-0680-41D9-BB6B-0FCB444C39BB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4" creationId="{10278121-4035-4532-A323-629EC127B43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5" creationId="{9203AE49-3EDA-4B11-BC97-43A537425FA3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6" creationId="{77BCF056-DD0D-4317-AE53-843D6CC9EC7F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7" creationId="{6F57394C-3BA8-4160-AC6B-B14D018E4540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8" creationId="{56E613EC-B171-4CD4-BE26-175B34BCE611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9" creationId="{83139625-EA6D-4354-B67F-48A4719D8852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0" creationId="{BD710F83-F944-4C8B-8C28-8697B1E946A8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45" creationId="{1AD1950B-A43C-4679-AED3-AEA7B0A0BED2}"/>
          </ac:spMkLst>
        </pc:spChg>
        <pc:spChg chg="add del mod">
          <ac:chgData name="김 승현" userId="11a90075256c3698" providerId="LiveId" clId="{11AA93FE-3002-41E2-8D26-EA6807A93381}" dt="2021-07-13T09:00:59.010" v="1702" actId="478"/>
          <ac:spMkLst>
            <pc:docMk/>
            <pc:sldMk cId="2696656524" sldId="298"/>
            <ac:spMk id="46" creationId="{F0A92BAE-9EEE-4F80-9470-3103D5CD338C}"/>
          </ac:spMkLst>
        </pc:spChg>
        <pc:spChg chg="add del mod">
          <ac:chgData name="김 승현" userId="11a90075256c3698" providerId="LiveId" clId="{11AA93FE-3002-41E2-8D26-EA6807A93381}" dt="2021-07-13T09:00:59.609" v="1703" actId="478"/>
          <ac:spMkLst>
            <pc:docMk/>
            <pc:sldMk cId="2696656524" sldId="298"/>
            <ac:spMk id="49" creationId="{BEF75A02-1E10-4809-BAB6-C5E176029DBC}"/>
          </ac:spMkLst>
        </pc:spChg>
        <pc:spChg chg="mod">
          <ac:chgData name="김 승현" userId="11a90075256c3698" providerId="LiveId" clId="{11AA93FE-3002-41E2-8D26-EA6807A93381}" dt="2021-07-13T08:48:06.708" v="1599"/>
          <ac:spMkLst>
            <pc:docMk/>
            <pc:sldMk cId="2696656524" sldId="298"/>
            <ac:spMk id="50" creationId="{B6B195BF-B2D8-44C4-9201-360245A4F525}"/>
          </ac:spMkLst>
        </pc:spChg>
        <pc:spChg chg="add del mod">
          <ac:chgData name="김 승현" userId="11a90075256c3698" providerId="LiveId" clId="{11AA93FE-3002-41E2-8D26-EA6807A93381}" dt="2021-07-13T09:01:00.102" v="1704" actId="478"/>
          <ac:spMkLst>
            <pc:docMk/>
            <pc:sldMk cId="2696656524" sldId="298"/>
            <ac:spMk id="52" creationId="{C4EB4142-89F1-4446-92A7-46FE02C83760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3" creationId="{0ECCEBBC-6EFA-4B70-B329-6EEF709A91C1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4" creationId="{764C0B23-CEB4-4E2E-A814-E3AFA0C55DC3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03:42.711" v="1767" actId="1076"/>
          <ac:spMkLst>
            <pc:docMk/>
            <pc:sldMk cId="2696656524" sldId="298"/>
            <ac:spMk id="56" creationId="{6F9CEEF0-CC74-46B7-AB3A-5AF2BBECEEA6}"/>
          </ac:spMkLst>
        </pc:spChg>
        <pc:spChg chg="add mod">
          <ac:chgData name="김 승현" userId="11a90075256c3698" providerId="LiveId" clId="{11AA93FE-3002-41E2-8D26-EA6807A93381}" dt="2021-07-13T09:03:45.331" v="1768" actId="1076"/>
          <ac:spMkLst>
            <pc:docMk/>
            <pc:sldMk cId="2696656524" sldId="298"/>
            <ac:spMk id="57" creationId="{E3DC7AA5-0787-4349-A6BA-2D2B59F8AC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8" creationId="{E93A9522-9628-4478-B80A-C5628CAC943A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9" creationId="{CBF080E3-B4E2-4FC9-BF7A-F708B04655E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0" creationId="{D6244873-0156-468F-B80E-32476DE6C8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1" creationId="{888E1C5A-8189-4CD7-8178-3BF6ECCD6303}"/>
          </ac:spMkLst>
        </pc:spChg>
        <pc:spChg chg="add mod">
          <ac:chgData name="김 승현" userId="11a90075256c3698" providerId="LiveId" clId="{11AA93FE-3002-41E2-8D26-EA6807A93381}" dt="2021-07-13T09:03:04.443" v="1751" actId="1076"/>
          <ac:spMkLst>
            <pc:docMk/>
            <pc:sldMk cId="2696656524" sldId="298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03:35.960" v="1766" actId="1036"/>
          <ac:spMkLst>
            <pc:docMk/>
            <pc:sldMk cId="2696656524" sldId="298"/>
            <ac:spMk id="63" creationId="{22D6CD00-CA37-498F-A09E-C4ED43471F1A}"/>
          </ac:spMkLst>
        </pc:spChg>
        <pc:spChg chg="add mod">
          <ac:chgData name="김 승현" userId="11a90075256c3698" providerId="LiveId" clId="{11AA93FE-3002-41E2-8D26-EA6807A93381}" dt="2021-07-13T09:03:26.433" v="1759" actId="1076"/>
          <ac:spMkLst>
            <pc:docMk/>
            <pc:sldMk cId="2696656524" sldId="298"/>
            <ac:spMk id="64" creationId="{E4B0CDEF-B9EA-444B-95A0-A9EFCA31AA24}"/>
          </ac:spMkLst>
        </pc:spChg>
        <pc:spChg chg="add mod">
          <ac:chgData name="김 승현" userId="11a90075256c3698" providerId="LiveId" clId="{11AA93FE-3002-41E2-8D26-EA6807A93381}" dt="2021-07-13T09:03:30.060" v="1760" actId="1076"/>
          <ac:spMkLst>
            <pc:docMk/>
            <pc:sldMk cId="2696656524" sldId="298"/>
            <ac:spMk id="65" creationId="{DB0AA5C0-8A3B-44E0-A5CB-C7A7D6E4789A}"/>
          </ac:spMkLst>
        </pc:spChg>
        <pc:grpChg chg="del">
          <ac:chgData name="김 승현" userId="11a90075256c3698" providerId="LiveId" clId="{11AA93FE-3002-41E2-8D26-EA6807A93381}" dt="2021-07-13T09:00:00.408" v="1653" actId="478"/>
          <ac:grpSpMkLst>
            <pc:docMk/>
            <pc:sldMk cId="2696656524" sldId="298"/>
            <ac:grpSpMk id="47" creationId="{714DD3BB-00E6-4FEE-9448-BA2F7D2ACFF2}"/>
          </ac:grpSpMkLst>
        </pc:grpChg>
        <pc:graphicFrameChg chg="del">
          <ac:chgData name="김 승현" userId="11a90075256c3698" providerId="LiveId" clId="{11AA93FE-3002-41E2-8D26-EA6807A93381}" dt="2021-07-13T08:59:59.760" v="1652" actId="478"/>
          <ac:graphicFrameMkLst>
            <pc:docMk/>
            <pc:sldMk cId="2696656524" sldId="298"/>
            <ac:graphicFrameMk id="48" creationId="{FAB0E9D6-C5F9-4368-9F90-5FC26660F6DB}"/>
          </ac:graphicFrameMkLst>
        </pc:graphicFrameChg>
        <pc:graphicFrameChg chg="del">
          <ac:chgData name="김 승현" userId="11a90075256c3698" providerId="LiveId" clId="{11AA93FE-3002-41E2-8D26-EA6807A93381}" dt="2021-07-13T09:00:06.282" v="1659" actId="478"/>
          <ac:graphicFrameMkLst>
            <pc:docMk/>
            <pc:sldMk cId="2696656524" sldId="298"/>
            <ac:graphicFrameMk id="51" creationId="{A3C90F0D-1EEF-49DE-915E-75726D264335}"/>
          </ac:graphicFrameMkLst>
        </pc:graphicFrameChg>
        <pc:graphicFrameChg chg="del mod">
          <ac:chgData name="김 승현" userId="11a90075256c3698" providerId="LiveId" clId="{11AA93FE-3002-41E2-8D26-EA6807A93381}" dt="2021-07-13T08:59:59.127" v="1651" actId="478"/>
          <ac:graphicFrameMkLst>
            <pc:docMk/>
            <pc:sldMk cId="2696656524" sldId="298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57:41.489" v="1613" actId="478"/>
          <ac:cxnSpMkLst>
            <pc:docMk/>
            <pc:sldMk cId="2696656524" sldId="298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8:57:41.853" v="1614" actId="478"/>
          <ac:cxnSpMkLst>
            <pc:docMk/>
            <pc:sldMk cId="2696656524" sldId="298"/>
            <ac:cxnSpMk id="25" creationId="{BA2CE204-3431-46F8-A717-67CDB4415714}"/>
          </ac:cxnSpMkLst>
        </pc:cxnChg>
        <pc:cxnChg chg="del mod">
          <ac:chgData name="김 승현" userId="11a90075256c3698" providerId="LiveId" clId="{11AA93FE-3002-41E2-8D26-EA6807A93381}" dt="2021-07-13T08:57:42.245" v="1615" actId="478"/>
          <ac:cxnSpMkLst>
            <pc:docMk/>
            <pc:sldMk cId="2696656524" sldId="298"/>
            <ac:cxnSpMk id="26" creationId="{4D1E3E95-0C9F-4782-9F3C-820156F49AE9}"/>
          </ac:cxnSpMkLst>
        </pc:cxnChg>
        <pc:cxnChg chg="del mod">
          <ac:chgData name="김 승현" userId="11a90075256c3698" providerId="LiveId" clId="{11AA93FE-3002-41E2-8D26-EA6807A93381}" dt="2021-07-13T08:57:42.703" v="1616" actId="478"/>
          <ac:cxnSpMkLst>
            <pc:docMk/>
            <pc:sldMk cId="2696656524" sldId="298"/>
            <ac:cxnSpMk id="28" creationId="{7CD7F25A-9E3F-46AB-BAC2-102185C30430}"/>
          </ac:cxnSpMkLst>
        </pc:cxnChg>
      </pc:sldChg>
      <pc:sldChg chg="addSp delSp modSp add mod">
        <pc:chgData name="김 승현" userId="11a90075256c3698" providerId="LiveId" clId="{11AA93FE-3002-41E2-8D26-EA6807A93381}" dt="2021-07-13T09:05:38.439" v="1833" actId="113"/>
        <pc:sldMkLst>
          <pc:docMk/>
          <pc:sldMk cId="3021805614" sldId="299"/>
        </pc:sldMkLst>
        <pc:spChg chg="mod">
          <ac:chgData name="김 승현" userId="11a90075256c3698" providerId="LiveId" clId="{11AA93FE-3002-41E2-8D26-EA6807A93381}" dt="2021-07-13T09:05:36.367" v="1832" actId="113"/>
          <ac:spMkLst>
            <pc:docMk/>
            <pc:sldMk cId="3021805614" sldId="299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5:38.439" v="1833" actId="113"/>
          <ac:spMkLst>
            <pc:docMk/>
            <pc:sldMk cId="3021805614" sldId="299"/>
            <ac:spMk id="30" creationId="{175FFBF4-2CF7-4112-B5F0-114B3D8E2E4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1" creationId="{D0372CF7-4E7E-4842-9B69-02F4720AC8EF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2" creationId="{9F8C64DA-5640-4578-8D27-906FB98290A2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2" creationId="{E18825AA-6A00-482C-9820-D41971401D44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3" creationId="{643910A3-3F83-4928-AE5C-50D7AB9DDC0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4" creationId="{39EBEB4F-9D11-41D9-BDCE-97296CC606A6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6" creationId="{7C7A515C-8B36-4D33-8A0E-4384D99BB1A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7" creationId="{C3C147B2-6B35-43C1-891B-8193607385BA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8" creationId="{171C05E7-9466-424C-B18F-A7B27E4CF50C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9" creationId="{E023327D-AAF9-435C-90DB-B77E036A7BF7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51" creationId="{3B6683B5-137F-49D1-A970-0C30BAEF6732}"/>
          </ac:spMkLst>
        </pc:spChg>
        <pc:spChg chg="mod">
          <ac:chgData name="김 승현" userId="11a90075256c3698" providerId="LiveId" clId="{11AA93FE-3002-41E2-8D26-EA6807A93381}" dt="2021-07-13T09:04:31.767" v="1817" actId="1076"/>
          <ac:spMkLst>
            <pc:docMk/>
            <pc:sldMk cId="3021805614" sldId="299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4:40.845" v="1818" actId="1076"/>
          <ac:spMkLst>
            <pc:docMk/>
            <pc:sldMk cId="3021805614" sldId="299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04:44.519" v="1819" actId="1076"/>
          <ac:spMkLst>
            <pc:docMk/>
            <pc:sldMk cId="3021805614" sldId="299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04:48.647" v="1820" actId="1076"/>
          <ac:spMkLst>
            <pc:docMk/>
            <pc:sldMk cId="3021805614" sldId="299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04:49.729" v="1821" actId="478"/>
          <ac:spMkLst>
            <pc:docMk/>
            <pc:sldMk cId="3021805614" sldId="299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04:50.356" v="1822" actId="478"/>
          <ac:spMkLst>
            <pc:docMk/>
            <pc:sldMk cId="3021805614" sldId="299"/>
            <ac:spMk id="65" creationId="{DB0AA5C0-8A3B-44E0-A5CB-C7A7D6E4789A}"/>
          </ac:spMkLst>
        </pc:spChg>
      </pc:sldChg>
      <pc:sldChg chg="addSp delSp modSp add mod ord">
        <pc:chgData name="김 승현" userId="11a90075256c3698" providerId="LiveId" clId="{11AA93FE-3002-41E2-8D26-EA6807A93381}" dt="2021-07-13T09:11:36.377" v="2018" actId="20577"/>
        <pc:sldMkLst>
          <pc:docMk/>
          <pc:sldMk cId="2430048657" sldId="300"/>
        </pc:sldMkLst>
        <pc:spChg chg="mod">
          <ac:chgData name="김 승현" userId="11a90075256c3698" providerId="LiveId" clId="{11AA93FE-3002-41E2-8D26-EA6807A93381}" dt="2021-07-13T09:09:18.019" v="1984" actId="1076"/>
          <ac:spMkLst>
            <pc:docMk/>
            <pc:sldMk cId="2430048657" sldId="300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0:00.525" v="1996" actId="20577"/>
          <ac:spMkLst>
            <pc:docMk/>
            <pc:sldMk cId="2430048657" sldId="300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9:10:15.332" v="1999" actId="20577"/>
          <ac:spMkLst>
            <pc:docMk/>
            <pc:sldMk cId="2430048657" sldId="300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1:00.310" v="2008" actId="20577"/>
          <ac:spMkLst>
            <pc:docMk/>
            <pc:sldMk cId="2430048657" sldId="300"/>
            <ac:spMk id="31" creationId="{A59DC3E8-71CB-4843-B17C-1FEA006128CB}"/>
          </ac:spMkLst>
        </pc:spChg>
        <pc:spChg chg="add mod">
          <ac:chgData name="김 승현" userId="11a90075256c3698" providerId="LiveId" clId="{11AA93FE-3002-41E2-8D26-EA6807A93381}" dt="2021-07-13T09:11:08.384" v="2011" actId="20577"/>
          <ac:spMkLst>
            <pc:docMk/>
            <pc:sldMk cId="2430048657" sldId="300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1:16.676" v="2013" actId="571"/>
          <ac:spMkLst>
            <pc:docMk/>
            <pc:sldMk cId="2430048657" sldId="300"/>
            <ac:spMk id="42" creationId="{58B0DEB0-DF96-4735-82D6-FC97CEF3447F}"/>
          </ac:spMkLst>
        </pc:spChg>
        <pc:spChg chg="add mod">
          <ac:chgData name="김 승현" userId="11a90075256c3698" providerId="LiveId" clId="{11AA93FE-3002-41E2-8D26-EA6807A93381}" dt="2021-07-13T09:11:27.901" v="2015" actId="571"/>
          <ac:spMkLst>
            <pc:docMk/>
            <pc:sldMk cId="2430048657" sldId="300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1:36.377" v="2018" actId="20577"/>
          <ac:spMkLst>
            <pc:docMk/>
            <pc:sldMk cId="2430048657" sldId="300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09:34.028" v="1986" actId="1076"/>
          <ac:spMkLst>
            <pc:docMk/>
            <pc:sldMk cId="2430048657" sldId="300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09:40.956" v="1989" actId="1076"/>
          <ac:spMkLst>
            <pc:docMk/>
            <pc:sldMk cId="2430048657" sldId="300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0:53.323" v="2005" actId="1076"/>
          <ac:spMkLst>
            <pc:docMk/>
            <pc:sldMk cId="2430048657" sldId="300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09:49.507" v="1991" actId="1076"/>
          <ac:spMkLst>
            <pc:docMk/>
            <pc:sldMk cId="2430048657" sldId="300"/>
            <ac:spMk id="55" creationId="{121FED65-3CBF-4BD2-9625-DCAD5CFD3BB9}"/>
          </ac:spMkLst>
        </pc:spChg>
        <pc:spChg chg="del mod">
          <ac:chgData name="김 승현" userId="11a90075256c3698" providerId="LiveId" clId="{11AA93FE-3002-41E2-8D26-EA6807A93381}" dt="2021-07-13T09:09:54.114" v="1993" actId="478"/>
          <ac:spMkLst>
            <pc:docMk/>
            <pc:sldMk cId="2430048657" sldId="300"/>
            <ac:spMk id="56" creationId="{6F9CEEF0-CC74-46B7-AB3A-5AF2BBECEEA6}"/>
          </ac:spMkLst>
        </pc:spChg>
        <pc:spChg chg="mod">
          <ac:chgData name="김 승현" userId="11a90075256c3698" providerId="LiveId" clId="{11AA93FE-3002-41E2-8D26-EA6807A93381}" dt="2021-07-13T09:11:20.220" v="2014" actId="1076"/>
          <ac:spMkLst>
            <pc:docMk/>
            <pc:sldMk cId="2430048657" sldId="300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0:29.131" v="2001" actId="1076"/>
          <ac:spMkLst>
            <pc:docMk/>
            <pc:sldMk cId="2430048657" sldId="300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9:53.219" v="1992" actId="1076"/>
          <ac:spMkLst>
            <pc:docMk/>
            <pc:sldMk cId="2430048657" sldId="300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0:49.285" v="2004" actId="1076"/>
          <ac:spMkLst>
            <pc:docMk/>
            <pc:sldMk cId="2430048657" sldId="300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0:36.013" v="2002" actId="1076"/>
          <ac:spMkLst>
            <pc:docMk/>
            <pc:sldMk cId="2430048657" sldId="300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09:23.354" v="1985" actId="1076"/>
          <ac:spMkLst>
            <pc:docMk/>
            <pc:sldMk cId="2430048657" sldId="300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09:46.086" v="1990" actId="1076"/>
          <ac:spMkLst>
            <pc:docMk/>
            <pc:sldMk cId="2430048657" sldId="300"/>
            <ac:spMk id="63" creationId="{22D6CD00-CA37-498F-A09E-C4ED43471F1A}"/>
          </ac:spMkLst>
        </pc:spChg>
        <pc:spChg chg="mod">
          <ac:chgData name="김 승현" userId="11a90075256c3698" providerId="LiveId" clId="{11AA93FE-3002-41E2-8D26-EA6807A93381}" dt="2021-07-13T09:10:22.652" v="2000" actId="1076"/>
          <ac:spMkLst>
            <pc:docMk/>
            <pc:sldMk cId="2430048657" sldId="300"/>
            <ac:spMk id="64" creationId="{E4B0CDEF-B9EA-444B-95A0-A9EFCA31AA24}"/>
          </ac:spMkLst>
        </pc:spChg>
        <pc:spChg chg="mod">
          <ac:chgData name="김 승현" userId="11a90075256c3698" providerId="LiveId" clId="{11AA93FE-3002-41E2-8D26-EA6807A93381}" dt="2021-07-13T09:10:45.586" v="2003" actId="1076"/>
          <ac:spMkLst>
            <pc:docMk/>
            <pc:sldMk cId="2430048657" sldId="300"/>
            <ac:spMk id="65" creationId="{DB0AA5C0-8A3B-44E0-A5CB-C7A7D6E4789A}"/>
          </ac:spMkLst>
        </pc:spChg>
      </pc:sldChg>
      <pc:sldChg chg="delSp new del mod">
        <pc:chgData name="김 승현" userId="11a90075256c3698" providerId="LiveId" clId="{11AA93FE-3002-41E2-8D26-EA6807A93381}" dt="2021-07-13T09:05:47.021" v="1837" actId="47"/>
        <pc:sldMkLst>
          <pc:docMk/>
          <pc:sldMk cId="3944552233" sldId="300"/>
        </pc:sldMkLst>
        <pc:spChg chg="del">
          <ac:chgData name="김 승현" userId="11a90075256c3698" providerId="LiveId" clId="{11AA93FE-3002-41E2-8D26-EA6807A93381}" dt="2021-07-13T09:05:41.533" v="1834" actId="478"/>
          <ac:spMkLst>
            <pc:docMk/>
            <pc:sldMk cId="3944552233" sldId="300"/>
            <ac:spMk id="2" creationId="{0732354F-BD3D-403E-979E-83B288664DAA}"/>
          </ac:spMkLst>
        </pc:spChg>
        <pc:spChg chg="del">
          <ac:chgData name="김 승현" userId="11a90075256c3698" providerId="LiveId" clId="{11AA93FE-3002-41E2-8D26-EA6807A93381}" dt="2021-07-13T09:05:42.367" v="1835" actId="478"/>
          <ac:spMkLst>
            <pc:docMk/>
            <pc:sldMk cId="3944552233" sldId="300"/>
            <ac:spMk id="3" creationId="{4EA569DC-AC45-4906-99DC-DDBCDFF8AB68}"/>
          </ac:spMkLst>
        </pc:spChg>
      </pc:sldChg>
      <pc:sldChg chg="modSp add mod">
        <pc:chgData name="김 승현" userId="11a90075256c3698" providerId="LiveId" clId="{11AA93FE-3002-41E2-8D26-EA6807A93381}" dt="2021-07-13T09:12:26.892" v="2041" actId="20577"/>
        <pc:sldMkLst>
          <pc:docMk/>
          <pc:sldMk cId="178583976" sldId="301"/>
        </pc:sldMkLst>
        <pc:spChg chg="mod">
          <ac:chgData name="김 승현" userId="11a90075256c3698" providerId="LiveId" clId="{11AA93FE-3002-41E2-8D26-EA6807A93381}" dt="2021-07-13T09:12:03.949" v="2030" actId="20577"/>
          <ac:spMkLst>
            <pc:docMk/>
            <pc:sldMk cId="178583976" sldId="301"/>
            <ac:spMk id="31" creationId="{A59DC3E8-71CB-4843-B17C-1FEA006128CB}"/>
          </ac:spMkLst>
        </pc:spChg>
        <pc:spChg chg="mod">
          <ac:chgData name="김 승현" userId="11a90075256c3698" providerId="LiveId" clId="{11AA93FE-3002-41E2-8D26-EA6807A93381}" dt="2021-07-13T09:12:23.506" v="2038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11AA93FE-3002-41E2-8D26-EA6807A93381}" dt="2021-07-13T09:11:54.847" v="2024" actId="20577"/>
          <ac:spMkLst>
            <pc:docMk/>
            <pc:sldMk cId="178583976" sldId="301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1:55.753" v="2026" actId="20577"/>
          <ac:spMkLst>
            <pc:docMk/>
            <pc:sldMk cId="178583976" sldId="301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2:20.498" v="2036" actId="20577"/>
          <ac:spMkLst>
            <pc:docMk/>
            <pc:sldMk cId="178583976" sldId="301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2:26.892" v="2041" actId="20577"/>
          <ac:spMkLst>
            <pc:docMk/>
            <pc:sldMk cId="178583976" sldId="301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1:57.657" v="2027" actId="20577"/>
          <ac:spMkLst>
            <pc:docMk/>
            <pc:sldMk cId="178583976" sldId="301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2:15.118" v="2033" actId="20577"/>
          <ac:spMkLst>
            <pc:docMk/>
            <pc:sldMk cId="178583976" sldId="301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2:12.560" v="2032" actId="20577"/>
          <ac:spMkLst>
            <pc:docMk/>
            <pc:sldMk cId="178583976" sldId="301"/>
            <ac:spMk id="61" creationId="{888E1C5A-8189-4CD7-8178-3BF6ECCD6303}"/>
          </ac:spMkLst>
        </pc:spChg>
      </pc:sldChg>
      <pc:sldChg chg="modSp add del mod">
        <pc:chgData name="김 승현" userId="11a90075256c3698" providerId="LiveId" clId="{11AA93FE-3002-41E2-8D26-EA6807A93381}" dt="2021-07-13T09:05:53.299" v="1839" actId="47"/>
        <pc:sldMkLst>
          <pc:docMk/>
          <pc:sldMk cId="419772459" sldId="301"/>
        </pc:sldMkLst>
        <pc:spChg chg="mod">
          <ac:chgData name="김 승현" userId="11a90075256c3698" providerId="LiveId" clId="{11AA93FE-3002-41E2-8D26-EA6807A93381}" dt="2021-07-13T09:05:50.942" v="1838" actId="14100"/>
          <ac:spMkLst>
            <pc:docMk/>
            <pc:sldMk cId="419772459" sldId="301"/>
            <ac:spMk id="27" creationId="{343C2F5C-77EE-491F-B116-A92C596300AA}"/>
          </ac:spMkLst>
        </pc:spChg>
      </pc:sldChg>
      <pc:sldChg chg="delSp modSp add mod">
        <pc:chgData name="김 승현" userId="11a90075256c3698" providerId="LiveId" clId="{11AA93FE-3002-41E2-8D26-EA6807A93381}" dt="2021-07-13T09:14:34.751" v="2085" actId="1076"/>
        <pc:sldMkLst>
          <pc:docMk/>
          <pc:sldMk cId="957265739" sldId="302"/>
        </pc:sldMkLst>
        <pc:spChg chg="mod">
          <ac:chgData name="김 승현" userId="11a90075256c3698" providerId="LiveId" clId="{11AA93FE-3002-41E2-8D26-EA6807A93381}" dt="2021-07-13T09:12:54.596" v="2051" actId="20577"/>
          <ac:spMkLst>
            <pc:docMk/>
            <pc:sldMk cId="957265739" sldId="302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3:00.065" v="2052" actId="20577"/>
          <ac:spMkLst>
            <pc:docMk/>
            <pc:sldMk cId="957265739" sldId="30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14:20.769" v="2083" actId="1076"/>
          <ac:spMkLst>
            <pc:docMk/>
            <pc:sldMk cId="957265739" sldId="302"/>
            <ac:spMk id="30" creationId="{246A66C8-2E05-4C13-A2B3-76E5F00E0A67}"/>
          </ac:spMkLst>
        </pc:spChg>
        <pc:spChg chg="del">
          <ac:chgData name="김 승현" userId="11a90075256c3698" providerId="LiveId" clId="{11AA93FE-3002-41E2-8D26-EA6807A93381}" dt="2021-07-13T09:13:59.761" v="2072" actId="478"/>
          <ac:spMkLst>
            <pc:docMk/>
            <pc:sldMk cId="957265739" sldId="302"/>
            <ac:spMk id="31" creationId="{A59DC3E8-71CB-4843-B17C-1FEA006128CB}"/>
          </ac:spMkLst>
        </pc:spChg>
        <pc:spChg chg="del mod">
          <ac:chgData name="김 승현" userId="11a90075256c3698" providerId="LiveId" clId="{11AA93FE-3002-41E2-8D26-EA6807A93381}" dt="2021-07-13T09:14:02.689" v="2076" actId="478"/>
          <ac:spMkLst>
            <pc:docMk/>
            <pc:sldMk cId="957265739" sldId="302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13:02.976" v="2053" actId="20577"/>
          <ac:spMkLst>
            <pc:docMk/>
            <pc:sldMk cId="957265739" sldId="302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3:04.044" v="2054" actId="20577"/>
          <ac:spMkLst>
            <pc:docMk/>
            <pc:sldMk cId="957265739" sldId="302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3:06.051" v="2056" actId="20577"/>
          <ac:spMkLst>
            <pc:docMk/>
            <pc:sldMk cId="957265739" sldId="302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13:07.423" v="2058" actId="20577"/>
          <ac:spMkLst>
            <pc:docMk/>
            <pc:sldMk cId="957265739" sldId="302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3:10.765" v="2059" actId="20577"/>
          <ac:spMkLst>
            <pc:docMk/>
            <pc:sldMk cId="957265739" sldId="302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13:12.479" v="2061" actId="20577"/>
          <ac:spMkLst>
            <pc:docMk/>
            <pc:sldMk cId="957265739" sldId="302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3:13.625" v="2062" actId="20577"/>
          <ac:spMkLst>
            <pc:docMk/>
            <pc:sldMk cId="957265739" sldId="302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14:01.217" v="2074" actId="478"/>
          <ac:spMkLst>
            <pc:docMk/>
            <pc:sldMk cId="957265739" sldId="302"/>
            <ac:spMk id="42" creationId="{58B0DEB0-DF96-4735-82D6-FC97CEF3447F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14:03.523" v="2077" actId="478"/>
          <ac:spMkLst>
            <pc:docMk/>
            <pc:sldMk cId="957265739" sldId="302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3" creationId="{22D6CD00-CA37-498F-A09E-C4ED43471F1A}"/>
          </ac:spMkLst>
        </pc:spChg>
        <pc:spChg chg="del">
          <ac:chgData name="김 승현" userId="11a90075256c3698" providerId="LiveId" clId="{11AA93FE-3002-41E2-8D26-EA6807A93381}" dt="2021-07-13T09:13:58.927" v="2071" actId="478"/>
          <ac:spMkLst>
            <pc:docMk/>
            <pc:sldMk cId="957265739" sldId="302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14:01.806" v="2075" actId="478"/>
          <ac:spMkLst>
            <pc:docMk/>
            <pc:sldMk cId="957265739" sldId="302"/>
            <ac:spMk id="65" creationId="{DB0AA5C0-8A3B-44E0-A5CB-C7A7D6E4789A}"/>
          </ac:spMkLst>
        </pc:spChg>
      </pc:sldChg>
      <pc:sldChg chg="modSp add mod">
        <pc:chgData name="김 승현" userId="11a90075256c3698" providerId="LiveId" clId="{11AA93FE-3002-41E2-8D26-EA6807A93381}" dt="2021-07-13T09:15:01.477" v="2097" actId="20577"/>
        <pc:sldMkLst>
          <pc:docMk/>
          <pc:sldMk cId="2465281500" sldId="303"/>
        </pc:sldMkLst>
        <pc:spChg chg="mod">
          <ac:chgData name="김 승현" userId="11a90075256c3698" providerId="LiveId" clId="{11AA93FE-3002-41E2-8D26-EA6807A93381}" dt="2021-07-13T09:14:39.795" v="2087" actId="20577"/>
          <ac:spMkLst>
            <pc:docMk/>
            <pc:sldMk cId="2465281500" sldId="303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5:01.477" v="2097" actId="20577"/>
          <ac:spMkLst>
            <pc:docMk/>
            <pc:sldMk cId="2465281500" sldId="303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46.235" v="2090" actId="20577"/>
          <ac:spMkLst>
            <pc:docMk/>
            <pc:sldMk cId="2465281500" sldId="303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48.252" v="2091" actId="20577"/>
          <ac:spMkLst>
            <pc:docMk/>
            <pc:sldMk cId="2465281500" sldId="303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52.772" v="2095" actId="20577"/>
          <ac:spMkLst>
            <pc:docMk/>
            <pc:sldMk cId="2465281500" sldId="303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41.866" v="2088" actId="20577"/>
          <ac:spMkLst>
            <pc:docMk/>
            <pc:sldMk cId="2465281500" sldId="303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44.866" v="2089" actId="20577"/>
          <ac:spMkLst>
            <pc:docMk/>
            <pc:sldMk cId="2465281500" sldId="303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5:00.582" v="2096" actId="20577"/>
          <ac:spMkLst>
            <pc:docMk/>
            <pc:sldMk cId="2465281500" sldId="303"/>
            <ac:spMk id="60" creationId="{D6244873-0156-468F-B80E-32476DE6C8D9}"/>
          </ac:spMkLst>
        </pc:spChg>
      </pc:sldChg>
      <pc:sldChg chg="addSp delSp modSp add mod">
        <pc:chgData name="김 승현" userId="11a90075256c3698" providerId="LiveId" clId="{11AA93FE-3002-41E2-8D26-EA6807A93381}" dt="2021-07-13T09:17:19.105" v="2156" actId="11529"/>
        <pc:sldMkLst>
          <pc:docMk/>
          <pc:sldMk cId="1773575235" sldId="304"/>
        </pc:sldMkLst>
        <pc:spChg chg="add">
          <ac:chgData name="김 승현" userId="11a90075256c3698" providerId="LiveId" clId="{11AA93FE-3002-41E2-8D26-EA6807A93381}" dt="2021-07-13T09:17:19.105" v="2156" actId="11529"/>
          <ac:spMkLst>
            <pc:docMk/>
            <pc:sldMk cId="1773575235" sldId="304"/>
            <ac:spMk id="2" creationId="{AD61F30B-1707-4BD6-8239-5433025D6575}"/>
          </ac:spMkLst>
        </pc:spChg>
        <pc:spChg chg="mod">
          <ac:chgData name="김 승현" userId="11a90075256c3698" providerId="LiveId" clId="{11AA93FE-3002-41E2-8D26-EA6807A93381}" dt="2021-07-13T09:15:41.240" v="2114" actId="20577"/>
          <ac:spMkLst>
            <pc:docMk/>
            <pc:sldMk cId="1773575235" sldId="304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6:10.321" v="2123" actId="20577"/>
          <ac:spMkLst>
            <pc:docMk/>
            <pc:sldMk cId="1773575235" sldId="304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5:17.758" v="2099" actId="20577"/>
          <ac:spMkLst>
            <pc:docMk/>
            <pc:sldMk cId="1773575235" sldId="304"/>
            <ac:spMk id="14" creationId="{B723BDB3-C6EA-4ADD-8AE0-DFD1FCB5D949}"/>
          </ac:spMkLst>
        </pc:spChg>
        <pc:spChg chg="add mod">
          <ac:chgData name="김 승현" userId="11a90075256c3698" providerId="LiveId" clId="{11AA93FE-3002-41E2-8D26-EA6807A93381}" dt="2021-07-13T09:16:37.646" v="2136" actId="20577"/>
          <ac:spMkLst>
            <pc:docMk/>
            <pc:sldMk cId="1773575235" sldId="304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16:07.885" v="2120" actId="478"/>
          <ac:spMkLst>
            <pc:docMk/>
            <pc:sldMk cId="1773575235" sldId="304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6:47.702" v="2142" actId="20577"/>
          <ac:spMkLst>
            <pc:docMk/>
            <pc:sldMk cId="1773575235" sldId="304"/>
            <ac:spMk id="31" creationId="{620D7791-0AB4-4ED6-996C-B4CCD7E1CF23}"/>
          </ac:spMkLst>
        </pc:spChg>
        <pc:spChg chg="add mod">
          <ac:chgData name="김 승현" userId="11a90075256c3698" providerId="LiveId" clId="{11AA93FE-3002-41E2-8D26-EA6807A93381}" dt="2021-07-13T09:16:57.764" v="2153" actId="20577"/>
          <ac:spMkLst>
            <pc:docMk/>
            <pc:sldMk cId="1773575235" sldId="304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15:22.573" v="2101" actId="20577"/>
          <ac:spMkLst>
            <pc:docMk/>
            <pc:sldMk cId="1773575235" sldId="304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15:23.507" v="2102" actId="20577"/>
          <ac:spMkLst>
            <pc:docMk/>
            <pc:sldMk cId="1773575235" sldId="304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5:24.700" v="2103" actId="20577"/>
          <ac:spMkLst>
            <pc:docMk/>
            <pc:sldMk cId="1773575235" sldId="304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5:27.097" v="2104" actId="20577"/>
          <ac:spMkLst>
            <pc:docMk/>
            <pc:sldMk cId="1773575235" sldId="304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5:29.224" v="2105" actId="20577"/>
          <ac:spMkLst>
            <pc:docMk/>
            <pc:sldMk cId="1773575235" sldId="304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15:32.511" v="2107" actId="20577"/>
          <ac:spMkLst>
            <pc:docMk/>
            <pc:sldMk cId="1773575235" sldId="304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5:33.693" v="2109" actId="20577"/>
          <ac:spMkLst>
            <pc:docMk/>
            <pc:sldMk cId="1773575235" sldId="304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6:38.406" v="2137" actId="20577"/>
          <ac:spMkLst>
            <pc:docMk/>
            <pc:sldMk cId="1773575235" sldId="304"/>
            <ac:spMk id="42" creationId="{30BD94E7-DEB7-4914-9B27-94111A676FFA}"/>
          </ac:spMkLst>
        </pc:spChg>
        <pc:spChg chg="mod">
          <ac:chgData name="김 승현" userId="11a90075256c3698" providerId="LiveId" clId="{11AA93FE-3002-41E2-8D26-EA6807A93381}" dt="2021-07-13T09:16:18.567" v="2127" actId="1036"/>
          <ac:spMkLst>
            <pc:docMk/>
            <pc:sldMk cId="1773575235" sldId="304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6:58.923" v="2155" actId="20577"/>
          <ac:spMkLst>
            <pc:docMk/>
            <pc:sldMk cId="1773575235" sldId="304"/>
            <ac:spMk id="44" creationId="{125B15EB-9516-49ED-BFE8-556BE44A1D46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6" creationId="{F03CF5A8-326C-4155-B9FA-9BDE6CEEC593}"/>
          </ac:spMkLst>
        </pc:spChg>
        <pc:spChg chg="add mod">
          <ac:chgData name="김 승현" userId="11a90075256c3698" providerId="LiveId" clId="{11AA93FE-3002-41E2-8D26-EA6807A93381}" dt="2021-07-13T09:16:51.824" v="2148" actId="20577"/>
          <ac:spMkLst>
            <pc:docMk/>
            <pc:sldMk cId="1773575235" sldId="304"/>
            <ac:spMk id="47" creationId="{59A5A6FE-634B-477F-B4FC-717564E41E25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8" creationId="{481B4D70-21EE-48E6-ACC1-CF3C1DCF5C9A}"/>
          </ac:spMkLst>
        </pc:spChg>
        <pc:spChg chg="add mod">
          <ac:chgData name="김 승현" userId="11a90075256c3698" providerId="LiveId" clId="{11AA93FE-3002-41E2-8D26-EA6807A93381}" dt="2021-07-13T09:16:56.024" v="2151" actId="20577"/>
          <ac:spMkLst>
            <pc:docMk/>
            <pc:sldMk cId="1773575235" sldId="304"/>
            <ac:spMk id="49" creationId="{D8450CD3-B43A-48B8-9FBD-F1C88CD9DA59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51" creationId="{8EB00D1D-D83C-43C5-B6F2-7FB925EE8605}"/>
          </ac:spMkLst>
        </pc:spChg>
        <pc:spChg chg="add del mod">
          <ac:chgData name="김 승현" userId="11a90075256c3698" providerId="LiveId" clId="{11AA93FE-3002-41E2-8D26-EA6807A93381}" dt="2021-07-13T09:16:35.879" v="2135" actId="478"/>
          <ac:spMkLst>
            <pc:docMk/>
            <pc:sldMk cId="1773575235" sldId="304"/>
            <ac:spMk id="52" creationId="{DE60EC9C-911A-4B20-976D-4B7F979B5A36}"/>
          </ac:spMkLst>
        </pc:spChg>
        <pc:spChg chg="mod">
          <ac:chgData name="김 승현" userId="11a90075256c3698" providerId="LiveId" clId="{11AA93FE-3002-41E2-8D26-EA6807A93381}" dt="2021-07-13T09:16:19.289" v="2128" actId="1036"/>
          <ac:spMkLst>
            <pc:docMk/>
            <pc:sldMk cId="1773575235" sldId="304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5:55.599" v="2115" actId="1076"/>
          <ac:spMkLst>
            <pc:docMk/>
            <pc:sldMk cId="1773575235" sldId="304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16:45.122" v="2141" actId="20577"/>
          <ac:spMkLst>
            <pc:docMk/>
            <pc:sldMk cId="1773575235" sldId="304"/>
            <ac:spMk id="56" creationId="{3CA65B4A-3F50-4CE4-B8F3-0222988D2150}"/>
          </ac:spMkLst>
        </pc:spChg>
        <pc:spChg chg="mod">
          <ac:chgData name="김 승현" userId="11a90075256c3698" providerId="LiveId" clId="{11AA93FE-3002-41E2-8D26-EA6807A93381}" dt="2021-07-13T09:16:24.871" v="2132" actId="1035"/>
          <ac:spMkLst>
            <pc:docMk/>
            <pc:sldMk cId="1773575235" sldId="304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6:16.687" v="2125" actId="1036"/>
          <ac:spMkLst>
            <pc:docMk/>
            <pc:sldMk cId="1773575235" sldId="304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6:20.471" v="2129" actId="1036"/>
          <ac:spMkLst>
            <pc:docMk/>
            <pc:sldMk cId="1773575235" sldId="304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6:17.755" v="2126" actId="1036"/>
          <ac:spMkLst>
            <pc:docMk/>
            <pc:sldMk cId="1773575235" sldId="304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6:21.284" v="2130" actId="1036"/>
          <ac:spMkLst>
            <pc:docMk/>
            <pc:sldMk cId="1773575235" sldId="304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16:08.507" v="2121" actId="478"/>
          <ac:spMkLst>
            <pc:docMk/>
            <pc:sldMk cId="1773575235" sldId="304"/>
            <ac:spMk id="63" creationId="{22D6CD00-CA37-498F-A09E-C4ED43471F1A}"/>
          </ac:spMkLst>
        </pc:spChg>
      </pc:sldChg>
      <pc:sldChg chg="addSp delSp modSp add mod">
        <pc:chgData name="김 승현" userId="11a90075256c3698" providerId="LiveId" clId="{11AA93FE-3002-41E2-8D26-EA6807A93381}" dt="2021-07-13T10:04:45.341" v="2837" actId="478"/>
        <pc:sldMkLst>
          <pc:docMk/>
          <pc:sldMk cId="4043868643" sldId="305"/>
        </pc:sldMkLst>
        <pc:spChg chg="del">
          <ac:chgData name="김 승현" userId="11a90075256c3698" providerId="LiveId" clId="{11AA93FE-3002-41E2-8D26-EA6807A93381}" dt="2021-07-13T09:29:17.772" v="2160" actId="478"/>
          <ac:spMkLst>
            <pc:docMk/>
            <pc:sldMk cId="4043868643" sldId="305"/>
            <ac:spMk id="2" creationId="{AD61F30B-1707-4BD6-8239-5433025D6575}"/>
          </ac:spMkLst>
        </pc:spChg>
        <pc:spChg chg="del">
          <ac:chgData name="김 승현" userId="11a90075256c3698" providerId="LiveId" clId="{11AA93FE-3002-41E2-8D26-EA6807A93381}" dt="2021-07-13T09:29:14.257" v="2158" actId="478"/>
          <ac:spMkLst>
            <pc:docMk/>
            <pc:sldMk cId="4043868643" sldId="305"/>
            <ac:spMk id="6" creationId="{71FDAE4E-0C07-47BE-82FA-B6B3B91227B3}"/>
          </ac:spMkLst>
        </pc:spChg>
        <pc:spChg chg="del">
          <ac:chgData name="김 승현" userId="11a90075256c3698" providerId="LiveId" clId="{11AA93FE-3002-41E2-8D26-EA6807A93381}" dt="2021-07-13T09:29:34.385" v="2183" actId="478"/>
          <ac:spMkLst>
            <pc:docMk/>
            <pc:sldMk cId="4043868643" sldId="305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27" creationId="{343C2F5C-77EE-491F-B116-A92C596300AA}"/>
          </ac:spMkLst>
        </pc:spChg>
        <pc:spChg chg="del">
          <ac:chgData name="김 승현" userId="11a90075256c3698" providerId="LiveId" clId="{11AA93FE-3002-41E2-8D26-EA6807A93381}" dt="2021-07-13T09:29:19.256" v="2163" actId="478"/>
          <ac:spMkLst>
            <pc:docMk/>
            <pc:sldMk cId="4043868643" sldId="305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29:20.751" v="2167" actId="478"/>
          <ac:spMkLst>
            <pc:docMk/>
            <pc:sldMk cId="4043868643" sldId="305"/>
            <ac:spMk id="31" creationId="{620D7791-0AB4-4ED6-996C-B4CCD7E1CF23}"/>
          </ac:spMkLst>
        </pc:spChg>
        <pc:spChg chg="del">
          <ac:chgData name="김 승현" userId="11a90075256c3698" providerId="LiveId" clId="{11AA93FE-3002-41E2-8D26-EA6807A93381}" dt="2021-07-13T09:29:21.787" v="2170" actId="478"/>
          <ac:spMkLst>
            <pc:docMk/>
            <pc:sldMk cId="4043868643" sldId="305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38:01.559" v="2368" actId="20577"/>
          <ac:spMkLst>
            <pc:docMk/>
            <pc:sldMk cId="4043868643" sldId="305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38:06.990" v="2371" actId="20577"/>
          <ac:spMkLst>
            <pc:docMk/>
            <pc:sldMk cId="4043868643" sldId="305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38:07.937" v="2372" actId="20577"/>
          <ac:spMkLst>
            <pc:docMk/>
            <pc:sldMk cId="4043868643" sldId="305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9" creationId="{83139625-EA6D-4354-B67F-48A4719D8852}"/>
          </ac:spMkLst>
        </pc:spChg>
        <pc:spChg chg="del">
          <ac:chgData name="김 승현" userId="11a90075256c3698" providerId="LiveId" clId="{11AA93FE-3002-41E2-8D26-EA6807A93381}" dt="2021-07-13T09:32:50.854" v="2242" actId="478"/>
          <ac:spMkLst>
            <pc:docMk/>
            <pc:sldMk cId="4043868643" sldId="305"/>
            <ac:spMk id="40" creationId="{BD710F83-F944-4C8B-8C28-8697B1E946A8}"/>
          </ac:spMkLst>
        </pc:spChg>
        <pc:spChg chg="del">
          <ac:chgData name="김 승현" userId="11a90075256c3698" providerId="LiveId" clId="{11AA93FE-3002-41E2-8D26-EA6807A93381}" dt="2021-07-13T09:32:50.469" v="2241" actId="478"/>
          <ac:spMkLst>
            <pc:docMk/>
            <pc:sldMk cId="4043868643" sldId="305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29:18.920" v="2162" actId="478"/>
          <ac:spMkLst>
            <pc:docMk/>
            <pc:sldMk cId="4043868643" sldId="305"/>
            <ac:spMk id="42" creationId="{30BD94E7-DEB7-4914-9B27-94111A676FFA}"/>
          </ac:spMkLst>
        </pc:spChg>
        <pc:spChg chg="del">
          <ac:chgData name="김 승현" userId="11a90075256c3698" providerId="LiveId" clId="{11AA93FE-3002-41E2-8D26-EA6807A93381}" dt="2021-07-13T09:29:32.469" v="2177" actId="478"/>
          <ac:spMkLst>
            <pc:docMk/>
            <pc:sldMk cId="4043868643" sldId="305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29:22.090" v="2171" actId="478"/>
          <ac:spMkLst>
            <pc:docMk/>
            <pc:sldMk cId="4043868643" sldId="305"/>
            <ac:spMk id="44" creationId="{125B15EB-9516-49ED-BFE8-556BE44A1D46}"/>
          </ac:spMkLst>
        </pc:spChg>
        <pc:spChg chg="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45" creationId="{1AD1950B-A43C-4679-AED3-AEA7B0A0BED2}"/>
          </ac:spMkLst>
        </pc:spChg>
        <pc:spChg chg="del">
          <ac:chgData name="김 승현" userId="11a90075256c3698" providerId="LiveId" clId="{11AA93FE-3002-41E2-8D26-EA6807A93381}" dt="2021-07-13T09:29:18.483" v="2161" actId="478"/>
          <ac:spMkLst>
            <pc:docMk/>
            <pc:sldMk cId="4043868643" sldId="305"/>
            <ac:spMk id="46" creationId="{F03CF5A8-326C-4155-B9FA-9BDE6CEEC593}"/>
          </ac:spMkLst>
        </pc:spChg>
        <pc:spChg chg="del">
          <ac:chgData name="김 승현" userId="11a90075256c3698" providerId="LiveId" clId="{11AA93FE-3002-41E2-8D26-EA6807A93381}" dt="2021-07-13T09:29:21.148" v="2168" actId="478"/>
          <ac:spMkLst>
            <pc:docMk/>
            <pc:sldMk cId="4043868643" sldId="305"/>
            <ac:spMk id="47" creationId="{59A5A6FE-634B-477F-B4FC-717564E41E25}"/>
          </ac:spMkLst>
        </pc:spChg>
        <pc:spChg chg="del">
          <ac:chgData name="김 승현" userId="11a90075256c3698" providerId="LiveId" clId="{11AA93FE-3002-41E2-8D26-EA6807A93381}" dt="2021-07-13T09:29:20.112" v="2165" actId="478"/>
          <ac:spMkLst>
            <pc:docMk/>
            <pc:sldMk cId="4043868643" sldId="305"/>
            <ac:spMk id="48" creationId="{481B4D70-21EE-48E6-ACC1-CF3C1DCF5C9A}"/>
          </ac:spMkLst>
        </pc:spChg>
        <pc:spChg chg="del">
          <ac:chgData name="김 승현" userId="11a90075256c3698" providerId="LiveId" clId="{11AA93FE-3002-41E2-8D26-EA6807A93381}" dt="2021-07-13T09:29:21.468" v="2169" actId="478"/>
          <ac:spMkLst>
            <pc:docMk/>
            <pc:sldMk cId="4043868643" sldId="305"/>
            <ac:spMk id="49" creationId="{D8450CD3-B43A-48B8-9FBD-F1C88CD9DA59}"/>
          </ac:spMkLst>
        </pc:spChg>
        <pc:spChg chg="mod">
          <ac:chgData name="김 승현" userId="11a90075256c3698" providerId="LiveId" clId="{11AA93FE-3002-41E2-8D26-EA6807A93381}" dt="2021-07-13T09:39:15.624" v="2422" actId="20577"/>
          <ac:spMkLst>
            <pc:docMk/>
            <pc:sldMk cId="4043868643" sldId="305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9:29:19.731" v="2164" actId="478"/>
          <ac:spMkLst>
            <pc:docMk/>
            <pc:sldMk cId="4043868643" sldId="305"/>
            <ac:spMk id="51" creationId="{8EB00D1D-D83C-43C5-B6F2-7FB925EE8605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52" creationId="{80FF67CF-3088-4286-B670-19AE89F17C21}"/>
          </ac:spMkLst>
        </pc:spChg>
        <pc:spChg chg="del">
          <ac:chgData name="김 승현" userId="11a90075256c3698" providerId="LiveId" clId="{11AA93FE-3002-41E2-8D26-EA6807A93381}" dt="2021-07-13T09:29:32.839" v="2178" actId="478"/>
          <ac:spMkLst>
            <pc:docMk/>
            <pc:sldMk cId="4043868643" sldId="305"/>
            <ac:spMk id="53" creationId="{0ECCEBBC-6EFA-4B70-B329-6EEF709A91C1}"/>
          </ac:spMkLst>
        </pc:spChg>
        <pc:spChg chg="del">
          <ac:chgData name="김 승현" userId="11a90075256c3698" providerId="LiveId" clId="{11AA93FE-3002-41E2-8D26-EA6807A93381}" dt="2021-07-13T09:29:33.713" v="2181" actId="478"/>
          <ac:spMkLst>
            <pc:docMk/>
            <pc:sldMk cId="4043868643" sldId="305"/>
            <ac:spMk id="54" creationId="{764C0B23-CEB4-4E2E-A814-E3AFA0C55DC3}"/>
          </ac:spMkLst>
        </pc:spChg>
        <pc:spChg chg="del">
          <ac:chgData name="김 승현" userId="11a90075256c3698" providerId="LiveId" clId="{11AA93FE-3002-41E2-8D26-EA6807A93381}" dt="2021-07-13T09:29:31.562" v="2174" actId="478"/>
          <ac:spMkLst>
            <pc:docMk/>
            <pc:sldMk cId="4043868643" sldId="305"/>
            <ac:spMk id="55" creationId="{121FED65-3CBF-4BD2-9625-DCAD5CFD3BB9}"/>
          </ac:spMkLst>
        </pc:spChg>
        <pc:spChg chg="del">
          <ac:chgData name="김 승현" userId="11a90075256c3698" providerId="LiveId" clId="{11AA93FE-3002-41E2-8D26-EA6807A93381}" dt="2021-07-13T09:29:20.443" v="2166" actId="478"/>
          <ac:spMkLst>
            <pc:docMk/>
            <pc:sldMk cId="4043868643" sldId="305"/>
            <ac:spMk id="56" creationId="{3CA65B4A-3F50-4CE4-B8F3-0222988D2150}"/>
          </ac:spMkLst>
        </pc:spChg>
        <pc:spChg chg="del">
          <ac:chgData name="김 승현" userId="11a90075256c3698" providerId="LiveId" clId="{11AA93FE-3002-41E2-8D26-EA6807A93381}" dt="2021-07-13T09:29:33.947" v="2182" actId="478"/>
          <ac:spMkLst>
            <pc:docMk/>
            <pc:sldMk cId="4043868643" sldId="305"/>
            <ac:spMk id="57" creationId="{E3DC7AA5-0787-4349-A6BA-2D2B59F8ACD9}"/>
          </ac:spMkLst>
        </pc:spChg>
        <pc:spChg chg="del">
          <ac:chgData name="김 승현" userId="11a90075256c3698" providerId="LiveId" clId="{11AA93FE-3002-41E2-8D26-EA6807A93381}" dt="2021-07-13T09:29:31.877" v="2175" actId="478"/>
          <ac:spMkLst>
            <pc:docMk/>
            <pc:sldMk cId="4043868643" sldId="305"/>
            <ac:spMk id="58" creationId="{E93A9522-9628-4478-B80A-C5628CAC943A}"/>
          </ac:spMkLst>
        </pc:spChg>
        <pc:spChg chg="del">
          <ac:chgData name="김 승현" userId="11a90075256c3698" providerId="LiveId" clId="{11AA93FE-3002-41E2-8D26-EA6807A93381}" dt="2021-07-13T09:29:33.148" v="2179" actId="478"/>
          <ac:spMkLst>
            <pc:docMk/>
            <pc:sldMk cId="4043868643" sldId="305"/>
            <ac:spMk id="59" creationId="{CBF080E3-B4E2-4FC9-BF7A-F708B04655E9}"/>
          </ac:spMkLst>
        </pc:spChg>
        <pc:spChg chg="del">
          <ac:chgData name="김 승현" userId="11a90075256c3698" providerId="LiveId" clId="{11AA93FE-3002-41E2-8D26-EA6807A93381}" dt="2021-07-13T09:29:32.184" v="2176" actId="478"/>
          <ac:spMkLst>
            <pc:docMk/>
            <pc:sldMk cId="4043868643" sldId="305"/>
            <ac:spMk id="60" creationId="{D6244873-0156-468F-B80E-32476DE6C8D9}"/>
          </ac:spMkLst>
        </pc:spChg>
        <pc:spChg chg="del">
          <ac:chgData name="김 승현" userId="11a90075256c3698" providerId="LiveId" clId="{11AA93FE-3002-41E2-8D26-EA6807A93381}" dt="2021-07-13T09:29:33.438" v="2180" actId="478"/>
          <ac:spMkLst>
            <pc:docMk/>
            <pc:sldMk cId="4043868643" sldId="305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29:14.850" v="2159" actId="478"/>
          <ac:spMkLst>
            <pc:docMk/>
            <pc:sldMk cId="4043868643" sldId="305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38:25.484" v="2380" actId="20577"/>
          <ac:spMkLst>
            <pc:docMk/>
            <pc:sldMk cId="4043868643" sldId="305"/>
            <ac:spMk id="63" creationId="{C72B24C4-441D-470D-B5D0-DAC4A6961A87}"/>
          </ac:spMkLst>
        </pc:spChg>
        <pc:spChg chg="add mod">
          <ac:chgData name="김 승현" userId="11a90075256c3698" providerId="LiveId" clId="{11AA93FE-3002-41E2-8D26-EA6807A93381}" dt="2021-07-13T09:38:21.695" v="2377" actId="1036"/>
          <ac:spMkLst>
            <pc:docMk/>
            <pc:sldMk cId="4043868643" sldId="305"/>
            <ac:spMk id="64" creationId="{16299D39-4C3F-46E9-A5EF-B22323E18432}"/>
          </ac:spMkLst>
        </pc:spChg>
        <pc:spChg chg="add mod">
          <ac:chgData name="김 승현" userId="11a90075256c3698" providerId="LiveId" clId="{11AA93FE-3002-41E2-8D26-EA6807A93381}" dt="2021-07-13T09:38:09.403" v="2373" actId="20577"/>
          <ac:spMkLst>
            <pc:docMk/>
            <pc:sldMk cId="4043868643" sldId="305"/>
            <ac:spMk id="65" creationId="{E9D5B317-2480-40FA-AA22-E9F2755D9BB4}"/>
          </ac:spMkLst>
        </pc:spChg>
        <pc:spChg chg="add mod">
          <ac:chgData name="김 승현" userId="11a90075256c3698" providerId="LiveId" clId="{11AA93FE-3002-41E2-8D26-EA6807A93381}" dt="2021-07-13T09:38:20.913" v="2376" actId="1036"/>
          <ac:spMkLst>
            <pc:docMk/>
            <pc:sldMk cId="4043868643" sldId="305"/>
            <ac:spMk id="66" creationId="{30D5F734-6C39-4FC1-BBC9-AFCEB5ACF31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7" creationId="{1AF395B3-2311-4B22-A6AC-44FE73E602D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8" creationId="{F2282104-1278-4F4B-A182-74B0BD8358B7}"/>
          </ac:spMkLst>
        </pc:spChg>
        <pc:spChg chg="add del mod">
          <ac:chgData name="김 승현" userId="11a90075256c3698" providerId="LiveId" clId="{11AA93FE-3002-41E2-8D26-EA6807A93381}" dt="2021-07-13T09:32:54.896" v="2244" actId="478"/>
          <ac:spMkLst>
            <pc:docMk/>
            <pc:sldMk cId="4043868643" sldId="305"/>
            <ac:spMk id="69" creationId="{61983D60-6A79-4C6D-B3A7-422658FA0F52}"/>
          </ac:spMkLst>
        </pc:spChg>
        <pc:spChg chg="add del mod">
          <ac:chgData name="김 승현" userId="11a90075256c3698" providerId="LiveId" clId="{11AA93FE-3002-41E2-8D26-EA6807A93381}" dt="2021-07-13T09:32:53.033" v="2243" actId="478"/>
          <ac:spMkLst>
            <pc:docMk/>
            <pc:sldMk cId="4043868643" sldId="305"/>
            <ac:spMk id="70" creationId="{48831979-1ECE-4AC3-87CC-C653A88F2697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1" creationId="{A12233D7-B3BD-4487-9451-7590CA976C8D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2" creationId="{18D74743-F719-4960-B405-21845638F19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3" creationId="{73DC592F-B951-42E0-BD34-5953567CC7A8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4" creationId="{709DA57E-0EDC-4398-8058-8ADD24DF0D68}"/>
          </ac:spMkLst>
        </pc:spChg>
        <pc:spChg chg="add mod">
          <ac:chgData name="김 승현" userId="11a90075256c3698" providerId="LiveId" clId="{11AA93FE-3002-41E2-8D26-EA6807A93381}" dt="2021-07-13T09:38:27.550" v="2382" actId="20577"/>
          <ac:spMkLst>
            <pc:docMk/>
            <pc:sldMk cId="4043868643" sldId="305"/>
            <ac:spMk id="75" creationId="{30B88C24-809A-4C18-990F-94E2196B7E4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6" creationId="{E9CB3949-FCCB-4B6D-A016-AE0479EFF3AD}"/>
          </ac:spMkLst>
        </pc:spChg>
        <pc:spChg chg="add mod">
          <ac:chgData name="김 승현" userId="11a90075256c3698" providerId="LiveId" clId="{11AA93FE-3002-41E2-8D26-EA6807A93381}" dt="2021-07-13T09:38:29.867" v="2383" actId="20577"/>
          <ac:spMkLst>
            <pc:docMk/>
            <pc:sldMk cId="4043868643" sldId="305"/>
            <ac:spMk id="77" creationId="{4E9B6EA9-0FC1-41D4-BE3B-5BFB522E9832}"/>
          </ac:spMkLst>
        </pc:spChg>
        <pc:spChg chg="add mod">
          <ac:chgData name="김 승현" userId="11a90075256c3698" providerId="LiveId" clId="{11AA93FE-3002-41E2-8D26-EA6807A93381}" dt="2021-07-13T09:38:30.848" v="2384" actId="20577"/>
          <ac:spMkLst>
            <pc:docMk/>
            <pc:sldMk cId="4043868643" sldId="305"/>
            <ac:spMk id="78" creationId="{47B7ABBA-595C-4616-B9AF-78F91727963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9" creationId="{3A007FC8-21CC-4A22-B9E8-DD3A068CA5B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0" creationId="{2FF33FF1-E9A5-4CD9-89FF-2D7DF76555B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1" creationId="{D2A8749E-7708-4EF4-8732-BB2B1AE9D7F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2" creationId="{B2FD5A6A-F2CB-42DB-A458-4B0CC3F467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3" creationId="{1BB38BDA-CED0-44AB-B688-82833C46877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4" creationId="{C9B00282-283B-48F3-BC4D-8F2224590DE4}"/>
          </ac:spMkLst>
        </pc:spChg>
        <pc:spChg chg="add mod">
          <ac:chgData name="김 승현" userId="11a90075256c3698" providerId="LiveId" clId="{11AA93FE-3002-41E2-8D26-EA6807A93381}" dt="2021-07-13T09:35:48.432" v="2328" actId="571"/>
          <ac:spMkLst>
            <pc:docMk/>
            <pc:sldMk cId="4043868643" sldId="305"/>
            <ac:spMk id="85" creationId="{23F372D5-3E44-48D9-AB88-ED89F0B7EF75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6" creationId="{B015A982-26B7-4100-A442-21CD96A5DD9F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7" creationId="{6839B014-AC54-4A1D-8878-5B0E8EDA580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8" creationId="{76D1E60E-0D1B-432B-BBDE-B9BF98A1B79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9" creationId="{4399F3B2-DB58-4C0B-A986-999D330BA591}"/>
          </ac:spMkLst>
        </pc:spChg>
        <pc:spChg chg="add mod">
          <ac:chgData name="김 승현" userId="11a90075256c3698" providerId="LiveId" clId="{11AA93FE-3002-41E2-8D26-EA6807A93381}" dt="2021-07-13T09:38:51.162" v="2392" actId="20577"/>
          <ac:spMkLst>
            <pc:docMk/>
            <pc:sldMk cId="4043868643" sldId="305"/>
            <ac:spMk id="90" creationId="{15D72964-C50A-404B-92BE-C6D152AA47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1" creationId="{AED66028-1B97-4A51-A814-D0475227DB9D}"/>
          </ac:spMkLst>
        </pc:spChg>
        <pc:spChg chg="add mod">
          <ac:chgData name="김 승현" userId="11a90075256c3698" providerId="LiveId" clId="{11AA93FE-3002-41E2-8D26-EA6807A93381}" dt="2021-07-13T09:38:32.774" v="2385" actId="20577"/>
          <ac:spMkLst>
            <pc:docMk/>
            <pc:sldMk cId="4043868643" sldId="305"/>
            <ac:spMk id="92" creationId="{4FCC25CF-C330-4C8A-AFF5-80D6D267C6D5}"/>
          </ac:spMkLst>
        </pc:spChg>
        <pc:spChg chg="add mod">
          <ac:chgData name="김 승현" userId="11a90075256c3698" providerId="LiveId" clId="{11AA93FE-3002-41E2-8D26-EA6807A93381}" dt="2021-07-13T09:38:33.569" v="2386" actId="20577"/>
          <ac:spMkLst>
            <pc:docMk/>
            <pc:sldMk cId="4043868643" sldId="305"/>
            <ac:spMk id="93" creationId="{CDF9C02B-741D-4238-B244-DC940072B3E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4" creationId="{25CC194A-8ACB-47EC-93DE-C6BA83D3CD4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5" creationId="{074A12B0-A6F9-4649-9D14-F03DC99310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6" creationId="{BE7E61F1-6203-4A26-A3CF-2FF4DDF523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7" creationId="{61BAA202-43D3-4798-B8C0-89F10EF6D1D3}"/>
          </ac:spMkLst>
        </pc:spChg>
        <pc:spChg chg="add mod">
          <ac:chgData name="김 승현" userId="11a90075256c3698" providerId="LiveId" clId="{11AA93FE-3002-41E2-8D26-EA6807A93381}" dt="2021-07-13T09:38:52.874" v="2393" actId="20577"/>
          <ac:spMkLst>
            <pc:docMk/>
            <pc:sldMk cId="4043868643" sldId="305"/>
            <ac:spMk id="98" creationId="{CE352F14-B6D7-4BE4-8AF6-3E281600D5DA}"/>
          </ac:spMkLst>
        </pc:spChg>
        <pc:spChg chg="add mod">
          <ac:chgData name="김 승현" userId="11a90075256c3698" providerId="LiveId" clId="{11AA93FE-3002-41E2-8D26-EA6807A93381}" dt="2021-07-13T09:38:54.269" v="2395" actId="20577"/>
          <ac:spMkLst>
            <pc:docMk/>
            <pc:sldMk cId="4043868643" sldId="305"/>
            <ac:spMk id="99" creationId="{4A71BB72-F837-492F-AEC2-C527DDBB11C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0" creationId="{8A7BE2FD-64E1-4DA6-B1D2-DE1686DA40F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1" creationId="{7F5CF60D-ED32-48F2-B163-D1B06B96D5BA}"/>
          </ac:spMkLst>
        </pc:spChg>
        <pc:spChg chg="add mod">
          <ac:chgData name="김 승현" userId="11a90075256c3698" providerId="LiveId" clId="{11AA93FE-3002-41E2-8D26-EA6807A93381}" dt="2021-07-13T09:38:35.085" v="2387" actId="20577"/>
          <ac:spMkLst>
            <pc:docMk/>
            <pc:sldMk cId="4043868643" sldId="305"/>
            <ac:spMk id="102" creationId="{1ADB6941-73AA-4F78-A1FF-0F46811F6129}"/>
          </ac:spMkLst>
        </pc:spChg>
        <pc:spChg chg="add mod">
          <ac:chgData name="김 승현" userId="11a90075256c3698" providerId="LiveId" clId="{11AA93FE-3002-41E2-8D26-EA6807A93381}" dt="2021-07-13T09:38:36.527" v="2388" actId="20577"/>
          <ac:spMkLst>
            <pc:docMk/>
            <pc:sldMk cId="4043868643" sldId="305"/>
            <ac:spMk id="103" creationId="{82B846A0-0AF7-4D2A-B9C6-4A1B91AB4AC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4" creationId="{E7E304DB-9904-4384-9AC2-6BC83EF9C9F6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5" creationId="{DB0D2C47-51F2-4EA6-B969-BF9CF67FF8A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6" creationId="{3364BA4F-AE60-46ED-AA27-D245DC244F80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7" creationId="{63E47ECD-0FEB-4A4D-B1BF-5ACF6D4A363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8" creationId="{44995094-B94E-4E1F-92FE-9AD1B638D4CD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9" creationId="{E9517C50-5829-49BD-A84F-5CE6771402F5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0" creationId="{124A5767-0D49-4AE5-97C0-1CB60AA3266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1" creationId="{9F1E47B6-A0F0-402A-A5F2-AC776E6B1B30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2" creationId="{7F7CEC4A-E992-4BCE-B5BA-6B0503FABBD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3" creationId="{46AD6E94-6901-4588-B742-E6199E1B881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4" creationId="{DCC96BBA-91A2-439B-881C-1B9DFCDD08E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5" creationId="{1A16BAE4-0576-43C2-8AA4-E28D3621A6B9}"/>
          </ac:spMkLst>
        </pc:spChg>
        <pc:spChg chg="add mod">
          <ac:chgData name="김 승현" userId="11a90075256c3698" providerId="LiveId" clId="{11AA93FE-3002-41E2-8D26-EA6807A93381}" dt="2021-07-13T09:38:55.893" v="2396" actId="20577"/>
          <ac:spMkLst>
            <pc:docMk/>
            <pc:sldMk cId="4043868643" sldId="305"/>
            <ac:spMk id="116" creationId="{73430BC5-A2CC-4CE1-BCF6-F04898A8E93E}"/>
          </ac:spMkLst>
        </pc:spChg>
        <pc:spChg chg="add mod">
          <ac:chgData name="김 승현" userId="11a90075256c3698" providerId="LiveId" clId="{11AA93FE-3002-41E2-8D26-EA6807A93381}" dt="2021-07-13T09:38:57.702" v="2398" actId="20577"/>
          <ac:spMkLst>
            <pc:docMk/>
            <pc:sldMk cId="4043868643" sldId="305"/>
            <ac:spMk id="117" creationId="{54C8A0BE-5644-4F8F-B974-7FFD382BBA7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8" creationId="{DDB3B594-393E-48A8-A289-21D6F3273C53}"/>
          </ac:spMkLst>
        </pc:spChg>
        <pc:spChg chg="add mod">
          <ac:chgData name="김 승현" userId="11a90075256c3698" providerId="LiveId" clId="{11AA93FE-3002-41E2-8D26-EA6807A93381}" dt="2021-07-13T09:38:44.028" v="2389" actId="20577"/>
          <ac:spMkLst>
            <pc:docMk/>
            <pc:sldMk cId="4043868643" sldId="305"/>
            <ac:spMk id="119" creationId="{A61517AE-B591-4948-B9C6-242F18626552}"/>
          </ac:spMkLst>
        </pc:spChg>
        <pc:spChg chg="add mod">
          <ac:chgData name="김 승현" userId="11a90075256c3698" providerId="LiveId" clId="{11AA93FE-3002-41E2-8D26-EA6807A93381}" dt="2021-07-13T09:39:07.252" v="2399" actId="20577"/>
          <ac:spMkLst>
            <pc:docMk/>
            <pc:sldMk cId="4043868643" sldId="305"/>
            <ac:spMk id="120" creationId="{AFDF90CA-1D05-4556-9B76-DB554871D6FB}"/>
          </ac:spMkLst>
        </pc:spChg>
        <pc:spChg chg="add mod">
          <ac:chgData name="김 승현" userId="11a90075256c3698" providerId="LiveId" clId="{11AA93FE-3002-41E2-8D26-EA6807A93381}" dt="2021-07-13T09:39:08.640" v="2400" actId="20577"/>
          <ac:spMkLst>
            <pc:docMk/>
            <pc:sldMk cId="4043868643" sldId="305"/>
            <ac:spMk id="121" creationId="{3CD0A816-4AB8-4A97-8405-16E8550E15A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2" creationId="{8923FF15-8239-4981-93DF-EC14751BEBB3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3" creationId="{5DFB7D5B-821C-4702-8091-57DE4C95E67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4" creationId="{F345EA09-211C-4A53-8C5D-2A5A519FC0C9}"/>
          </ac:spMkLst>
        </pc:spChg>
        <pc:spChg chg="add mod">
          <ac:chgData name="김 승현" userId="11a90075256c3698" providerId="LiveId" clId="{11AA93FE-3002-41E2-8D26-EA6807A93381}" dt="2021-07-13T09:37:42.258" v="2360" actId="20577"/>
          <ac:spMkLst>
            <pc:docMk/>
            <pc:sldMk cId="4043868643" sldId="305"/>
            <ac:spMk id="125" creationId="{C0D37DBD-C560-41C3-B655-173C2BB13889}"/>
          </ac:spMkLst>
        </pc:spChg>
        <pc:spChg chg="add mod">
          <ac:chgData name="김 승현" userId="11a90075256c3698" providerId="LiveId" clId="{11AA93FE-3002-41E2-8D26-EA6807A93381}" dt="2021-07-13T09:37:43.068" v="2361" actId="20577"/>
          <ac:spMkLst>
            <pc:docMk/>
            <pc:sldMk cId="4043868643" sldId="305"/>
            <ac:spMk id="126" creationId="{47B15C36-88E4-44A5-9918-4A993C8563D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7" creationId="{B437D075-6465-49EF-ADB6-7078B7BA641F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8" creationId="{3814EA8E-7946-4B8B-BB6A-3833D8CFF2DD}"/>
          </ac:spMkLst>
        </pc:spChg>
        <pc:spChg chg="add mod">
          <ac:chgData name="김 승현" userId="11a90075256c3698" providerId="LiveId" clId="{11AA93FE-3002-41E2-8D26-EA6807A93381}" dt="2021-07-13T09:37:44.806" v="2362" actId="20577"/>
          <ac:spMkLst>
            <pc:docMk/>
            <pc:sldMk cId="4043868643" sldId="305"/>
            <ac:spMk id="129" creationId="{4C6D8C31-11B3-4BE9-BF82-A9E96760897C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30" creationId="{7286D498-9997-40F6-AED5-4E9D0D3B858D}"/>
          </ac:spMkLst>
        </pc:spChg>
        <pc:spChg chg="add mod">
          <ac:chgData name="김 승현" userId="11a90075256c3698" providerId="LiveId" clId="{11AA93FE-3002-41E2-8D26-EA6807A93381}" dt="2021-07-13T09:37:46.363" v="2364" actId="20577"/>
          <ac:spMkLst>
            <pc:docMk/>
            <pc:sldMk cId="4043868643" sldId="305"/>
            <ac:spMk id="131" creationId="{6DC16C66-DDCA-4B79-A70D-9371555A55B7}"/>
          </ac:spMkLst>
        </pc:spChg>
        <pc:spChg chg="add mod">
          <ac:chgData name="김 승현" userId="11a90075256c3698" providerId="LiveId" clId="{11AA93FE-3002-41E2-8D26-EA6807A93381}" dt="2021-07-13T09:37:49.521" v="2366" actId="20577"/>
          <ac:spMkLst>
            <pc:docMk/>
            <pc:sldMk cId="4043868643" sldId="305"/>
            <ac:spMk id="132" creationId="{3031D77E-2464-4FF7-A8FA-BD27F5AFE22C}"/>
          </ac:spMkLst>
        </pc:spChg>
        <pc:spChg chg="add mod">
          <ac:chgData name="김 승현" userId="11a90075256c3698" providerId="LiveId" clId="{11AA93FE-3002-41E2-8D26-EA6807A93381}" dt="2021-07-13T09:42:10.089" v="2482" actId="1076"/>
          <ac:spMkLst>
            <pc:docMk/>
            <pc:sldMk cId="4043868643" sldId="305"/>
            <ac:spMk id="163" creationId="{0B787663-47F3-4AEF-897A-12BD123F4CEF}"/>
          </ac:spMkLst>
        </pc:spChg>
        <pc:spChg chg="add mod">
          <ac:chgData name="김 승현" userId="11a90075256c3698" providerId="LiveId" clId="{11AA93FE-3002-41E2-8D26-EA6807A93381}" dt="2021-07-13T09:42:14.873" v="2483" actId="571"/>
          <ac:spMkLst>
            <pc:docMk/>
            <pc:sldMk cId="4043868643" sldId="305"/>
            <ac:spMk id="164" creationId="{B0B7FA01-F94F-4639-AA8E-ABF2E3DD910D}"/>
          </ac:spMkLst>
        </pc:spChg>
        <pc:spChg chg="add mod">
          <ac:chgData name="김 승현" userId="11a90075256c3698" providerId="LiveId" clId="{11AA93FE-3002-41E2-8D26-EA6807A93381}" dt="2021-07-13T09:42:41.137" v="2499"/>
          <ac:spMkLst>
            <pc:docMk/>
            <pc:sldMk cId="4043868643" sldId="305"/>
            <ac:spMk id="165" creationId="{141C5AF4-9EEC-4111-BDB5-474CC632B2FC}"/>
          </ac:spMkLst>
        </pc:spChg>
        <pc:spChg chg="add mod">
          <ac:chgData name="김 승현" userId="11a90075256c3698" providerId="LiveId" clId="{11AA93FE-3002-41E2-8D26-EA6807A93381}" dt="2021-07-13T09:42:44.136" v="2506"/>
          <ac:spMkLst>
            <pc:docMk/>
            <pc:sldMk cId="4043868643" sldId="305"/>
            <ac:spMk id="166" creationId="{EB86B92A-ED93-4AF7-92D4-B0AD6CF7BCFF}"/>
          </ac:spMkLst>
        </pc:spChg>
        <pc:spChg chg="add mod">
          <ac:chgData name="김 승현" userId="11a90075256c3698" providerId="LiveId" clId="{11AA93FE-3002-41E2-8D26-EA6807A93381}" dt="2021-07-13T09:43:23.573" v="2519" actId="571"/>
          <ac:spMkLst>
            <pc:docMk/>
            <pc:sldMk cId="4043868643" sldId="305"/>
            <ac:spMk id="179" creationId="{4B702BF5-9DC4-4866-80F5-A14A20911D9C}"/>
          </ac:spMkLst>
        </pc:spChg>
        <pc:spChg chg="add mod">
          <ac:chgData name="김 승현" userId="11a90075256c3698" providerId="LiveId" clId="{11AA93FE-3002-41E2-8D26-EA6807A93381}" dt="2021-07-13T09:43:26.713" v="2520" actId="571"/>
          <ac:spMkLst>
            <pc:docMk/>
            <pc:sldMk cId="4043868643" sldId="305"/>
            <ac:spMk id="180" creationId="{666D6E80-8D6D-4AC0-B54C-52C095E1947D}"/>
          </ac:spMkLst>
        </pc:spChg>
        <pc:spChg chg="add del mod">
          <ac:chgData name="김 승현" userId="11a90075256c3698" providerId="LiveId" clId="{11AA93FE-3002-41E2-8D26-EA6807A93381}" dt="2021-07-13T10:04:45.341" v="2837" actId="478"/>
          <ac:spMkLst>
            <pc:docMk/>
            <pc:sldMk cId="4043868643" sldId="305"/>
            <ac:spMk id="181" creationId="{ACFE1E3D-9E9C-4994-B513-C7E9CE88D777}"/>
          </ac:spMkLst>
        </pc:spChg>
        <pc:cxnChg chg="add del mod">
          <ac:chgData name="김 승현" userId="11a90075256c3698" providerId="LiveId" clId="{11AA93FE-3002-41E2-8D26-EA6807A93381}" dt="2021-07-13T09:39:34.825" v="2430" actId="11529"/>
          <ac:cxnSpMkLst>
            <pc:docMk/>
            <pc:sldMk cId="4043868643" sldId="305"/>
            <ac:cxnSpMk id="4" creationId="{B6F25FC3-9E18-4246-A680-96DF3031723D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0" creationId="{E584DACA-1AF5-48CD-9D82-0C1ABE75DA04}"/>
          </ac:cxnSpMkLst>
        </pc:cxnChg>
        <pc:cxnChg chg="add mod">
          <ac:chgData name="김 승현" userId="11a90075256c3698" providerId="LiveId" clId="{11AA93FE-3002-41E2-8D26-EA6807A93381}" dt="2021-07-13T09:39:34.494" v="2429" actId="571"/>
          <ac:cxnSpMkLst>
            <pc:docMk/>
            <pc:sldMk cId="4043868643" sldId="305"/>
            <ac:cxnSpMk id="133" creationId="{66F2A1E6-CAC0-48B2-97A1-C9AFAEC9494B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34" creationId="{2BB428FE-B7EB-4E27-A3D0-C555877ED9BF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5" creationId="{744CE560-B620-499B-AD64-087617952F03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6" creationId="{01FAA28F-084A-45ED-9FF7-247A6B6C791E}"/>
          </ac:cxnSpMkLst>
        </pc:cxnChg>
        <pc:cxnChg chg="add mod">
          <ac:chgData name="김 승현" userId="11a90075256c3698" providerId="LiveId" clId="{11AA93FE-3002-41E2-8D26-EA6807A93381}" dt="2021-07-13T09:40:14.765" v="2440" actId="14100"/>
          <ac:cxnSpMkLst>
            <pc:docMk/>
            <pc:sldMk cId="4043868643" sldId="305"/>
            <ac:cxnSpMk id="137" creationId="{70B20D1E-3738-4730-AC0F-012F57977482}"/>
          </ac:cxnSpMkLst>
        </pc:cxnChg>
        <pc:cxnChg chg="add mod">
          <ac:chgData name="김 승현" userId="11a90075256c3698" providerId="LiveId" clId="{11AA93FE-3002-41E2-8D26-EA6807A93381}" dt="2021-07-13T09:40:28.868" v="2447" actId="14100"/>
          <ac:cxnSpMkLst>
            <pc:docMk/>
            <pc:sldMk cId="4043868643" sldId="305"/>
            <ac:cxnSpMk id="138" creationId="{203E87B3-6786-4076-A68F-392922C881E6}"/>
          </ac:cxnSpMkLst>
        </pc:cxnChg>
        <pc:cxnChg chg="add mod">
          <ac:chgData name="김 승현" userId="11a90075256c3698" providerId="LiveId" clId="{11AA93FE-3002-41E2-8D26-EA6807A93381}" dt="2021-07-13T09:40:38.815" v="2451" actId="14100"/>
          <ac:cxnSpMkLst>
            <pc:docMk/>
            <pc:sldMk cId="4043868643" sldId="305"/>
            <ac:cxnSpMk id="139" creationId="{0250E8AD-F1DB-493C-904E-0925403BF603}"/>
          </ac:cxnSpMkLst>
        </pc:cxnChg>
        <pc:cxnChg chg="add mod">
          <ac:chgData name="김 승현" userId="11a90075256c3698" providerId="LiveId" clId="{11AA93FE-3002-41E2-8D26-EA6807A93381}" dt="2021-07-13T09:40:37.343" v="2450" actId="14100"/>
          <ac:cxnSpMkLst>
            <pc:docMk/>
            <pc:sldMk cId="4043868643" sldId="305"/>
            <ac:cxnSpMk id="140" creationId="{1597EBF9-CA85-4B66-AF91-4B1ED6850E5B}"/>
          </ac:cxnSpMkLst>
        </pc:cxnChg>
        <pc:cxnChg chg="add mod">
          <ac:chgData name="김 승현" userId="11a90075256c3698" providerId="LiveId" clId="{11AA93FE-3002-41E2-8D26-EA6807A93381}" dt="2021-07-13T09:40:46.337" v="2454" actId="14100"/>
          <ac:cxnSpMkLst>
            <pc:docMk/>
            <pc:sldMk cId="4043868643" sldId="305"/>
            <ac:cxnSpMk id="141" creationId="{5F5F18F1-A487-4E71-B471-11926FB783CB}"/>
          </ac:cxnSpMkLst>
        </pc:cxnChg>
        <pc:cxnChg chg="add mod">
          <ac:chgData name="김 승현" userId="11a90075256c3698" providerId="LiveId" clId="{11AA93FE-3002-41E2-8D26-EA6807A93381}" dt="2021-07-13T09:40:55.185" v="2458" actId="14100"/>
          <ac:cxnSpMkLst>
            <pc:docMk/>
            <pc:sldMk cId="4043868643" sldId="305"/>
            <ac:cxnSpMk id="142" creationId="{DE670C33-6647-40B3-80D2-E0E069F51D8C}"/>
          </ac:cxnSpMkLst>
        </pc:cxnChg>
        <pc:cxnChg chg="add mod">
          <ac:chgData name="김 승현" userId="11a90075256c3698" providerId="LiveId" clId="{11AA93FE-3002-41E2-8D26-EA6807A93381}" dt="2021-07-13T09:40:58.753" v="2459" actId="571"/>
          <ac:cxnSpMkLst>
            <pc:docMk/>
            <pc:sldMk cId="4043868643" sldId="305"/>
            <ac:cxnSpMk id="144" creationId="{7DA6855A-3BCC-4705-8A36-6D78F31681DD}"/>
          </ac:cxnSpMkLst>
        </pc:cxnChg>
        <pc:cxnChg chg="add mod">
          <ac:chgData name="김 승현" userId="11a90075256c3698" providerId="LiveId" clId="{11AA93FE-3002-41E2-8D26-EA6807A93381}" dt="2021-07-13T09:41:01.001" v="2460" actId="571"/>
          <ac:cxnSpMkLst>
            <pc:docMk/>
            <pc:sldMk cId="4043868643" sldId="305"/>
            <ac:cxnSpMk id="145" creationId="{C8FC7C1E-DC14-4327-9420-08A9C8E3CC8A}"/>
          </ac:cxnSpMkLst>
        </pc:cxnChg>
        <pc:cxnChg chg="add mod">
          <ac:chgData name="김 승현" userId="11a90075256c3698" providerId="LiveId" clId="{11AA93FE-3002-41E2-8D26-EA6807A93381}" dt="2021-07-13T09:41:11.434" v="2462" actId="14100"/>
          <ac:cxnSpMkLst>
            <pc:docMk/>
            <pc:sldMk cId="4043868643" sldId="305"/>
            <ac:cxnSpMk id="146" creationId="{BDE8E4FD-A4BF-4238-AD78-4DC30423F405}"/>
          </ac:cxnSpMkLst>
        </pc:cxnChg>
        <pc:cxnChg chg="add mod">
          <ac:chgData name="김 승현" userId="11a90075256c3698" providerId="LiveId" clId="{11AA93FE-3002-41E2-8D26-EA6807A93381}" dt="2021-07-13T09:41:18.833" v="2465" actId="14100"/>
          <ac:cxnSpMkLst>
            <pc:docMk/>
            <pc:sldMk cId="4043868643" sldId="305"/>
            <ac:cxnSpMk id="148" creationId="{AA069180-C92A-4B74-80A6-8EF26C64571A}"/>
          </ac:cxnSpMkLst>
        </pc:cxnChg>
        <pc:cxnChg chg="add mod">
          <ac:chgData name="김 승현" userId="11a90075256c3698" providerId="LiveId" clId="{11AA93FE-3002-41E2-8D26-EA6807A93381}" dt="2021-07-13T09:41:31.846" v="2469" actId="571"/>
          <ac:cxnSpMkLst>
            <pc:docMk/>
            <pc:sldMk cId="4043868643" sldId="305"/>
            <ac:cxnSpMk id="151" creationId="{0885A073-D3E2-4D70-9F65-0652F0D6F979}"/>
          </ac:cxnSpMkLst>
        </pc:cxnChg>
        <pc:cxnChg chg="add mod">
          <ac:chgData name="김 승현" userId="11a90075256c3698" providerId="LiveId" clId="{11AA93FE-3002-41E2-8D26-EA6807A93381}" dt="2021-07-13T09:41:31.640" v="2468" actId="571"/>
          <ac:cxnSpMkLst>
            <pc:docMk/>
            <pc:sldMk cId="4043868643" sldId="305"/>
            <ac:cxnSpMk id="152" creationId="{8B88F9B2-C67E-4760-AA77-F0C6B52B5D9C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3" creationId="{FC0C9C48-4D86-4587-B235-D9C0A7E7BCF8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4" creationId="{6A0E3CD5-7A1C-445A-BA62-B0E7E3AF27BC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5" creationId="{6F963E1D-BB74-4270-88EE-3425F8BF3B3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6" creationId="{B0940A1C-5DCA-49F1-9F6F-5B37E42FD403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7" creationId="{C1804B3C-9209-4A32-ACEF-9400A13881EA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8" creationId="{FAF244B8-B5F4-443A-AAD5-A72AA0F12EE9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9" creationId="{5370B3E6-E8E0-4862-A4D3-064EDA73C300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0" creationId="{D9C8C98E-0A3E-45C5-A2EB-19DBF171CBF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1" creationId="{7DB72E48-3E99-4888-86C6-51F0E5B9E84B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2" creationId="{7D7F0D94-6AC2-4288-B04D-FAC0F7923E4C}"/>
          </ac:cxnSpMkLst>
        </pc:cxnChg>
        <pc:cxnChg chg="add mod">
          <ac:chgData name="김 승현" userId="11a90075256c3698" providerId="LiveId" clId="{11AA93FE-3002-41E2-8D26-EA6807A93381}" dt="2021-07-13T09:42:50.872" v="2508" actId="14100"/>
          <ac:cxnSpMkLst>
            <pc:docMk/>
            <pc:sldMk cId="4043868643" sldId="305"/>
            <ac:cxnSpMk id="167" creationId="{287EB0D7-D034-409B-A1C4-E33F26DAABC4}"/>
          </ac:cxnSpMkLst>
        </pc:cxnChg>
        <pc:cxnChg chg="add mod">
          <ac:chgData name="김 승현" userId="11a90075256c3698" providerId="LiveId" clId="{11AA93FE-3002-41E2-8D26-EA6807A93381}" dt="2021-07-13T09:42:56.603" v="2511" actId="14100"/>
          <ac:cxnSpMkLst>
            <pc:docMk/>
            <pc:sldMk cId="4043868643" sldId="305"/>
            <ac:cxnSpMk id="169" creationId="{891FD160-2B2A-421A-B903-BCD08B396D66}"/>
          </ac:cxnSpMkLst>
        </pc:cxnChg>
        <pc:cxnChg chg="add mod">
          <ac:chgData name="김 승현" userId="11a90075256c3698" providerId="LiveId" clId="{11AA93FE-3002-41E2-8D26-EA6807A93381}" dt="2021-07-13T09:43:09.763" v="2515" actId="14100"/>
          <ac:cxnSpMkLst>
            <pc:docMk/>
            <pc:sldMk cId="4043868643" sldId="305"/>
            <ac:cxnSpMk id="172" creationId="{BF2C772E-F8CA-4E2C-95E4-3C029C7A3673}"/>
          </ac:cxnSpMkLst>
        </pc:cxnChg>
        <pc:cxnChg chg="add mod">
          <ac:chgData name="김 승현" userId="11a90075256c3698" providerId="LiveId" clId="{11AA93FE-3002-41E2-8D26-EA6807A93381}" dt="2021-07-13T09:43:17.245" v="2518" actId="14100"/>
          <ac:cxnSpMkLst>
            <pc:docMk/>
            <pc:sldMk cId="4043868643" sldId="305"/>
            <ac:cxnSpMk id="176" creationId="{76C45F4A-2D8B-4682-89BC-91779AA8C174}"/>
          </ac:cxnSpMkLst>
        </pc:cxnChg>
      </pc:sldChg>
      <pc:sldChg chg="addSp delSp modSp new del mod">
        <pc:chgData name="김 승현" userId="11a90075256c3698" providerId="LiveId" clId="{11AA93FE-3002-41E2-8D26-EA6807A93381}" dt="2021-07-13T10:03:40.046" v="2800" actId="2696"/>
        <pc:sldMkLst>
          <pc:docMk/>
          <pc:sldMk cId="2133059098" sldId="306"/>
        </pc:sldMkLst>
        <pc:spChg chg="del">
          <ac:chgData name="김 승현" userId="11a90075256c3698" providerId="LiveId" clId="{11AA93FE-3002-41E2-8D26-EA6807A93381}" dt="2021-07-13T09:44:10.830" v="2530" actId="478"/>
          <ac:spMkLst>
            <pc:docMk/>
            <pc:sldMk cId="2133059098" sldId="306"/>
            <ac:spMk id="2" creationId="{BC9A643C-0B5B-4487-91FE-058CD796FD4D}"/>
          </ac:spMkLst>
        </pc:spChg>
        <pc:spChg chg="del">
          <ac:chgData name="김 승현" userId="11a90075256c3698" providerId="LiveId" clId="{11AA93FE-3002-41E2-8D26-EA6807A93381}" dt="2021-07-13T09:44:10.071" v="2529" actId="478"/>
          <ac:spMkLst>
            <pc:docMk/>
            <pc:sldMk cId="2133059098" sldId="306"/>
            <ac:spMk id="3" creationId="{C83288AA-ECB0-4DD5-87A1-23BF897CC4C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4" creationId="{0E0A2238-5630-432A-A627-708306341B13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5" creationId="{3AFCCB0D-727D-4950-90DC-EAAEE5B369E5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6" creationId="{FCC0FA2F-7E83-456C-AAF7-DC4A0753B7F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7" creationId="{059A1D62-6B3B-4C76-A1C6-493DD5EEB2F6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8" creationId="{7183C281-A86B-492F-8A72-68A6495AE9E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9" creationId="{5F4AB48A-7182-47C5-8CA9-24B79776D814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0" creationId="{53BD436F-7C4F-44EA-B6AD-1E27F17F7D30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1" creationId="{5C3DE871-E8E6-493A-A498-FA620AF0BBE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2" creationId="{0FA1CE7D-CEF2-49CF-A5DE-E7E2CE52532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3" creationId="{1B9009CA-B00C-4B93-BB1C-ECB27B90C74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4" creationId="{DC4147E5-AABC-43F3-B894-D7AB0B7E123F}"/>
          </ac:spMkLst>
        </pc:spChg>
        <pc:spChg chg="add mod">
          <ac:chgData name="김 승현" userId="11a90075256c3698" providerId="LiveId" clId="{11AA93FE-3002-41E2-8D26-EA6807A93381}" dt="2021-07-13T09:47:21.077" v="2594" actId="20577"/>
          <ac:spMkLst>
            <pc:docMk/>
            <pc:sldMk cId="2133059098" sldId="306"/>
            <ac:spMk id="20" creationId="{3E38E17C-64FA-4002-B83F-1AEFB899C5B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1" creationId="{5D3C8350-33A7-4D26-858B-E48EF097B69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2" creationId="{DE7D2A7E-FAFB-4319-A8BA-1EF6F1C838F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3" creationId="{77BB747E-496A-4523-A27E-00A772A02C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4" creationId="{50A17635-44CD-4E2C-B6D4-B6D1554FB11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5" creationId="{62536416-B6F5-448C-87F9-BA18437148E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6" creationId="{50159C9E-AFF4-4A1C-9844-9A39D3D28369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7" creationId="{3839EA35-1B52-4AF2-9D63-6F18750B2625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8" creationId="{C16816F5-7DE1-4334-9D7D-0D02B939D14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9" creationId="{271EE3C9-47E3-4A27-B3C5-83587B1E158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0" creationId="{EAAB0CF3-A6BC-41BB-8F33-CB65E6661D7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1" creationId="{09B40A74-5525-4BBD-A0A9-A3E7D5930C4E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2" creationId="{A6A9F898-7751-4098-A576-64ACFD3982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3" creationId="{5900BAF9-D65E-4ABE-BB71-1BD506B7337F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4" creationId="{ACA28CED-8AB2-44B6-B558-8ED27C6D719A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5" creationId="{66EB46A5-2961-4FFC-BCE8-9F6F755F227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6" creationId="{C05FE6C7-D788-469F-99A7-DA381C9D5EA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7" creationId="{FCD730ED-2D6B-4D86-8AC9-987E89DDB052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8" creationId="{A905D9F7-A1D1-4C13-878D-9E6B2434645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9" creationId="{EDC9272C-DB1F-415F-A2D3-67B9C42570E2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3" creationId="{E9AFDEED-C0E6-499F-A3A8-6FC9BFFF6E99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4" creationId="{2BC016F1-B64F-422B-BF3B-901FB6A47536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5" creationId="{419F984A-099C-4ACB-B639-6288E487F360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6" creationId="{13CF9D94-07C5-400D-93EE-66F58267B258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7" creationId="{E91A2630-A3B1-4706-B671-DC1F4817C957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8" creationId="{4FE44D94-A55A-469B-BC77-630E71C0BA18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9" creationId="{CDDAF135-9CAB-448E-8734-5FC2921B17A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0" creationId="{E45A587B-37C1-48EE-873D-4F320435138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1" creationId="{2EE3F3C6-ACCD-47EF-AE70-EDD6A8EB7795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2" creationId="{2C48F8B2-A94A-49EB-9395-85EBF1675093}"/>
          </ac:spMkLst>
        </pc:spChg>
        <pc:spChg chg="add del mod">
          <ac:chgData name="김 승현" userId="11a90075256c3698" providerId="LiveId" clId="{11AA93FE-3002-41E2-8D26-EA6807A93381}" dt="2021-07-13T09:46:37.675" v="2567" actId="478"/>
          <ac:spMkLst>
            <pc:docMk/>
            <pc:sldMk cId="2133059098" sldId="306"/>
            <ac:spMk id="59" creationId="{A3D2FA43-F39A-4BE8-9122-6EA47EEFE6A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0" creationId="{BEFFCEB6-6BAC-450B-947D-C70C0D159829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1" creationId="{1F9B96AE-3B8A-4093-9484-BAEE328A502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2" creationId="{A7E7AF30-014A-43D9-9F81-023B93F91F81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3" creationId="{ED74E71F-B501-43E5-A11B-9FD89468564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5" creationId="{45EF16DE-3B30-4B62-9D4E-D829745BBEFE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6" creationId="{4163B073-6C25-47DC-8DFA-A626A2B743EF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7" creationId="{4D92EAA5-7479-4700-9CB9-042F2BF6AB2D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8" creationId="{7E2CE11C-004C-4101-915B-AE7248A72E2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9" creationId="{E100104A-7424-4219-94FB-4B29A6734C5F}"/>
          </ac:spMkLst>
        </pc:spChg>
        <pc:spChg chg="add del mod">
          <ac:chgData name="김 승현" userId="11a90075256c3698" providerId="LiveId" clId="{11AA93FE-3002-41E2-8D26-EA6807A93381}" dt="2021-07-13T09:46:55.748" v="2574" actId="478"/>
          <ac:spMkLst>
            <pc:docMk/>
            <pc:sldMk cId="2133059098" sldId="306"/>
            <ac:spMk id="72" creationId="{CC401DF7-FC5A-4BF7-8164-DE2B062E8B07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3" creationId="{95E43251-469E-4791-9D11-B5F875FF05C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4" creationId="{3A38D2F9-2F97-4152-896D-95AE9120006B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5" creationId="{BAAF9EE3-8499-4F82-9936-DE180D03ED12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7" creationId="{309B71D4-FB63-41F7-B863-9F820F0C875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8" creationId="{EB84AB1D-96C6-4247-B9F9-92F61F42ECC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9" creationId="{AB8CD3BB-B563-499D-9F15-10BA9207458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0" creationId="{E5EDE034-E1DE-411B-B498-B56AACF0B4C0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1" creationId="{3AB913EE-B772-4F0D-BBCA-3264C6D1879A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4" creationId="{34E5DC65-8C71-4D61-8844-591DA5DDAC7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5" creationId="{A3C94FF1-2E01-49CC-B507-3A1673CB890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6" creationId="{22E83313-4C60-4C60-BD47-97EFA1A381F3}"/>
          </ac:spMkLst>
        </pc:spChg>
        <pc:spChg chg="add del mod">
          <ac:chgData name="김 승현" userId="11a90075256c3698" providerId="LiveId" clId="{11AA93FE-3002-41E2-8D26-EA6807A93381}" dt="2021-07-13T09:47:11.441" v="2580" actId="478"/>
          <ac:spMkLst>
            <pc:docMk/>
            <pc:sldMk cId="2133059098" sldId="306"/>
            <ac:spMk id="88" creationId="{2DDF3DED-5859-4F62-B088-803BAA11D611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9" creationId="{004090BC-84C2-472F-A582-76299F2A1B9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0" creationId="{B028F5B4-A749-4222-9983-5C1A13C5676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1" creationId="{38086076-2FFD-434C-985D-1C5FCECC14A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2" creationId="{C8C6AEF4-613B-40B7-9533-2701389F6741}"/>
          </ac:spMkLst>
        </pc:spChg>
        <pc:spChg chg="add mod">
          <ac:chgData name="김 승현" userId="11a90075256c3698" providerId="LiveId" clId="{11AA93FE-3002-41E2-8D26-EA6807A93381}" dt="2021-07-13T10:03:34.527" v="2799"/>
          <ac:spMkLst>
            <pc:docMk/>
            <pc:sldMk cId="2133059098" sldId="306"/>
            <ac:spMk id="96" creationId="{BAB8F176-1EBA-4EA0-9E15-F1BF05309E60}"/>
          </ac:spMkLst>
        </pc:spChg>
        <pc:graphicFrameChg chg="add mod modGraphic">
          <ac:chgData name="김 승현" userId="11a90075256c3698" providerId="LiveId" clId="{11AA93FE-3002-41E2-8D26-EA6807A93381}" dt="2021-07-13T09:46:12.803" v="2558" actId="1076"/>
          <ac:graphicFrameMkLst>
            <pc:docMk/>
            <pc:sldMk cId="2133059098" sldId="306"/>
            <ac:graphicFrameMk id="42" creationId="{3CA50351-4EFD-4872-83DA-E99BF2D12D06}"/>
          </ac:graphicFrameMkLst>
        </pc:graphicFrameChg>
        <pc:graphicFrameChg chg="add mod modGraphic">
          <ac:chgData name="김 승현" userId="11a90075256c3698" providerId="LiveId" clId="{11AA93FE-3002-41E2-8D26-EA6807A93381}" dt="2021-07-13T09:46:45.748" v="2571" actId="20577"/>
          <ac:graphicFrameMkLst>
            <pc:docMk/>
            <pc:sldMk cId="2133059098" sldId="306"/>
            <ac:graphicFrameMk id="71" creationId="{7C7E0DCD-493D-4D40-8B02-72AD44B8A58B}"/>
          </ac:graphicFrameMkLst>
        </pc:graphicFrameChg>
        <pc:graphicFrameChg chg="add mod modGraphic">
          <ac:chgData name="김 승현" userId="11a90075256c3698" providerId="LiveId" clId="{11AA93FE-3002-41E2-8D26-EA6807A93381}" dt="2021-07-13T09:46:58.568" v="2577" actId="20577"/>
          <ac:graphicFrameMkLst>
            <pc:docMk/>
            <pc:sldMk cId="2133059098" sldId="306"/>
            <ac:graphicFrameMk id="83" creationId="{7A6627A0-5A7A-47D1-9575-EB3B887DB30A}"/>
          </ac:graphicFrameMkLst>
        </pc:graphicFrameChg>
        <pc:graphicFrameChg chg="add mod modGraphic">
          <ac:chgData name="김 승현" userId="11a90075256c3698" providerId="LiveId" clId="{11AA93FE-3002-41E2-8D26-EA6807A93381}" dt="2021-07-13T09:47:12.515" v="2581" actId="20577"/>
          <ac:graphicFrameMkLst>
            <pc:docMk/>
            <pc:sldMk cId="2133059098" sldId="306"/>
            <ac:graphicFrameMk id="94" creationId="{156081AC-7325-42AC-AF20-CE374EF55AEB}"/>
          </ac:graphicFrameMkLst>
        </pc:graphicFrameChg>
        <pc:cxnChg chg="add del mod">
          <ac:chgData name="김 승현" userId="11a90075256c3698" providerId="LiveId" clId="{11AA93FE-3002-41E2-8D26-EA6807A93381}" dt="2021-07-13T09:44:16.013" v="2534" actId="478"/>
          <ac:cxnSpMkLst>
            <pc:docMk/>
            <pc:sldMk cId="2133059098" sldId="306"/>
            <ac:cxnSpMk id="15" creationId="{E7746E5C-1ED1-453B-B66F-5A124BC269FE}"/>
          </ac:cxnSpMkLst>
        </pc:cxnChg>
        <pc:cxnChg chg="add del mod">
          <ac:chgData name="김 승현" userId="11a90075256c3698" providerId="LiveId" clId="{11AA93FE-3002-41E2-8D26-EA6807A93381}" dt="2021-07-13T09:44:15.549" v="2533" actId="478"/>
          <ac:cxnSpMkLst>
            <pc:docMk/>
            <pc:sldMk cId="2133059098" sldId="306"/>
            <ac:cxnSpMk id="16" creationId="{FE70283B-3AD6-4E8D-A99A-E3ED6EAC80C5}"/>
          </ac:cxnSpMkLst>
        </pc:cxnChg>
        <pc:cxnChg chg="add del mod">
          <ac:chgData name="김 승현" userId="11a90075256c3698" providerId="LiveId" clId="{11AA93FE-3002-41E2-8D26-EA6807A93381}" dt="2021-07-13T09:44:14.821" v="2532" actId="478"/>
          <ac:cxnSpMkLst>
            <pc:docMk/>
            <pc:sldMk cId="2133059098" sldId="306"/>
            <ac:cxnSpMk id="17" creationId="{0440B262-C123-4ECA-A333-5CAB84C6D83E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8" creationId="{0F817BF5-A693-470B-90F2-6E2219363A0F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9" creationId="{1859E85D-9780-4EEA-AF91-7E42DAE3FB9F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0" creationId="{E2116885-A9EE-469C-926A-A0B4C0EE23D3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1" creationId="{890B48EE-5D72-45AC-B3CD-86296E0FC497}"/>
          </ac:cxnSpMkLst>
        </pc:cxnChg>
        <pc:cxnChg chg="add mod">
          <ac:chgData name="김 승현" userId="11a90075256c3698" providerId="LiveId" clId="{11AA93FE-3002-41E2-8D26-EA6807A93381}" dt="2021-07-13T09:45:42.022" v="2546" actId="208"/>
          <ac:cxnSpMkLst>
            <pc:docMk/>
            <pc:sldMk cId="2133059098" sldId="306"/>
            <ac:cxnSpMk id="54" creationId="{B3AA5075-5F2D-482D-88E6-4F7FB08A1EB8}"/>
          </ac:cxnSpMkLst>
        </pc:cxnChg>
        <pc:cxnChg chg="add mod">
          <ac:chgData name="김 승현" userId="11a90075256c3698" providerId="LiveId" clId="{11AA93FE-3002-41E2-8D26-EA6807A93381}" dt="2021-07-13T09:45:53.310" v="2550" actId="14100"/>
          <ac:cxnSpMkLst>
            <pc:docMk/>
            <pc:sldMk cId="2133059098" sldId="306"/>
            <ac:cxnSpMk id="56" creationId="{B701F6DD-DFBB-4183-A993-57F6AA6C21E9}"/>
          </ac:cxnSpMkLst>
        </pc:cxnChg>
        <pc:cxnChg chg="add mod">
          <ac:chgData name="김 승현" userId="11a90075256c3698" providerId="LiveId" clId="{11AA93FE-3002-41E2-8D26-EA6807A93381}" dt="2021-07-13T09:46:36.109" v="2566" actId="1037"/>
          <ac:cxnSpMkLst>
            <pc:docMk/>
            <pc:sldMk cId="2133059098" sldId="306"/>
            <ac:cxnSpMk id="64" creationId="{6F9D9D92-FAF5-4AE6-A9A4-6B439105E6DB}"/>
          </ac:cxnSpMkLst>
        </pc:cxnChg>
        <pc:cxnChg chg="add mod">
          <ac:chgData name="김 승현" userId="11a90075256c3698" providerId="LiveId" clId="{11AA93FE-3002-41E2-8D26-EA6807A93381}" dt="2021-07-13T09:46:32.327" v="2561" actId="571"/>
          <ac:cxnSpMkLst>
            <pc:docMk/>
            <pc:sldMk cId="2133059098" sldId="306"/>
            <ac:cxnSpMk id="70" creationId="{97000B6F-6CFD-461E-A829-F70E94AC8992}"/>
          </ac:cxnSpMkLst>
        </pc:cxnChg>
        <pc:cxnChg chg="add mod">
          <ac:chgData name="김 승현" userId="11a90075256c3698" providerId="LiveId" clId="{11AA93FE-3002-41E2-8D26-EA6807A93381}" dt="2021-07-13T09:46:54.478" v="2573" actId="1076"/>
          <ac:cxnSpMkLst>
            <pc:docMk/>
            <pc:sldMk cId="2133059098" sldId="306"/>
            <ac:cxnSpMk id="76" creationId="{DD057B04-0A37-4E75-971E-943D69040260}"/>
          </ac:cxnSpMkLst>
        </pc:cxnChg>
        <pc:cxnChg chg="add mod">
          <ac:chgData name="김 승현" userId="11a90075256c3698" providerId="LiveId" clId="{11AA93FE-3002-41E2-8D26-EA6807A93381}" dt="2021-07-13T09:46:52.198" v="2572" actId="571"/>
          <ac:cxnSpMkLst>
            <pc:docMk/>
            <pc:sldMk cId="2133059098" sldId="306"/>
            <ac:cxnSpMk id="82" creationId="{52D4C9F9-BCA0-4383-AF5E-712CBC7557C5}"/>
          </ac:cxnSpMkLst>
        </pc:cxnChg>
        <pc:cxnChg chg="add mod">
          <ac:chgData name="김 승현" userId="11a90075256c3698" providerId="LiveId" clId="{11AA93FE-3002-41E2-8D26-EA6807A93381}" dt="2021-07-13T09:47:07.160" v="2578" actId="571"/>
          <ac:cxnSpMkLst>
            <pc:docMk/>
            <pc:sldMk cId="2133059098" sldId="306"/>
            <ac:cxnSpMk id="87" creationId="{35F421E3-F655-4FEF-9DE8-8D1D18648CE5}"/>
          </ac:cxnSpMkLst>
        </pc:cxnChg>
        <pc:cxnChg chg="add del mod">
          <ac:chgData name="김 승현" userId="11a90075256c3698" providerId="LiveId" clId="{11AA93FE-3002-41E2-8D26-EA6807A93381}" dt="2021-07-13T09:47:10.718" v="2579" actId="478"/>
          <ac:cxnSpMkLst>
            <pc:docMk/>
            <pc:sldMk cId="2133059098" sldId="306"/>
            <ac:cxnSpMk id="93" creationId="{234981AF-73F5-4919-BFD0-57C477D4E82B}"/>
          </ac:cxnSpMkLst>
        </pc:cxnChg>
        <pc:cxnChg chg="add mod">
          <ac:chgData name="김 승현" userId="11a90075256c3698" providerId="LiveId" clId="{11AA93FE-3002-41E2-8D26-EA6807A93381}" dt="2021-07-13T09:47:16.682" v="2582" actId="571"/>
          <ac:cxnSpMkLst>
            <pc:docMk/>
            <pc:sldMk cId="2133059098" sldId="306"/>
            <ac:cxnSpMk id="95" creationId="{2FB5AF0D-A9CF-4AF8-BA66-8C0199CE3ABF}"/>
          </ac:cxnSpMkLst>
        </pc:cxnChg>
      </pc:sldChg>
      <pc:sldChg chg="addSp modSp add del">
        <pc:chgData name="김 승현" userId="11a90075256c3698" providerId="LiveId" clId="{11AA93FE-3002-41E2-8D26-EA6807A93381}" dt="2021-07-13T09:44:03.585" v="2525" actId="2696"/>
        <pc:sldMkLst>
          <pc:docMk/>
          <pc:sldMk cId="2267074882" sldId="306"/>
        </pc:sldMkLst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8" creationId="{95D8A091-7B23-4B34-9D0A-6FA2146381E2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9" creationId="{F5CD67E8-F3F5-4640-B31D-E855DBD0208C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0" creationId="{137C2215-E8F1-45B2-A78D-B5F07F330C3B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1" creationId="{8E28564C-0FD7-4C7E-934F-86A2E071C61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2" creationId="{92EC2A34-D3C8-4201-A9FA-94FD84938F16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3" creationId="{B40BFF1C-D2BB-4E7E-8EC1-F33A6B1061BE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33" creationId="{584689C6-34FF-4F76-AED9-61B45DA74B28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3" creationId="{2B31C4B2-A459-47E4-9D02-EECD73D6C37A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7" creationId="{7BB24094-B729-4063-B95F-123C3D8310D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9" creationId="{7057A85A-AF5E-4D3B-B49E-557A60D1E3D1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50" creationId="{3FFB9591-004D-4FAB-AAE0-A48C0505B219}"/>
          </ac:spMkLst>
        </pc:sp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1" creationId="{E3A53CF1-8556-4263-A7EE-06CB87224D03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2" creationId="{BE264A9C-F750-4340-A058-4F6C55086C66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68" creationId="{12E65C0F-DFC3-44DB-A470-DB7ABC588612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0" creationId="{E29BEBEC-3DC1-4DF8-B036-0A5436957207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1" creationId="{1CCB637D-F230-47AB-94BD-1590DCDCDB2A}"/>
          </ac:cxnSpMkLst>
        </pc:cxnChg>
      </pc:sldChg>
      <pc:sldChg chg="add del">
        <pc:chgData name="김 승현" userId="11a90075256c3698" providerId="LiveId" clId="{11AA93FE-3002-41E2-8D26-EA6807A93381}" dt="2021-07-13T09:43:59.833" v="2522" actId="2696"/>
        <pc:sldMkLst>
          <pc:docMk/>
          <pc:sldMk cId="2326865812" sldId="306"/>
        </pc:sldMkLst>
      </pc:sldChg>
      <pc:sldChg chg="addSp delSp modSp add del mod">
        <pc:chgData name="김 승현" userId="11a90075256c3698" providerId="LiveId" clId="{11AA93FE-3002-41E2-8D26-EA6807A93381}" dt="2021-07-13T10:02:00.896" v="2785" actId="2696"/>
        <pc:sldMkLst>
          <pc:docMk/>
          <pc:sldMk cId="2026988812" sldId="307"/>
        </pc:sldMkLst>
        <pc:spChg chg="add mod">
          <ac:chgData name="김 승현" userId="11a90075256c3698" providerId="LiveId" clId="{11AA93FE-3002-41E2-8D26-EA6807A93381}" dt="2021-07-13T09:54:03.571" v="2607" actId="1076"/>
          <ac:spMkLst>
            <pc:docMk/>
            <pc:sldMk cId="2026988812" sldId="307"/>
            <ac:spMk id="2" creationId="{5CBF3AF7-3051-40B8-A2AF-B7D8CD7872E6}"/>
          </ac:spMkLst>
        </pc:spChg>
        <pc:spChg chg="add mod">
          <ac:chgData name="김 승현" userId="11a90075256c3698" providerId="LiveId" clId="{11AA93FE-3002-41E2-8D26-EA6807A93381}" dt="2021-07-13T09:55:23.609" v="2621" actId="1076"/>
          <ac:spMkLst>
            <pc:docMk/>
            <pc:sldMk cId="2026988812" sldId="307"/>
            <ac:spMk id="72" creationId="{5C1206BF-8956-41F1-88C6-9B305493FADB}"/>
          </ac:spMkLst>
        </pc:spChg>
        <pc:spChg chg="add mod">
          <ac:chgData name="김 승현" userId="11a90075256c3698" providerId="LiveId" clId="{11AA93FE-3002-41E2-8D26-EA6807A93381}" dt="2021-07-13T09:55:36.024" v="2629" actId="1038"/>
          <ac:spMkLst>
            <pc:docMk/>
            <pc:sldMk cId="2026988812" sldId="307"/>
            <ac:spMk id="88" creationId="{F56438BB-26DE-4141-A889-26B128837AB7}"/>
          </ac:spMkLst>
        </pc:spChg>
        <pc:spChg chg="add mod">
          <ac:chgData name="김 승현" userId="11a90075256c3698" providerId="LiveId" clId="{11AA93FE-3002-41E2-8D26-EA6807A93381}" dt="2021-07-13T09:55:49.182" v="2637" actId="1076"/>
          <ac:spMkLst>
            <pc:docMk/>
            <pc:sldMk cId="2026988812" sldId="307"/>
            <ac:spMk id="93" creationId="{EAE94DE2-1CAF-4519-B19D-15B290E93242}"/>
          </ac:spMkLst>
        </pc:spChg>
        <pc:spChg chg="add mod">
          <ac:chgData name="김 승현" userId="11a90075256c3698" providerId="LiveId" clId="{11AA93FE-3002-41E2-8D26-EA6807A93381}" dt="2021-07-13T09:59:26.869" v="2722" actId="1038"/>
          <ac:spMkLst>
            <pc:docMk/>
            <pc:sldMk cId="2026988812" sldId="307"/>
            <ac:spMk id="96" creationId="{8D44311D-C976-4499-ACBD-33D274B555A9}"/>
          </ac:spMkLst>
        </pc:spChg>
        <pc:spChg chg="add mod">
          <ac:chgData name="김 승현" userId="11a90075256c3698" providerId="LiveId" clId="{11AA93FE-3002-41E2-8D26-EA6807A93381}" dt="2021-07-13T09:59:07.498" v="2708" actId="14100"/>
          <ac:spMkLst>
            <pc:docMk/>
            <pc:sldMk cId="2026988812" sldId="307"/>
            <ac:spMk id="97" creationId="{77FABA34-B1CA-477A-855E-5BDE58B1224C}"/>
          </ac:spMkLst>
        </pc:spChg>
        <pc:spChg chg="add mod">
          <ac:chgData name="김 승현" userId="11a90075256c3698" providerId="LiveId" clId="{11AA93FE-3002-41E2-8D26-EA6807A93381}" dt="2021-07-13T10:00:06.355" v="2739" actId="1076"/>
          <ac:spMkLst>
            <pc:docMk/>
            <pc:sldMk cId="2026988812" sldId="307"/>
            <ac:spMk id="98" creationId="{CBA512D7-096E-4406-BAA4-08FFF9C8D0CB}"/>
          </ac:spMkLst>
        </pc:spChg>
        <pc:spChg chg="add mod">
          <ac:chgData name="김 승현" userId="11a90075256c3698" providerId="LiveId" clId="{11AA93FE-3002-41E2-8D26-EA6807A93381}" dt="2021-07-13T09:58:34.175" v="2691" actId="1036"/>
          <ac:spMkLst>
            <pc:docMk/>
            <pc:sldMk cId="2026988812" sldId="307"/>
            <ac:spMk id="100" creationId="{28AA072B-1321-4E1E-A56D-EF0F8027C3E3}"/>
          </ac:spMkLst>
        </pc:spChg>
        <pc:spChg chg="add del mod">
          <ac:chgData name="김 승현" userId="11a90075256c3698" providerId="LiveId" clId="{11AA93FE-3002-41E2-8D26-EA6807A93381}" dt="2021-07-13T09:59:04.133" v="2706" actId="478"/>
          <ac:spMkLst>
            <pc:docMk/>
            <pc:sldMk cId="2026988812" sldId="307"/>
            <ac:spMk id="101" creationId="{208F0F49-36F8-47A4-A512-A755AB5C706C}"/>
          </ac:spMkLst>
        </pc:spChg>
        <pc:spChg chg="add mod">
          <ac:chgData name="김 승현" userId="11a90075256c3698" providerId="LiveId" clId="{11AA93FE-3002-41E2-8D26-EA6807A93381}" dt="2021-07-13T10:00:58.616" v="2767" actId="1035"/>
          <ac:spMkLst>
            <pc:docMk/>
            <pc:sldMk cId="2026988812" sldId="307"/>
            <ac:spMk id="102" creationId="{0312D6EB-0C80-4CD9-836D-827795B8678A}"/>
          </ac:spMkLst>
        </pc:spChg>
        <pc:spChg chg="add mod">
          <ac:chgData name="김 승현" userId="11a90075256c3698" providerId="LiveId" clId="{11AA93FE-3002-41E2-8D26-EA6807A93381}" dt="2021-07-13T09:59:45.827" v="2735" actId="1036"/>
          <ac:spMkLst>
            <pc:docMk/>
            <pc:sldMk cId="2026988812" sldId="307"/>
            <ac:spMk id="103" creationId="{C813554D-29BD-49CE-B24D-9F0E4595788A}"/>
          </ac:spMkLst>
        </pc:spChg>
        <pc:spChg chg="add mod">
          <ac:chgData name="김 승현" userId="11a90075256c3698" providerId="LiveId" clId="{11AA93FE-3002-41E2-8D26-EA6807A93381}" dt="2021-07-13T10:00:56.701" v="2761" actId="1035"/>
          <ac:spMkLst>
            <pc:docMk/>
            <pc:sldMk cId="2026988812" sldId="307"/>
            <ac:spMk id="104" creationId="{2A7A4A40-AA2E-40F1-AE4E-FF46233300E3}"/>
          </ac:spMkLst>
        </pc:spChg>
        <pc:spChg chg="add mod">
          <ac:chgData name="김 승현" userId="11a90075256c3698" providerId="LiveId" clId="{11AA93FE-3002-41E2-8D26-EA6807A93381}" dt="2021-07-13T10:00:14.328" v="2741" actId="1076"/>
          <ac:spMkLst>
            <pc:docMk/>
            <pc:sldMk cId="2026988812" sldId="307"/>
            <ac:spMk id="105" creationId="{7322FB94-02BE-438E-BEAC-43720852279E}"/>
          </ac:spMkLst>
        </pc:spChg>
        <pc:spChg chg="add mod">
          <ac:chgData name="김 승현" userId="11a90075256c3698" providerId="LiveId" clId="{11AA93FE-3002-41E2-8D26-EA6807A93381}" dt="2021-07-13T10:00:21.718" v="2744" actId="1076"/>
          <ac:spMkLst>
            <pc:docMk/>
            <pc:sldMk cId="2026988812" sldId="307"/>
            <ac:spMk id="107" creationId="{8FC2C8D2-93A4-410C-9627-5B5E5793E664}"/>
          </ac:spMkLst>
        </pc:spChg>
        <pc:spChg chg="add mod">
          <ac:chgData name="김 승현" userId="11a90075256c3698" providerId="LiveId" clId="{11AA93FE-3002-41E2-8D26-EA6807A93381}" dt="2021-07-13T10:00:29.968" v="2750" actId="1037"/>
          <ac:spMkLst>
            <pc:docMk/>
            <pc:sldMk cId="2026988812" sldId="307"/>
            <ac:spMk id="109" creationId="{29BBD71F-1561-41E5-8DEF-32C877D3A14A}"/>
          </ac:spMkLst>
        </pc:spChg>
        <pc:spChg chg="add mod">
          <ac:chgData name="김 승현" userId="11a90075256c3698" providerId="LiveId" clId="{11AA93FE-3002-41E2-8D26-EA6807A93381}" dt="2021-07-13T10:00:41.993" v="2756" actId="1036"/>
          <ac:spMkLst>
            <pc:docMk/>
            <pc:sldMk cId="2026988812" sldId="307"/>
            <ac:spMk id="111" creationId="{E2D3BB46-4123-4335-9C18-D8AB0ED264FB}"/>
          </ac:spMkLst>
        </pc:spChg>
        <pc:spChg chg="add mod">
          <ac:chgData name="김 승현" userId="11a90075256c3698" providerId="LiveId" clId="{11AA93FE-3002-41E2-8D26-EA6807A93381}" dt="2021-07-13T10:01:05.828" v="2768" actId="1035"/>
          <ac:spMkLst>
            <pc:docMk/>
            <pc:sldMk cId="2026988812" sldId="307"/>
            <ac:spMk id="112" creationId="{4EA59A8C-E3ED-4413-B1D4-7B97A58D77DD}"/>
          </ac:spMkLst>
        </pc:spChg>
        <pc:cxnChg chg="mod">
          <ac:chgData name="김 승현" userId="11a90075256c3698" providerId="LiveId" clId="{11AA93FE-3002-41E2-8D26-EA6807A93381}" dt="2021-07-13T09:59:26.869" v="2722" actId="1038"/>
          <ac:cxnSpMkLst>
            <pc:docMk/>
            <pc:sldMk cId="2026988812" sldId="307"/>
            <ac:cxnSpMk id="54" creationId="{B3AA5075-5F2D-482D-88E6-4F7FB08A1EB8}"/>
          </ac:cxnSpMkLst>
        </pc:cxnChg>
        <pc:cxnChg chg="mod">
          <ac:chgData name="김 승현" userId="11a90075256c3698" providerId="LiveId" clId="{11AA93FE-3002-41E2-8D26-EA6807A93381}" dt="2021-07-13T09:59:07.498" v="2708" actId="14100"/>
          <ac:cxnSpMkLst>
            <pc:docMk/>
            <pc:sldMk cId="2026988812" sldId="307"/>
            <ac:cxnSpMk id="56" creationId="{B701F6DD-DFBB-4183-A993-57F6AA6C21E9}"/>
          </ac:cxnSpMkLst>
        </pc:cxnChg>
        <pc:cxnChg chg="mod">
          <ac:chgData name="김 승현" userId="11a90075256c3698" providerId="LiveId" clId="{11AA93FE-3002-41E2-8D26-EA6807A93381}" dt="2021-07-13T09:58:34.175" v="2691" actId="1036"/>
          <ac:cxnSpMkLst>
            <pc:docMk/>
            <pc:sldMk cId="2026988812" sldId="307"/>
            <ac:cxnSpMk id="64" creationId="{6F9D9D92-FAF5-4AE6-A9A4-6B439105E6DB}"/>
          </ac:cxnSpMkLst>
        </pc:cxnChg>
        <pc:cxnChg chg="mod">
          <ac:chgData name="김 승현" userId="11a90075256c3698" providerId="LiveId" clId="{11AA93FE-3002-41E2-8D26-EA6807A93381}" dt="2021-07-13T10:00:58.616" v="2767" actId="1035"/>
          <ac:cxnSpMkLst>
            <pc:docMk/>
            <pc:sldMk cId="2026988812" sldId="307"/>
            <ac:cxnSpMk id="70" creationId="{97000B6F-6CFD-461E-A829-F70E94AC8992}"/>
          </ac:cxnSpMkLst>
        </pc:cxnChg>
        <pc:cxnChg chg="mod">
          <ac:chgData name="김 승현" userId="11a90075256c3698" providerId="LiveId" clId="{11AA93FE-3002-41E2-8D26-EA6807A93381}" dt="2021-07-13T09:59:45.827" v="2735" actId="1036"/>
          <ac:cxnSpMkLst>
            <pc:docMk/>
            <pc:sldMk cId="2026988812" sldId="307"/>
            <ac:cxnSpMk id="76" creationId="{DD057B04-0A37-4E75-971E-943D69040260}"/>
          </ac:cxnSpMkLst>
        </pc:cxnChg>
        <pc:cxnChg chg="mod">
          <ac:chgData name="김 승현" userId="11a90075256c3698" providerId="LiveId" clId="{11AA93FE-3002-41E2-8D26-EA6807A93381}" dt="2021-07-13T09:59:56.517" v="2737" actId="14100"/>
          <ac:cxnSpMkLst>
            <pc:docMk/>
            <pc:sldMk cId="2026988812" sldId="307"/>
            <ac:cxnSpMk id="82" creationId="{52D4C9F9-BCA0-4383-AF5E-712CBC7557C5}"/>
          </ac:cxnSpMkLst>
        </pc:cxnChg>
        <pc:cxnChg chg="mod">
          <ac:chgData name="김 승현" userId="11a90075256c3698" providerId="LiveId" clId="{11AA93FE-3002-41E2-8D26-EA6807A93381}" dt="2021-07-13T10:00:35.090" v="2751" actId="14100"/>
          <ac:cxnSpMkLst>
            <pc:docMk/>
            <pc:sldMk cId="2026988812" sldId="307"/>
            <ac:cxnSpMk id="87" creationId="{35F421E3-F655-4FEF-9DE8-8D1D18648CE5}"/>
          </ac:cxnSpMkLst>
        </pc:cxnChg>
        <pc:cxnChg chg="mod">
          <ac:chgData name="김 승현" userId="11a90075256c3698" providerId="LiveId" clId="{11AA93FE-3002-41E2-8D26-EA6807A93381}" dt="2021-07-13T10:00:47.837" v="2758" actId="14100"/>
          <ac:cxnSpMkLst>
            <pc:docMk/>
            <pc:sldMk cId="2026988812" sldId="307"/>
            <ac:cxnSpMk id="95" creationId="{2FB5AF0D-A9CF-4AF8-BA66-8C0199CE3ABF}"/>
          </ac:cxnSpMkLst>
        </pc:cxnChg>
        <pc:cxnChg chg="add mod">
          <ac:chgData name="김 승현" userId="11a90075256c3698" providerId="LiveId" clId="{11AA93FE-3002-41E2-8D26-EA6807A93381}" dt="2021-07-13T09:57:39.708" v="2648" actId="14100"/>
          <ac:cxnSpMkLst>
            <pc:docMk/>
            <pc:sldMk cId="2026988812" sldId="307"/>
            <ac:cxnSpMk id="99" creationId="{A89685E2-3619-4C21-9AC1-D34EFA443E21}"/>
          </ac:cxnSpMkLst>
        </pc:cxnChg>
        <pc:cxnChg chg="add mod">
          <ac:chgData name="김 승현" userId="11a90075256c3698" providerId="LiveId" clId="{11AA93FE-3002-41E2-8D26-EA6807A93381}" dt="2021-07-13T10:00:14.328" v="2741" actId="1076"/>
          <ac:cxnSpMkLst>
            <pc:docMk/>
            <pc:sldMk cId="2026988812" sldId="307"/>
            <ac:cxnSpMk id="106" creationId="{74BA89F4-5C29-4737-88AB-85488C707138}"/>
          </ac:cxnSpMkLst>
        </pc:cxnChg>
        <pc:cxnChg chg="add mod">
          <ac:chgData name="김 승현" userId="11a90075256c3698" providerId="LiveId" clId="{11AA93FE-3002-41E2-8D26-EA6807A93381}" dt="2021-07-13T10:00:21.718" v="2744" actId="1076"/>
          <ac:cxnSpMkLst>
            <pc:docMk/>
            <pc:sldMk cId="2026988812" sldId="307"/>
            <ac:cxnSpMk id="108" creationId="{3809E141-182F-4583-9253-B310CA6DA90F}"/>
          </ac:cxnSpMkLst>
        </pc:cxnChg>
        <pc:cxnChg chg="add mod">
          <ac:chgData name="김 승현" userId="11a90075256c3698" providerId="LiveId" clId="{11AA93FE-3002-41E2-8D26-EA6807A93381}" dt="2021-07-13T10:00:29.968" v="2750" actId="1037"/>
          <ac:cxnSpMkLst>
            <pc:docMk/>
            <pc:sldMk cId="2026988812" sldId="307"/>
            <ac:cxnSpMk id="110" creationId="{9F48E67A-D1AA-445B-8C8A-C7A560897B64}"/>
          </ac:cxnSpMkLst>
        </pc:cxnChg>
      </pc:sldChg>
      <pc:sldChg chg="addSp modSp add mod">
        <pc:chgData name="김 승현" userId="11a90075256c3698" providerId="LiveId" clId="{11AA93FE-3002-41E2-8D26-EA6807A93381}" dt="2021-07-13T10:03:41.007" v="2801"/>
        <pc:sldMkLst>
          <pc:docMk/>
          <pc:sldMk cId="1990482210" sldId="308"/>
        </pc:sldMkLst>
        <pc:spChg chg="add mod">
          <ac:chgData name="김 승현" userId="11a90075256c3698" providerId="LiveId" clId="{11AA93FE-3002-41E2-8D26-EA6807A93381}" dt="2021-07-13T10:01:36.345" v="2777" actId="1076"/>
          <ac:spMkLst>
            <pc:docMk/>
            <pc:sldMk cId="1990482210" sldId="308"/>
            <ac:spMk id="3" creationId="{F8E8A427-48D7-49A6-B337-77E2F6512622}"/>
          </ac:spMkLst>
        </pc:spChg>
        <pc:spChg chg="add mod">
          <ac:chgData name="김 승현" userId="11a90075256c3698" providerId="LiveId" clId="{11AA93FE-3002-41E2-8D26-EA6807A93381}" dt="2021-07-13T10:01:52.299" v="2783" actId="1076"/>
          <ac:spMkLst>
            <pc:docMk/>
            <pc:sldMk cId="1990482210" sldId="308"/>
            <ac:spMk id="101" creationId="{EA7DF558-F9AA-4E41-8107-F83A121148C7}"/>
          </ac:spMkLst>
        </pc:spChg>
        <pc:spChg chg="add mod">
          <ac:chgData name="김 승현" userId="11a90075256c3698" providerId="LiveId" clId="{11AA93FE-3002-41E2-8D26-EA6807A93381}" dt="2021-07-13T10:03:41.007" v="2801"/>
          <ac:spMkLst>
            <pc:docMk/>
            <pc:sldMk cId="1990482210" sldId="308"/>
            <ac:spMk id="113" creationId="{D0005C3D-0840-4A06-B200-B2E482ED654F}"/>
          </ac:spMkLst>
        </pc:spChg>
      </pc:sldChg>
      <pc:sldChg chg="add del">
        <pc:chgData name="김 승현" userId="11a90075256c3698" providerId="LiveId" clId="{11AA93FE-3002-41E2-8D26-EA6807A93381}" dt="2021-07-13T10:03:43.027" v="2802" actId="2696"/>
        <pc:sldMkLst>
          <pc:docMk/>
          <pc:sldMk cId="2529452833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퀵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32164"/>
              </p:ext>
            </p:extLst>
          </p:nvPr>
        </p:nvGraphicFramePr>
        <p:xfrm>
          <a:off x="3313915" y="423605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01BB94-FF3C-4458-BD2A-583E073A4FA8}"/>
              </a:ext>
            </a:extLst>
          </p:cNvPr>
          <p:cNvGrpSpPr/>
          <p:nvPr/>
        </p:nvGrpSpPr>
        <p:grpSpPr>
          <a:xfrm>
            <a:off x="747178" y="1787021"/>
            <a:ext cx="10697643" cy="1985498"/>
            <a:chOff x="192504" y="1942080"/>
            <a:chExt cx="10697643" cy="1985498"/>
          </a:xfrm>
        </p:grpSpPr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5E1F0137-6724-459B-B847-8EB3069305F0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피벗보다 작은 값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0D7289B6-B661-4D31-8BA1-C6E2D24A3757}"/>
                </a:ext>
              </a:extLst>
            </p:cNvPr>
            <p:cNvSpPr/>
            <p:nvPr/>
          </p:nvSpPr>
          <p:spPr>
            <a:xfrm>
              <a:off x="192504" y="1942080"/>
              <a:ext cx="10697643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4C2FB2F3-F8B8-459F-A19E-1E10F0A48957}"/>
                </a:ext>
              </a:extLst>
            </p:cNvPr>
            <p:cNvSpPr/>
            <p:nvPr/>
          </p:nvSpPr>
          <p:spPr>
            <a:xfrm>
              <a:off x="4335203" y="2213297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피벗</a:t>
              </a: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9BE34F80-502E-4BF4-B088-DBCBD114D303}"/>
                </a:ext>
              </a:extLst>
            </p:cNvPr>
            <p:cNvSpPr/>
            <p:nvPr/>
          </p:nvSpPr>
          <p:spPr>
            <a:xfrm>
              <a:off x="7217274" y="2228976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피벗보다 큰 값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5458E85C-427F-46EB-B330-8A2764F4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48487"/>
              </p:ext>
            </p:extLst>
          </p:nvPr>
        </p:nvGraphicFramePr>
        <p:xfrm>
          <a:off x="3308925" y="507042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퀵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89377"/>
              </p:ext>
            </p:extLst>
          </p:nvPr>
        </p:nvGraphicFramePr>
        <p:xfrm>
          <a:off x="3313915" y="4236052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01BB94-FF3C-4458-BD2A-583E073A4FA8}"/>
              </a:ext>
            </a:extLst>
          </p:cNvPr>
          <p:cNvGrpSpPr/>
          <p:nvPr/>
        </p:nvGrpSpPr>
        <p:grpSpPr>
          <a:xfrm>
            <a:off x="747178" y="1787021"/>
            <a:ext cx="10697643" cy="1985498"/>
            <a:chOff x="192504" y="1942080"/>
            <a:chExt cx="10697643" cy="1985498"/>
          </a:xfrm>
        </p:grpSpPr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5E1F0137-6724-459B-B847-8EB3069305F0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피벗보다 작은 값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0D7289B6-B661-4D31-8BA1-C6E2D24A3757}"/>
                </a:ext>
              </a:extLst>
            </p:cNvPr>
            <p:cNvSpPr/>
            <p:nvPr/>
          </p:nvSpPr>
          <p:spPr>
            <a:xfrm>
              <a:off x="192504" y="1942080"/>
              <a:ext cx="10697643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4C2FB2F3-F8B8-459F-A19E-1E10F0A48957}"/>
                </a:ext>
              </a:extLst>
            </p:cNvPr>
            <p:cNvSpPr/>
            <p:nvPr/>
          </p:nvSpPr>
          <p:spPr>
            <a:xfrm>
              <a:off x="4335203" y="2213297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피벗</a:t>
              </a: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9BE34F80-502E-4BF4-B088-DBCBD114D303}"/>
                </a:ext>
              </a:extLst>
            </p:cNvPr>
            <p:cNvSpPr/>
            <p:nvPr/>
          </p:nvSpPr>
          <p:spPr>
            <a:xfrm>
              <a:off x="7217274" y="2228976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피벗보다 큰 값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5458E85C-427F-46EB-B330-8A2764F4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74942"/>
              </p:ext>
            </p:extLst>
          </p:nvPr>
        </p:nvGraphicFramePr>
        <p:xfrm>
          <a:off x="3308925" y="507042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퀵 정렬</a:t>
            </a:r>
            <a:endParaRPr lang="en-US" altLang="ko-KR" sz="2400" b="1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76184"/>
              </p:ext>
            </p:extLst>
          </p:nvPr>
        </p:nvGraphicFramePr>
        <p:xfrm>
          <a:off x="418315" y="104589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8EEF5B-24ED-4AEE-B761-701225803D0C}"/>
              </a:ext>
            </a:extLst>
          </p:cNvPr>
          <p:cNvCxnSpPr>
            <a:cxnSpLocks/>
          </p:cNvCxnSpPr>
          <p:nvPr/>
        </p:nvCxnSpPr>
        <p:spPr>
          <a:xfrm>
            <a:off x="807719" y="842011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181B1-4D4E-4B20-AD69-76DBC8E727A1}"/>
              </a:ext>
            </a:extLst>
          </p:cNvPr>
          <p:cNvSpPr txBox="1"/>
          <p:nvPr/>
        </p:nvSpPr>
        <p:spPr>
          <a:xfrm>
            <a:off x="468976" y="49038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D68371-EF2B-4E32-95DF-9D305676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40902"/>
              </p:ext>
            </p:extLst>
          </p:nvPr>
        </p:nvGraphicFramePr>
        <p:xfrm>
          <a:off x="418315" y="250893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C8F478-B9E4-4C84-B45A-35C435C7F7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96987" y="85972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72613E-F65F-48F3-A044-0E3B0B70F9C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608133" y="85972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9BF90-8238-413F-9847-15A2DE94403C}"/>
              </a:ext>
            </a:extLst>
          </p:cNvPr>
          <p:cNvSpPr txBox="1"/>
          <p:nvPr/>
        </p:nvSpPr>
        <p:spPr>
          <a:xfrm>
            <a:off x="1322713" y="490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015B1-0318-4457-B38A-83483E56C9ED}"/>
              </a:ext>
            </a:extLst>
          </p:cNvPr>
          <p:cNvSpPr txBox="1"/>
          <p:nvPr/>
        </p:nvSpPr>
        <p:spPr>
          <a:xfrm>
            <a:off x="5284967" y="490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F70C62-1FF4-43E7-B849-705CB1026337}"/>
              </a:ext>
            </a:extLst>
          </p:cNvPr>
          <p:cNvCxnSpPr>
            <a:cxnSpLocks/>
          </p:cNvCxnSpPr>
          <p:nvPr/>
        </p:nvCxnSpPr>
        <p:spPr>
          <a:xfrm>
            <a:off x="738559" y="2305051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352969-A6BD-4781-8569-8B860752A571}"/>
              </a:ext>
            </a:extLst>
          </p:cNvPr>
          <p:cNvSpPr txBox="1"/>
          <p:nvPr/>
        </p:nvSpPr>
        <p:spPr>
          <a:xfrm>
            <a:off x="399816" y="195342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655D70-3EDB-4ED7-9D63-3164E17880D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39539" y="232276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76CB5D-5991-47F4-B3B9-C8FA98DA7D0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76020" y="232276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8A6AC3-AAB3-49B4-BFA9-454423FC64C6}"/>
              </a:ext>
            </a:extLst>
          </p:cNvPr>
          <p:cNvSpPr txBox="1"/>
          <p:nvPr/>
        </p:nvSpPr>
        <p:spPr>
          <a:xfrm>
            <a:off x="2165265" y="195342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81A528-4D37-492A-A909-86E1C2A08EC1}"/>
              </a:ext>
            </a:extLst>
          </p:cNvPr>
          <p:cNvSpPr txBox="1"/>
          <p:nvPr/>
        </p:nvSpPr>
        <p:spPr>
          <a:xfrm>
            <a:off x="5252854" y="1953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D8FFB-4272-4EF5-88F8-B984E80B7B01}"/>
              </a:ext>
            </a:extLst>
          </p:cNvPr>
          <p:cNvSpPr txBox="1"/>
          <p:nvPr/>
        </p:nvSpPr>
        <p:spPr>
          <a:xfrm>
            <a:off x="561372" y="1408530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D2EBA-A002-47D4-B87C-59EFEF3B9ADB}"/>
              </a:ext>
            </a:extLst>
          </p:cNvPr>
          <p:cNvSpPr txBox="1"/>
          <p:nvPr/>
        </p:nvSpPr>
        <p:spPr>
          <a:xfrm>
            <a:off x="5272893" y="136950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F64DE-2C26-4CBB-BEF6-62B01B10AA53}"/>
              </a:ext>
            </a:extLst>
          </p:cNvPr>
          <p:cNvSpPr/>
          <p:nvPr/>
        </p:nvSpPr>
        <p:spPr>
          <a:xfrm>
            <a:off x="259080" y="490389"/>
            <a:ext cx="5836920" cy="129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9BDD90-0A91-4648-9490-58BDAAFC7065}"/>
              </a:ext>
            </a:extLst>
          </p:cNvPr>
          <p:cNvSpPr/>
          <p:nvPr/>
        </p:nvSpPr>
        <p:spPr>
          <a:xfrm>
            <a:off x="281938" y="1909188"/>
            <a:ext cx="5836920" cy="1763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BF6D89-4F48-47CC-BFC4-B73F0BBA12A7}"/>
              </a:ext>
            </a:extLst>
          </p:cNvPr>
          <p:cNvCxnSpPr>
            <a:cxnSpLocks/>
          </p:cNvCxnSpPr>
          <p:nvPr/>
        </p:nvCxnSpPr>
        <p:spPr>
          <a:xfrm flipV="1">
            <a:off x="2439539" y="2879775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693E8A-3099-4E8F-9A95-244B6C2FB56B}"/>
              </a:ext>
            </a:extLst>
          </p:cNvPr>
          <p:cNvCxnSpPr>
            <a:cxnSpLocks/>
          </p:cNvCxnSpPr>
          <p:nvPr/>
        </p:nvCxnSpPr>
        <p:spPr>
          <a:xfrm flipV="1">
            <a:off x="5594032" y="2879775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3332C9-930C-425A-8A2F-2FE629FB4F86}"/>
              </a:ext>
            </a:extLst>
          </p:cNvPr>
          <p:cNvCxnSpPr>
            <a:cxnSpLocks/>
          </p:cNvCxnSpPr>
          <p:nvPr/>
        </p:nvCxnSpPr>
        <p:spPr>
          <a:xfrm>
            <a:off x="2439539" y="3276600"/>
            <a:ext cx="315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79A4D1-F695-42E8-973F-1E32415D16AC}"/>
              </a:ext>
            </a:extLst>
          </p:cNvPr>
          <p:cNvSpPr txBox="1"/>
          <p:nvPr/>
        </p:nvSpPr>
        <p:spPr>
          <a:xfrm>
            <a:off x="3614214" y="3262283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057E0C6-13E9-4830-AED4-58C3FD7CD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42927"/>
              </p:ext>
            </p:extLst>
          </p:nvPr>
        </p:nvGraphicFramePr>
        <p:xfrm>
          <a:off x="418315" y="43972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97D9DA7-3F03-4DE3-9229-B25D8407B189}"/>
              </a:ext>
            </a:extLst>
          </p:cNvPr>
          <p:cNvCxnSpPr>
            <a:cxnSpLocks/>
          </p:cNvCxnSpPr>
          <p:nvPr/>
        </p:nvCxnSpPr>
        <p:spPr>
          <a:xfrm>
            <a:off x="738559" y="4193332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9C2366-6077-4402-BA75-4B63E21C22B3}"/>
              </a:ext>
            </a:extLst>
          </p:cNvPr>
          <p:cNvSpPr txBox="1"/>
          <p:nvPr/>
        </p:nvSpPr>
        <p:spPr>
          <a:xfrm>
            <a:off x="399816" y="3841710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99A6A37-8E40-4C59-A5F1-DE209345F2FB}"/>
              </a:ext>
            </a:extLst>
          </p:cNvPr>
          <p:cNvCxnSpPr>
            <a:cxnSpLocks/>
          </p:cNvCxnSpPr>
          <p:nvPr/>
        </p:nvCxnSpPr>
        <p:spPr>
          <a:xfrm>
            <a:off x="4775586" y="4211042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5DB0F3-7C9F-4EF3-9F3B-0B86FEBBD2B3}"/>
              </a:ext>
            </a:extLst>
          </p:cNvPr>
          <p:cNvCxnSpPr>
            <a:cxnSpLocks/>
          </p:cNvCxnSpPr>
          <p:nvPr/>
        </p:nvCxnSpPr>
        <p:spPr>
          <a:xfrm>
            <a:off x="3961543" y="4224774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BBC576-AD17-468E-B2A8-63AF7F929CAC}"/>
              </a:ext>
            </a:extLst>
          </p:cNvPr>
          <p:cNvSpPr txBox="1"/>
          <p:nvPr/>
        </p:nvSpPr>
        <p:spPr>
          <a:xfrm>
            <a:off x="4545893" y="384171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D9D95-979C-4305-909F-BB2125EEB0E2}"/>
              </a:ext>
            </a:extLst>
          </p:cNvPr>
          <p:cNvSpPr txBox="1"/>
          <p:nvPr/>
        </p:nvSpPr>
        <p:spPr>
          <a:xfrm>
            <a:off x="3691243" y="38706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EC03F2-BB8A-4DB0-8AC0-FEA1057BF112}"/>
              </a:ext>
            </a:extLst>
          </p:cNvPr>
          <p:cNvSpPr/>
          <p:nvPr/>
        </p:nvSpPr>
        <p:spPr>
          <a:xfrm>
            <a:off x="281938" y="3843802"/>
            <a:ext cx="5836920" cy="176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FD501A6-B5F3-4895-876A-00565485366F}"/>
              </a:ext>
            </a:extLst>
          </p:cNvPr>
          <p:cNvCxnSpPr>
            <a:cxnSpLocks/>
          </p:cNvCxnSpPr>
          <p:nvPr/>
        </p:nvCxnSpPr>
        <p:spPr>
          <a:xfrm>
            <a:off x="808189" y="5164881"/>
            <a:ext cx="315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65B099F-4400-4E3B-A036-52D7CC364552}"/>
              </a:ext>
            </a:extLst>
          </p:cNvPr>
          <p:cNvCxnSpPr>
            <a:cxnSpLocks/>
          </p:cNvCxnSpPr>
          <p:nvPr/>
        </p:nvCxnSpPr>
        <p:spPr>
          <a:xfrm flipV="1">
            <a:off x="807719" y="4768056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000AAEF-AE12-43DC-9DD0-4C09474ED489}"/>
              </a:ext>
            </a:extLst>
          </p:cNvPr>
          <p:cNvCxnSpPr>
            <a:cxnSpLocks/>
          </p:cNvCxnSpPr>
          <p:nvPr/>
        </p:nvCxnSpPr>
        <p:spPr>
          <a:xfrm flipV="1">
            <a:off x="3961543" y="4768056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026E3-C43C-450E-9240-B96DCA11EFC3}"/>
              </a:ext>
            </a:extLst>
          </p:cNvPr>
          <p:cNvSpPr txBox="1"/>
          <p:nvPr/>
        </p:nvSpPr>
        <p:spPr>
          <a:xfrm>
            <a:off x="1982630" y="5152962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9123C8A0-07CE-4713-B05E-33485B065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32856"/>
              </p:ext>
            </p:extLst>
          </p:nvPr>
        </p:nvGraphicFramePr>
        <p:xfrm>
          <a:off x="432670" y="6015989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C3523457-B275-4C3E-9650-42A2CDF2EFE4}"/>
              </a:ext>
            </a:extLst>
          </p:cNvPr>
          <p:cNvSpPr txBox="1"/>
          <p:nvPr/>
        </p:nvSpPr>
        <p:spPr>
          <a:xfrm>
            <a:off x="3691243" y="5576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47E8403-FFD7-4074-8E17-47FFD4B19F23}"/>
              </a:ext>
            </a:extLst>
          </p:cNvPr>
          <p:cNvCxnSpPr>
            <a:cxnSpLocks/>
          </p:cNvCxnSpPr>
          <p:nvPr/>
        </p:nvCxnSpPr>
        <p:spPr>
          <a:xfrm>
            <a:off x="3992023" y="5870694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88A9A2F6-FFDF-4502-9ECC-9CEDBA43F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0970"/>
              </p:ext>
            </p:extLst>
          </p:nvPr>
        </p:nvGraphicFramePr>
        <p:xfrm>
          <a:off x="6435328" y="813931"/>
          <a:ext cx="31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C49F990-E89E-472D-9F86-434290F30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79860"/>
              </p:ext>
            </p:extLst>
          </p:nvPr>
        </p:nvGraphicFramePr>
        <p:xfrm>
          <a:off x="10409733" y="808614"/>
          <a:ext cx="15897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91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DE270F4-E034-4C95-A7F2-CD4FF17FE3B8}"/>
              </a:ext>
            </a:extLst>
          </p:cNvPr>
          <p:cNvSpPr txBox="1"/>
          <p:nvPr/>
        </p:nvSpPr>
        <p:spPr>
          <a:xfrm>
            <a:off x="9856640" y="808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A2C85B-11AA-456A-97B3-D9703A3B8F79}"/>
              </a:ext>
            </a:extLst>
          </p:cNvPr>
          <p:cNvSpPr txBox="1"/>
          <p:nvPr/>
        </p:nvSpPr>
        <p:spPr>
          <a:xfrm>
            <a:off x="192505" y="101839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A6DB09-D8E4-4E4A-B7CB-1C72A8457F5C}"/>
              </a:ext>
            </a:extLst>
          </p:cNvPr>
          <p:cNvSpPr txBox="1"/>
          <p:nvPr/>
        </p:nvSpPr>
        <p:spPr>
          <a:xfrm>
            <a:off x="7217433" y="1213090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B8B545-B5AB-4735-971F-4827EAEDEAE6}"/>
              </a:ext>
            </a:extLst>
          </p:cNvPr>
          <p:cNvSpPr txBox="1"/>
          <p:nvPr/>
        </p:nvSpPr>
        <p:spPr>
          <a:xfrm>
            <a:off x="10409733" y="1223864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7786C8-89B3-48A1-B9F3-3BB987FF9C4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6442024" y="1397756"/>
            <a:ext cx="7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64DEC4-F107-495B-9933-17203EC9ED0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8832747" y="1397756"/>
            <a:ext cx="7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0C3CF-7D5F-4C4E-830A-6D12B327A7B4}"/>
              </a:ext>
            </a:extLst>
          </p:cNvPr>
          <p:cNvCxnSpPr>
            <a:cxnSpLocks/>
          </p:cNvCxnSpPr>
          <p:nvPr/>
        </p:nvCxnSpPr>
        <p:spPr>
          <a:xfrm flipV="1">
            <a:off x="6435328" y="1137475"/>
            <a:ext cx="0" cy="26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2F2C5C3-7E85-4C16-BEB4-1BA2567D9546}"/>
              </a:ext>
            </a:extLst>
          </p:cNvPr>
          <p:cNvCxnSpPr>
            <a:cxnSpLocks/>
          </p:cNvCxnSpPr>
          <p:nvPr/>
        </p:nvCxnSpPr>
        <p:spPr>
          <a:xfrm flipV="1">
            <a:off x="9623396" y="1137475"/>
            <a:ext cx="0" cy="26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퀵 정렬</a:t>
            </a:r>
            <a:endParaRPr lang="en-US" altLang="ko-KR" sz="24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8EEF5B-24ED-4AEE-B761-701225803D0C}"/>
              </a:ext>
            </a:extLst>
          </p:cNvPr>
          <p:cNvCxnSpPr>
            <a:cxnSpLocks/>
          </p:cNvCxnSpPr>
          <p:nvPr/>
        </p:nvCxnSpPr>
        <p:spPr>
          <a:xfrm>
            <a:off x="1439282" y="1207771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181B1-4D4E-4B20-AD69-76DBC8E727A1}"/>
              </a:ext>
            </a:extLst>
          </p:cNvPr>
          <p:cNvSpPr txBox="1"/>
          <p:nvPr/>
        </p:nvSpPr>
        <p:spPr>
          <a:xfrm>
            <a:off x="1100539" y="85614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C8F478-B9E4-4C84-B45A-35C435C7F7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28550" y="122548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72613E-F65F-48F3-A044-0E3B0B70F9C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911474" y="1256173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9BF90-8238-413F-9847-15A2DE94403C}"/>
              </a:ext>
            </a:extLst>
          </p:cNvPr>
          <p:cNvSpPr txBox="1"/>
          <p:nvPr/>
        </p:nvSpPr>
        <p:spPr>
          <a:xfrm>
            <a:off x="1954276" y="8561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015B1-0318-4457-B38A-83483E56C9ED}"/>
              </a:ext>
            </a:extLst>
          </p:cNvPr>
          <p:cNvSpPr txBox="1"/>
          <p:nvPr/>
        </p:nvSpPr>
        <p:spPr>
          <a:xfrm>
            <a:off x="3588308" y="886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D8FFB-4272-4EF5-88F8-B984E80B7B01}"/>
              </a:ext>
            </a:extLst>
          </p:cNvPr>
          <p:cNvSpPr txBox="1"/>
          <p:nvPr/>
        </p:nvSpPr>
        <p:spPr>
          <a:xfrm>
            <a:off x="1243440" y="178877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D2EBA-A002-47D4-B87C-59EFEF3B9ADB}"/>
              </a:ext>
            </a:extLst>
          </p:cNvPr>
          <p:cNvSpPr txBox="1"/>
          <p:nvPr/>
        </p:nvSpPr>
        <p:spPr>
          <a:xfrm>
            <a:off x="3588308" y="17516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F64DE-2C26-4CBB-BEF6-62B01B10AA53}"/>
              </a:ext>
            </a:extLst>
          </p:cNvPr>
          <p:cNvSpPr/>
          <p:nvPr/>
        </p:nvSpPr>
        <p:spPr>
          <a:xfrm>
            <a:off x="890642" y="856149"/>
            <a:ext cx="3702463" cy="200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BF6D89-4F48-47CC-BFC4-B73F0BBA12A7}"/>
              </a:ext>
            </a:extLst>
          </p:cNvPr>
          <p:cNvCxnSpPr>
            <a:cxnSpLocks/>
          </p:cNvCxnSpPr>
          <p:nvPr/>
        </p:nvCxnSpPr>
        <p:spPr>
          <a:xfrm flipV="1">
            <a:off x="2260169" y="202904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693E8A-3099-4E8F-9A95-244B6C2FB56B}"/>
              </a:ext>
            </a:extLst>
          </p:cNvPr>
          <p:cNvCxnSpPr>
            <a:cxnSpLocks/>
          </p:cNvCxnSpPr>
          <p:nvPr/>
        </p:nvCxnSpPr>
        <p:spPr>
          <a:xfrm flipV="1">
            <a:off x="3912426" y="202904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3332C9-930C-425A-8A2F-2FE629FB4F86}"/>
              </a:ext>
            </a:extLst>
          </p:cNvPr>
          <p:cNvCxnSpPr>
            <a:cxnSpLocks/>
          </p:cNvCxnSpPr>
          <p:nvPr/>
        </p:nvCxnSpPr>
        <p:spPr>
          <a:xfrm>
            <a:off x="2260169" y="2425869"/>
            <a:ext cx="1651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79A4D1-F695-42E8-973F-1E32415D16AC}"/>
              </a:ext>
            </a:extLst>
          </p:cNvPr>
          <p:cNvSpPr txBox="1"/>
          <p:nvPr/>
        </p:nvSpPr>
        <p:spPr>
          <a:xfrm>
            <a:off x="2682111" y="2412276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88A9A2F6-FFDF-4502-9ECC-9CEDBA43F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88217"/>
              </p:ext>
            </p:extLst>
          </p:nvPr>
        </p:nvGraphicFramePr>
        <p:xfrm>
          <a:off x="1110659" y="1454015"/>
          <a:ext cx="31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C49F990-E89E-472D-9F86-434290F30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35218"/>
              </p:ext>
            </p:extLst>
          </p:nvPr>
        </p:nvGraphicFramePr>
        <p:xfrm>
          <a:off x="9502182" y="1093951"/>
          <a:ext cx="15897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91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5A2C85B-11AA-456A-97B3-D9703A3B8F79}"/>
              </a:ext>
            </a:extLst>
          </p:cNvPr>
          <p:cNvSpPr txBox="1"/>
          <p:nvPr/>
        </p:nvSpPr>
        <p:spPr>
          <a:xfrm>
            <a:off x="824068" y="467599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B8B545-B5AB-4735-971F-4827EAEDEAE6}"/>
              </a:ext>
            </a:extLst>
          </p:cNvPr>
          <p:cNvSpPr txBox="1"/>
          <p:nvPr/>
        </p:nvSpPr>
        <p:spPr>
          <a:xfrm>
            <a:off x="9502182" y="1509201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F68D929-62F9-4FCF-94AA-4E86EE78B761}"/>
              </a:ext>
            </a:extLst>
          </p:cNvPr>
          <p:cNvCxnSpPr>
            <a:cxnSpLocks/>
          </p:cNvCxnSpPr>
          <p:nvPr/>
        </p:nvCxnSpPr>
        <p:spPr>
          <a:xfrm>
            <a:off x="1439282" y="3625990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C73867-926A-4386-8FC7-ACB82D0C75F6}"/>
              </a:ext>
            </a:extLst>
          </p:cNvPr>
          <p:cNvSpPr txBox="1"/>
          <p:nvPr/>
        </p:nvSpPr>
        <p:spPr>
          <a:xfrm>
            <a:off x="1100539" y="3274368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C7FB2FA-84C6-4A62-A0DD-DD962571D83A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128347" y="3675843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01A0F2D-479B-4DCF-85B9-4B951E17013F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2291985" y="3673822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086FAA-3637-4A37-AF57-1590748D39FE}"/>
              </a:ext>
            </a:extLst>
          </p:cNvPr>
          <p:cNvSpPr txBox="1"/>
          <p:nvPr/>
        </p:nvSpPr>
        <p:spPr>
          <a:xfrm>
            <a:off x="2854073" y="330651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EA330A-85DC-4EDA-8144-65EB47CD7031}"/>
              </a:ext>
            </a:extLst>
          </p:cNvPr>
          <p:cNvSpPr txBox="1"/>
          <p:nvPr/>
        </p:nvSpPr>
        <p:spPr>
          <a:xfrm>
            <a:off x="1968819" y="3304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B1FF7E-6674-461C-B1A3-C56E77313403}"/>
              </a:ext>
            </a:extLst>
          </p:cNvPr>
          <p:cNvSpPr/>
          <p:nvPr/>
        </p:nvSpPr>
        <p:spPr>
          <a:xfrm>
            <a:off x="890642" y="3274367"/>
            <a:ext cx="3702463" cy="1729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21345DE-4B0B-43C1-A9A4-9F9E4D4DF03F}"/>
              </a:ext>
            </a:extLst>
          </p:cNvPr>
          <p:cNvCxnSpPr>
            <a:cxnSpLocks/>
          </p:cNvCxnSpPr>
          <p:nvPr/>
        </p:nvCxnSpPr>
        <p:spPr>
          <a:xfrm flipV="1">
            <a:off x="1504729" y="4248850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EE9369E-4418-4D46-868F-FF2DCF5769DA}"/>
              </a:ext>
            </a:extLst>
          </p:cNvPr>
          <p:cNvCxnSpPr>
            <a:cxnSpLocks/>
          </p:cNvCxnSpPr>
          <p:nvPr/>
        </p:nvCxnSpPr>
        <p:spPr>
          <a:xfrm flipV="1">
            <a:off x="2323082" y="424307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2F326F-18D6-4A07-9E9B-FD7E3BA5E00A}"/>
              </a:ext>
            </a:extLst>
          </p:cNvPr>
          <p:cNvCxnSpPr>
            <a:cxnSpLocks/>
          </p:cNvCxnSpPr>
          <p:nvPr/>
        </p:nvCxnSpPr>
        <p:spPr>
          <a:xfrm flipV="1">
            <a:off x="1499945" y="4645675"/>
            <a:ext cx="811810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6FB185-ED9F-461E-AB3E-3551E55FF0F0}"/>
              </a:ext>
            </a:extLst>
          </p:cNvPr>
          <p:cNvSpPr txBox="1"/>
          <p:nvPr/>
        </p:nvSpPr>
        <p:spPr>
          <a:xfrm>
            <a:off x="1555234" y="4645675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680F427-ECD8-4C51-B618-9C967F936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1034"/>
              </p:ext>
            </p:extLst>
          </p:nvPr>
        </p:nvGraphicFramePr>
        <p:xfrm>
          <a:off x="1110659" y="3872234"/>
          <a:ext cx="31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EAD508B-8965-413C-A242-A089D4DAC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98723"/>
              </p:ext>
            </p:extLst>
          </p:nvPr>
        </p:nvGraphicFramePr>
        <p:xfrm>
          <a:off x="1100539" y="5448102"/>
          <a:ext cx="31795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1B9845E-BE57-447F-BC39-81EFD678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2322"/>
              </p:ext>
            </p:extLst>
          </p:nvPr>
        </p:nvGraphicFramePr>
        <p:xfrm>
          <a:off x="7154308" y="1093951"/>
          <a:ext cx="15897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05BBD4-EAE8-4500-9862-4E643E0B8A71}"/>
              </a:ext>
            </a:extLst>
          </p:cNvPr>
          <p:cNvSpPr txBox="1"/>
          <p:nvPr/>
        </p:nvSpPr>
        <p:spPr>
          <a:xfrm>
            <a:off x="8967474" y="109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076141-F06C-45C4-B732-DB3B99238E63}"/>
              </a:ext>
            </a:extLst>
          </p:cNvPr>
          <p:cNvSpPr txBox="1"/>
          <p:nvPr/>
        </p:nvSpPr>
        <p:spPr>
          <a:xfrm>
            <a:off x="6589325" y="1096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8CA0AED0-1A4D-4337-B864-8CF82C46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88160"/>
              </p:ext>
            </p:extLst>
          </p:nvPr>
        </p:nvGraphicFramePr>
        <p:xfrm>
          <a:off x="5540765" y="1093951"/>
          <a:ext cx="7948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42141F9C-69B0-420D-B5D7-955BAEF6A331}"/>
              </a:ext>
            </a:extLst>
          </p:cNvPr>
          <p:cNvSpPr txBox="1"/>
          <p:nvPr/>
        </p:nvSpPr>
        <p:spPr>
          <a:xfrm>
            <a:off x="7141532" y="152368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931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퀵 정렬</a:t>
            </a:r>
            <a:endParaRPr lang="en-US" altLang="ko-KR" sz="24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8EEF5B-24ED-4AEE-B761-701225803D0C}"/>
              </a:ext>
            </a:extLst>
          </p:cNvPr>
          <p:cNvCxnSpPr>
            <a:cxnSpLocks/>
          </p:cNvCxnSpPr>
          <p:nvPr/>
        </p:nvCxnSpPr>
        <p:spPr>
          <a:xfrm>
            <a:off x="1439282" y="1207771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181B1-4D4E-4B20-AD69-76DBC8E727A1}"/>
              </a:ext>
            </a:extLst>
          </p:cNvPr>
          <p:cNvSpPr txBox="1"/>
          <p:nvPr/>
        </p:nvSpPr>
        <p:spPr>
          <a:xfrm>
            <a:off x="1100539" y="85614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C8F478-B9E4-4C84-B45A-35C435C7F7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28550" y="1225481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72613E-F65F-48F3-A044-0E3B0B70F9C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911474" y="1256173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9BF90-8238-413F-9847-15A2DE94403C}"/>
              </a:ext>
            </a:extLst>
          </p:cNvPr>
          <p:cNvSpPr txBox="1"/>
          <p:nvPr/>
        </p:nvSpPr>
        <p:spPr>
          <a:xfrm>
            <a:off x="1954276" y="8561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015B1-0318-4457-B38A-83483E56C9ED}"/>
              </a:ext>
            </a:extLst>
          </p:cNvPr>
          <p:cNvSpPr txBox="1"/>
          <p:nvPr/>
        </p:nvSpPr>
        <p:spPr>
          <a:xfrm>
            <a:off x="3588308" y="886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D8FFB-4272-4EF5-88F8-B984E80B7B01}"/>
              </a:ext>
            </a:extLst>
          </p:cNvPr>
          <p:cNvSpPr txBox="1"/>
          <p:nvPr/>
        </p:nvSpPr>
        <p:spPr>
          <a:xfrm>
            <a:off x="1243440" y="178877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D2EBA-A002-47D4-B87C-59EFEF3B9ADB}"/>
              </a:ext>
            </a:extLst>
          </p:cNvPr>
          <p:cNvSpPr txBox="1"/>
          <p:nvPr/>
        </p:nvSpPr>
        <p:spPr>
          <a:xfrm>
            <a:off x="3588308" y="17516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F64DE-2C26-4CBB-BEF6-62B01B10AA53}"/>
              </a:ext>
            </a:extLst>
          </p:cNvPr>
          <p:cNvSpPr/>
          <p:nvPr/>
        </p:nvSpPr>
        <p:spPr>
          <a:xfrm>
            <a:off x="890642" y="856149"/>
            <a:ext cx="3702463" cy="200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BF6D89-4F48-47CC-BFC4-B73F0BBA12A7}"/>
              </a:ext>
            </a:extLst>
          </p:cNvPr>
          <p:cNvCxnSpPr>
            <a:cxnSpLocks/>
          </p:cNvCxnSpPr>
          <p:nvPr/>
        </p:nvCxnSpPr>
        <p:spPr>
          <a:xfrm flipV="1">
            <a:off x="2260169" y="202904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693E8A-3099-4E8F-9A95-244B6C2FB56B}"/>
              </a:ext>
            </a:extLst>
          </p:cNvPr>
          <p:cNvCxnSpPr>
            <a:cxnSpLocks/>
          </p:cNvCxnSpPr>
          <p:nvPr/>
        </p:nvCxnSpPr>
        <p:spPr>
          <a:xfrm flipV="1">
            <a:off x="3912426" y="202904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3332C9-930C-425A-8A2F-2FE629FB4F86}"/>
              </a:ext>
            </a:extLst>
          </p:cNvPr>
          <p:cNvCxnSpPr>
            <a:cxnSpLocks/>
          </p:cNvCxnSpPr>
          <p:nvPr/>
        </p:nvCxnSpPr>
        <p:spPr>
          <a:xfrm>
            <a:off x="2260169" y="2425869"/>
            <a:ext cx="1651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79A4D1-F695-42E8-973F-1E32415D16AC}"/>
              </a:ext>
            </a:extLst>
          </p:cNvPr>
          <p:cNvSpPr txBox="1"/>
          <p:nvPr/>
        </p:nvSpPr>
        <p:spPr>
          <a:xfrm>
            <a:off x="2682111" y="2412276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88A9A2F6-FFDF-4502-9ECC-9CEDBA43F8BB}"/>
              </a:ext>
            </a:extLst>
          </p:cNvPr>
          <p:cNvGraphicFramePr>
            <a:graphicFrameLocks noGrp="1"/>
          </p:cNvGraphicFramePr>
          <p:nvPr/>
        </p:nvGraphicFramePr>
        <p:xfrm>
          <a:off x="1110659" y="1454015"/>
          <a:ext cx="31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C49F990-E89E-472D-9F86-434290F302EB}"/>
              </a:ext>
            </a:extLst>
          </p:cNvPr>
          <p:cNvGraphicFramePr>
            <a:graphicFrameLocks noGrp="1"/>
          </p:cNvGraphicFramePr>
          <p:nvPr/>
        </p:nvGraphicFramePr>
        <p:xfrm>
          <a:off x="9502182" y="1093951"/>
          <a:ext cx="15897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91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5A2C85B-11AA-456A-97B3-D9703A3B8F79}"/>
              </a:ext>
            </a:extLst>
          </p:cNvPr>
          <p:cNvSpPr txBox="1"/>
          <p:nvPr/>
        </p:nvSpPr>
        <p:spPr>
          <a:xfrm>
            <a:off x="824068" y="467599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B8B545-B5AB-4735-971F-4827EAEDEAE6}"/>
              </a:ext>
            </a:extLst>
          </p:cNvPr>
          <p:cNvSpPr txBox="1"/>
          <p:nvPr/>
        </p:nvSpPr>
        <p:spPr>
          <a:xfrm>
            <a:off x="9502182" y="1509201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F68D929-62F9-4FCF-94AA-4E86EE78B761}"/>
              </a:ext>
            </a:extLst>
          </p:cNvPr>
          <p:cNvCxnSpPr>
            <a:cxnSpLocks/>
          </p:cNvCxnSpPr>
          <p:nvPr/>
        </p:nvCxnSpPr>
        <p:spPr>
          <a:xfrm>
            <a:off x="1439282" y="3625990"/>
            <a:ext cx="1" cy="20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C73867-926A-4386-8FC7-ACB82D0C75F6}"/>
              </a:ext>
            </a:extLst>
          </p:cNvPr>
          <p:cNvSpPr txBox="1"/>
          <p:nvPr/>
        </p:nvSpPr>
        <p:spPr>
          <a:xfrm>
            <a:off x="1100539" y="3274368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pivot</a:t>
            </a:r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C7FB2FA-84C6-4A62-A0DD-DD962571D83A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128347" y="3675843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01A0F2D-479B-4DCF-85B9-4B951E17013F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2291985" y="3673822"/>
            <a:ext cx="0" cy="18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086FAA-3637-4A37-AF57-1590748D39FE}"/>
              </a:ext>
            </a:extLst>
          </p:cNvPr>
          <p:cNvSpPr txBox="1"/>
          <p:nvPr/>
        </p:nvSpPr>
        <p:spPr>
          <a:xfrm>
            <a:off x="2854073" y="330651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low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EA330A-85DC-4EDA-8144-65EB47CD7031}"/>
              </a:ext>
            </a:extLst>
          </p:cNvPr>
          <p:cNvSpPr txBox="1"/>
          <p:nvPr/>
        </p:nvSpPr>
        <p:spPr>
          <a:xfrm>
            <a:off x="1968819" y="3304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high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B1FF7E-6674-461C-B1A3-C56E77313403}"/>
              </a:ext>
            </a:extLst>
          </p:cNvPr>
          <p:cNvSpPr/>
          <p:nvPr/>
        </p:nvSpPr>
        <p:spPr>
          <a:xfrm>
            <a:off x="890642" y="3274367"/>
            <a:ext cx="3702463" cy="1729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21345DE-4B0B-43C1-A9A4-9F9E4D4DF03F}"/>
              </a:ext>
            </a:extLst>
          </p:cNvPr>
          <p:cNvCxnSpPr>
            <a:cxnSpLocks/>
          </p:cNvCxnSpPr>
          <p:nvPr/>
        </p:nvCxnSpPr>
        <p:spPr>
          <a:xfrm flipV="1">
            <a:off x="1504729" y="4248850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EE9369E-4418-4D46-868F-FF2DCF5769DA}"/>
              </a:ext>
            </a:extLst>
          </p:cNvPr>
          <p:cNvCxnSpPr>
            <a:cxnSpLocks/>
          </p:cNvCxnSpPr>
          <p:nvPr/>
        </p:nvCxnSpPr>
        <p:spPr>
          <a:xfrm flipV="1">
            <a:off x="2323082" y="4243074"/>
            <a:ext cx="0" cy="3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2F326F-18D6-4A07-9E9B-FD7E3BA5E00A}"/>
              </a:ext>
            </a:extLst>
          </p:cNvPr>
          <p:cNvCxnSpPr>
            <a:cxnSpLocks/>
          </p:cNvCxnSpPr>
          <p:nvPr/>
        </p:nvCxnSpPr>
        <p:spPr>
          <a:xfrm flipV="1">
            <a:off x="1499945" y="4645675"/>
            <a:ext cx="811810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6FB185-ED9F-461E-AB3E-3551E55FF0F0}"/>
              </a:ext>
            </a:extLst>
          </p:cNvPr>
          <p:cNvSpPr txBox="1"/>
          <p:nvPr/>
        </p:nvSpPr>
        <p:spPr>
          <a:xfrm>
            <a:off x="1555234" y="4645675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</a:t>
            </a:r>
            <a:endParaRPr lang="ko-KR" altLang="en-US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680F427-ECD8-4C51-B618-9C967F93663C}"/>
              </a:ext>
            </a:extLst>
          </p:cNvPr>
          <p:cNvGraphicFramePr>
            <a:graphicFrameLocks noGrp="1"/>
          </p:cNvGraphicFramePr>
          <p:nvPr/>
        </p:nvGraphicFramePr>
        <p:xfrm>
          <a:off x="1110659" y="3872234"/>
          <a:ext cx="31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EAD508B-8965-413C-A242-A089D4DACAF7}"/>
              </a:ext>
            </a:extLst>
          </p:cNvPr>
          <p:cNvGraphicFramePr>
            <a:graphicFrameLocks noGrp="1"/>
          </p:cNvGraphicFramePr>
          <p:nvPr/>
        </p:nvGraphicFramePr>
        <p:xfrm>
          <a:off x="1100539" y="5448102"/>
          <a:ext cx="31795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1B9845E-BE57-447F-BC39-81EFD6788FE5}"/>
              </a:ext>
            </a:extLst>
          </p:cNvPr>
          <p:cNvGraphicFramePr>
            <a:graphicFrameLocks noGrp="1"/>
          </p:cNvGraphicFramePr>
          <p:nvPr/>
        </p:nvGraphicFramePr>
        <p:xfrm>
          <a:off x="7154308" y="1093951"/>
          <a:ext cx="15897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05BBD4-EAE8-4500-9862-4E643E0B8A71}"/>
              </a:ext>
            </a:extLst>
          </p:cNvPr>
          <p:cNvSpPr txBox="1"/>
          <p:nvPr/>
        </p:nvSpPr>
        <p:spPr>
          <a:xfrm>
            <a:off x="8967474" y="109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076141-F06C-45C4-B732-DB3B99238E63}"/>
              </a:ext>
            </a:extLst>
          </p:cNvPr>
          <p:cNvSpPr txBox="1"/>
          <p:nvPr/>
        </p:nvSpPr>
        <p:spPr>
          <a:xfrm>
            <a:off x="6589325" y="1096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8CA0AED0-1A4D-4337-B864-8CF82C46A4FA}"/>
              </a:ext>
            </a:extLst>
          </p:cNvPr>
          <p:cNvGraphicFramePr>
            <a:graphicFrameLocks noGrp="1"/>
          </p:cNvGraphicFramePr>
          <p:nvPr/>
        </p:nvGraphicFramePr>
        <p:xfrm>
          <a:off x="5540765" y="1093951"/>
          <a:ext cx="7948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42141F9C-69B0-420D-B5D7-955BAEF6A331}"/>
              </a:ext>
            </a:extLst>
          </p:cNvPr>
          <p:cNvSpPr txBox="1"/>
          <p:nvPr/>
        </p:nvSpPr>
        <p:spPr>
          <a:xfrm>
            <a:off x="7141532" y="152368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partition </a:t>
            </a:r>
            <a:r>
              <a:rPr lang="ko-KR" altLang="en-US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8567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기수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05110"/>
              </p:ext>
            </p:extLst>
          </p:nvPr>
        </p:nvGraphicFramePr>
        <p:xfrm>
          <a:off x="7143283" y="3427048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8CD5AB-4402-4FC2-A01F-D6B008244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4134"/>
              </p:ext>
            </p:extLst>
          </p:nvPr>
        </p:nvGraphicFramePr>
        <p:xfrm>
          <a:off x="5518943" y="1943688"/>
          <a:ext cx="11541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115">
                  <a:extLst>
                    <a:ext uri="{9D8B030D-6E8A-4147-A177-3AD203B41FA5}">
                      <a16:colId xmlns:a16="http://schemas.microsoft.com/office/drawing/2014/main" val="1311494875"/>
                    </a:ext>
                  </a:extLst>
                </a:gridCol>
                <a:gridCol w="522999">
                  <a:extLst>
                    <a:ext uri="{9D8B030D-6E8A-4147-A177-3AD203B41FA5}">
                      <a16:colId xmlns:a16="http://schemas.microsoft.com/office/drawing/2014/main" val="237542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9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36222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766D2E33-ED49-49C9-8013-9B5514AE4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02839"/>
              </p:ext>
            </p:extLst>
          </p:nvPr>
        </p:nvGraphicFramePr>
        <p:xfrm>
          <a:off x="331956" y="3427048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273729-832A-4796-8661-952C0615D131}"/>
              </a:ext>
            </a:extLst>
          </p:cNvPr>
          <p:cNvCxnSpPr/>
          <p:nvPr/>
        </p:nvCxnSpPr>
        <p:spPr>
          <a:xfrm flipH="1">
            <a:off x="6673057" y="3612468"/>
            <a:ext cx="47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0CBF44-A760-4448-A6C4-6316F3512248}"/>
              </a:ext>
            </a:extLst>
          </p:cNvPr>
          <p:cNvCxnSpPr/>
          <p:nvPr/>
        </p:nvCxnSpPr>
        <p:spPr>
          <a:xfrm flipH="1">
            <a:off x="5048717" y="3612468"/>
            <a:ext cx="47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A20AB6-D7E8-4557-B8DD-3D7B64C11C6E}"/>
              </a:ext>
            </a:extLst>
          </p:cNvPr>
          <p:cNvSpPr txBox="1"/>
          <p:nvPr/>
        </p:nvSpPr>
        <p:spPr>
          <a:xfrm>
            <a:off x="5195777" y="1572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버켓</a:t>
            </a:r>
          </a:p>
        </p:txBody>
      </p:sp>
    </p:spTree>
    <p:extLst>
      <p:ext uri="{BB962C8B-B14F-4D97-AF65-F5344CB8AC3E}">
        <p14:creationId xmlns:p14="http://schemas.microsoft.com/office/powerpoint/2010/main" val="7367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기수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/>
        </p:nvGraphicFramePr>
        <p:xfrm>
          <a:off x="1237703" y="1029288"/>
          <a:ext cx="47167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29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8CD5AB-4402-4FC2-A01F-D6B008244530}"/>
              </a:ext>
            </a:extLst>
          </p:cNvPr>
          <p:cNvGraphicFramePr>
            <a:graphicFrameLocks noGrp="1"/>
          </p:cNvGraphicFramePr>
          <p:nvPr/>
        </p:nvGraphicFramePr>
        <p:xfrm>
          <a:off x="2690334" y="2120312"/>
          <a:ext cx="18114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98">
                  <a:extLst>
                    <a:ext uri="{9D8B030D-6E8A-4147-A177-3AD203B41FA5}">
                      <a16:colId xmlns:a16="http://schemas.microsoft.com/office/drawing/2014/main" val="1311494875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37542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74, 44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9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36222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766D2E33-ED49-49C9-8013-9B5514AE44A5}"/>
              </a:ext>
            </a:extLst>
          </p:cNvPr>
          <p:cNvGraphicFramePr>
            <a:graphicFrameLocks noGrp="1"/>
          </p:cNvGraphicFramePr>
          <p:nvPr/>
        </p:nvGraphicFramePr>
        <p:xfrm>
          <a:off x="6632663" y="1025624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71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273729-832A-4796-8661-952C0615D131}"/>
              </a:ext>
            </a:extLst>
          </p:cNvPr>
          <p:cNvCxnSpPr>
            <a:cxnSpLocks/>
          </p:cNvCxnSpPr>
          <p:nvPr/>
        </p:nvCxnSpPr>
        <p:spPr>
          <a:xfrm flipV="1">
            <a:off x="4653592" y="1524000"/>
            <a:ext cx="1979071" cy="24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0CBF44-A760-4448-A6C4-6316F3512248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 flipH="1">
            <a:off x="3596082" y="1395048"/>
            <a:ext cx="1" cy="7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E5793233-9B21-4799-9100-3F1D27B79AED}"/>
              </a:ext>
            </a:extLst>
          </p:cNvPr>
          <p:cNvGraphicFramePr>
            <a:graphicFrameLocks noGrp="1"/>
          </p:cNvGraphicFramePr>
          <p:nvPr/>
        </p:nvGraphicFramePr>
        <p:xfrm>
          <a:off x="7857745" y="2120312"/>
          <a:ext cx="18114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98">
                  <a:extLst>
                    <a:ext uri="{9D8B030D-6E8A-4147-A177-3AD203B41FA5}">
                      <a16:colId xmlns:a16="http://schemas.microsoft.com/office/drawing/2014/main" val="1311494875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37542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23, 25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44, 48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71, 74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9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36222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56712E-7767-4991-9FA6-EB67C209263F}"/>
              </a:ext>
            </a:extLst>
          </p:cNvPr>
          <p:cNvCxnSpPr>
            <a:cxnSpLocks/>
          </p:cNvCxnSpPr>
          <p:nvPr/>
        </p:nvCxnSpPr>
        <p:spPr>
          <a:xfrm flipH="1">
            <a:off x="8763493" y="1395048"/>
            <a:ext cx="1" cy="7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2">
            <a:extLst>
              <a:ext uri="{FF2B5EF4-FFF2-40B4-BE49-F238E27FC236}">
                <a16:creationId xmlns:a16="http://schemas.microsoft.com/office/drawing/2014/main" id="{22EA9151-AE6C-4839-AAA9-9C36CBF5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24673"/>
              </p:ext>
            </p:extLst>
          </p:nvPr>
        </p:nvGraphicFramePr>
        <p:xfrm>
          <a:off x="6632662" y="6059800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9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기수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/>
        </p:nvGraphicFramePr>
        <p:xfrm>
          <a:off x="1237703" y="1029288"/>
          <a:ext cx="47167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29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8CD5AB-4402-4FC2-A01F-D6B008244530}"/>
              </a:ext>
            </a:extLst>
          </p:cNvPr>
          <p:cNvGraphicFramePr>
            <a:graphicFrameLocks noGrp="1"/>
          </p:cNvGraphicFramePr>
          <p:nvPr/>
        </p:nvGraphicFramePr>
        <p:xfrm>
          <a:off x="2690334" y="2120312"/>
          <a:ext cx="18114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98">
                  <a:extLst>
                    <a:ext uri="{9D8B030D-6E8A-4147-A177-3AD203B41FA5}">
                      <a16:colId xmlns:a16="http://schemas.microsoft.com/office/drawing/2014/main" val="1311494875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37542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74, 44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9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36222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766D2E33-ED49-49C9-8013-9B5514AE44A5}"/>
              </a:ext>
            </a:extLst>
          </p:cNvPr>
          <p:cNvGraphicFramePr>
            <a:graphicFrameLocks noGrp="1"/>
          </p:cNvGraphicFramePr>
          <p:nvPr/>
        </p:nvGraphicFramePr>
        <p:xfrm>
          <a:off x="6632663" y="1025624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71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273729-832A-4796-8661-952C0615D131}"/>
              </a:ext>
            </a:extLst>
          </p:cNvPr>
          <p:cNvCxnSpPr>
            <a:cxnSpLocks/>
          </p:cNvCxnSpPr>
          <p:nvPr/>
        </p:nvCxnSpPr>
        <p:spPr>
          <a:xfrm flipV="1">
            <a:off x="4653592" y="1524000"/>
            <a:ext cx="1979071" cy="24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0CBF44-A760-4448-A6C4-6316F3512248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 flipH="1">
            <a:off x="3596082" y="1395048"/>
            <a:ext cx="1" cy="7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E5793233-9B21-4799-9100-3F1D27B79AED}"/>
              </a:ext>
            </a:extLst>
          </p:cNvPr>
          <p:cNvGraphicFramePr>
            <a:graphicFrameLocks noGrp="1"/>
          </p:cNvGraphicFramePr>
          <p:nvPr/>
        </p:nvGraphicFramePr>
        <p:xfrm>
          <a:off x="7857745" y="2120312"/>
          <a:ext cx="18114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98">
                  <a:extLst>
                    <a:ext uri="{9D8B030D-6E8A-4147-A177-3AD203B41FA5}">
                      <a16:colId xmlns:a16="http://schemas.microsoft.com/office/drawing/2014/main" val="1311494875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37542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23, 25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44, 48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6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71, 74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9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36222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56712E-7767-4991-9FA6-EB67C209263F}"/>
              </a:ext>
            </a:extLst>
          </p:cNvPr>
          <p:cNvCxnSpPr>
            <a:cxnSpLocks/>
          </p:cNvCxnSpPr>
          <p:nvPr/>
        </p:nvCxnSpPr>
        <p:spPr>
          <a:xfrm flipH="1">
            <a:off x="8763493" y="1395048"/>
            <a:ext cx="1" cy="7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2">
            <a:extLst>
              <a:ext uri="{FF2B5EF4-FFF2-40B4-BE49-F238E27FC236}">
                <a16:creationId xmlns:a16="http://schemas.microsoft.com/office/drawing/2014/main" id="{22EA9151-AE6C-4839-AAA9-9C36CBF5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82603"/>
              </p:ext>
            </p:extLst>
          </p:nvPr>
        </p:nvGraphicFramePr>
        <p:xfrm>
          <a:off x="6632662" y="6195518"/>
          <a:ext cx="4716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23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73823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8C90BB-0990-43ED-9C7C-568FDCC47108}"/>
              </a:ext>
            </a:extLst>
          </p:cNvPr>
          <p:cNvSpPr txBox="1"/>
          <p:nvPr/>
        </p:nvSpPr>
        <p:spPr>
          <a:xfrm>
            <a:off x="1461034" y="21203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queues[0]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2D1CB-75E4-409A-B583-0355E6A4B294}"/>
              </a:ext>
            </a:extLst>
          </p:cNvPr>
          <p:cNvSpPr txBox="1"/>
          <p:nvPr/>
        </p:nvSpPr>
        <p:spPr>
          <a:xfrm>
            <a:off x="1461034" y="248964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queues[1]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7A3C1-298B-44A6-9A9E-9F4A99FD0227}"/>
              </a:ext>
            </a:extLst>
          </p:cNvPr>
          <p:cNvSpPr txBox="1"/>
          <p:nvPr/>
        </p:nvSpPr>
        <p:spPr>
          <a:xfrm>
            <a:off x="1461034" y="545938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queues[9]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E0605-B93A-4327-AB1F-FA139668C479}"/>
              </a:ext>
            </a:extLst>
          </p:cNvPr>
          <p:cNvSpPr txBox="1"/>
          <p:nvPr/>
        </p:nvSpPr>
        <p:spPr>
          <a:xfrm>
            <a:off x="1885028" y="38107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677B8-8C3E-4F4E-9652-28364677FFC8}"/>
              </a:ext>
            </a:extLst>
          </p:cNvPr>
          <p:cNvSpPr txBox="1"/>
          <p:nvPr/>
        </p:nvSpPr>
        <p:spPr>
          <a:xfrm>
            <a:off x="760390" y="10105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43E77-2460-449C-AA1C-80372610C05B}"/>
              </a:ext>
            </a:extLst>
          </p:cNvPr>
          <p:cNvSpPr txBox="1"/>
          <p:nvPr/>
        </p:nvSpPr>
        <p:spPr>
          <a:xfrm>
            <a:off x="3727123" y="150929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enqueue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A0F2-C091-487E-AB07-1CDB575E0428}"/>
              </a:ext>
            </a:extLst>
          </p:cNvPr>
          <p:cNvSpPr txBox="1"/>
          <p:nvPr/>
        </p:nvSpPr>
        <p:spPr>
          <a:xfrm>
            <a:off x="8822416" y="150929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enqueue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500BA-5009-4248-AAAA-11E80D773B50}"/>
              </a:ext>
            </a:extLst>
          </p:cNvPr>
          <p:cNvSpPr txBox="1"/>
          <p:nvPr/>
        </p:nvSpPr>
        <p:spPr>
          <a:xfrm>
            <a:off x="5726913" y="271342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dequeue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37A7C9-97D3-4986-99B7-FD24A987D230}"/>
              </a:ext>
            </a:extLst>
          </p:cNvPr>
          <p:cNvSpPr txBox="1"/>
          <p:nvPr/>
        </p:nvSpPr>
        <p:spPr>
          <a:xfrm>
            <a:off x="8843941" y="582618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dequeue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E53ECE-65D8-4D26-AF0A-5C081A3AF8F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763493" y="5828712"/>
            <a:ext cx="0" cy="36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2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Big-O </a:t>
            </a:r>
            <a:r>
              <a:rPr lang="ko-KR" altLang="en-US" sz="2400" b="1"/>
              <a:t>표기법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29118CA9-9E2A-4322-999E-CB6E3BF4E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667143"/>
                  </p:ext>
                </p:extLst>
              </p:nvPr>
            </p:nvGraphicFramePr>
            <p:xfrm>
              <a:off x="652378" y="1552858"/>
              <a:ext cx="10897936" cy="4626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4484">
                      <a:extLst>
                        <a:ext uri="{9D8B030D-6E8A-4147-A177-3AD203B41FA5}">
                          <a16:colId xmlns:a16="http://schemas.microsoft.com/office/drawing/2014/main" val="964512456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3372985743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2842977088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115246400"/>
                        </a:ext>
                      </a:extLst>
                    </a:gridCol>
                  </a:tblGrid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알고리즘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최선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평균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최악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9021591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삽입</a:t>
                          </a:r>
                          <a:endParaRPr lang="en-US" altLang="ko-KR" sz="24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416631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선택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497834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버블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998886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603055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퀵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7415435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히프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35800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합병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682159"/>
                      </a:ext>
                    </a:extLst>
                  </a:tr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기수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9736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29118CA9-9E2A-4322-999E-CB6E3BF4E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667143"/>
                  </p:ext>
                </p:extLst>
              </p:nvPr>
            </p:nvGraphicFramePr>
            <p:xfrm>
              <a:off x="652378" y="1552858"/>
              <a:ext cx="10897936" cy="4626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4484">
                      <a:extLst>
                        <a:ext uri="{9D8B030D-6E8A-4147-A177-3AD203B41FA5}">
                          <a16:colId xmlns:a16="http://schemas.microsoft.com/office/drawing/2014/main" val="964512456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3372985743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2842977088"/>
                        </a:ext>
                      </a:extLst>
                    </a:gridCol>
                    <a:gridCol w="2724484">
                      <a:extLst>
                        <a:ext uri="{9D8B030D-6E8A-4147-A177-3AD203B41FA5}">
                          <a16:colId xmlns:a16="http://schemas.microsoft.com/office/drawing/2014/main" val="115246400"/>
                        </a:ext>
                      </a:extLst>
                    </a:gridCol>
                  </a:tblGrid>
                  <a:tr h="4759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알고리즘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최선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평균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/>
                            <a:t>최악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90215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삽입</a:t>
                          </a:r>
                          <a:endParaRPr lang="en-US" altLang="ko-KR" sz="24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47" t="-98824" r="-200895" b="-72352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4" t="-98824" r="-447" b="-7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4166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선택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2" t="-198824" r="-298" b="-6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4978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버블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2" t="-295349" r="-298" b="-516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998886"/>
                      </a:ext>
                    </a:extLst>
                  </a:tr>
                  <a:tr h="5229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47" t="-400000" r="-200895" b="-42235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4" t="-400000" r="-447" b="-4223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800"/>
                            <a:t>)</a:t>
                          </a:r>
                          <a:endParaRPr lang="ko-KR" alt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60305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퀵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" t="-494186" r="-50447" b="-3174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47" t="-494186" r="-895" b="-317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4154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히프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2" t="-601176" r="-298" b="-22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358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합병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2" t="-701176" r="-298" b="-12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6821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0"/>
                            <a:t>기수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2" t="-801176" r="-298" b="-2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9736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7D1D5-CD38-4126-97CE-15F762E4028A}"/>
                  </a:ext>
                </a:extLst>
              </p:cNvPr>
              <p:cNvSpPr txBox="1"/>
              <p:nvPr/>
            </p:nvSpPr>
            <p:spPr>
              <a:xfrm>
                <a:off x="652378" y="726161"/>
                <a:ext cx="2758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/>
                  <a:t>) for </a:t>
                </a:r>
                <a:r>
                  <a:rPr lang="ko-KR" altLang="en-US" sz="2400"/>
                  <a:t>루프 </a:t>
                </a:r>
                <a:r>
                  <a:rPr lang="en-US" altLang="ko-KR" sz="2400"/>
                  <a:t>2</a:t>
                </a:r>
                <a:r>
                  <a:rPr lang="ko-KR" altLang="en-US" sz="2400"/>
                  <a:t>중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7D1D5-CD38-4126-97CE-15F762E4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8" y="726161"/>
                <a:ext cx="2758960" cy="461665"/>
              </a:xfrm>
              <a:prstGeom prst="rect">
                <a:avLst/>
              </a:prstGeom>
              <a:blipFill>
                <a:blip r:embed="rId3"/>
                <a:stretch>
                  <a:fillRect l="-442" t="-10526" r="-264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242115-C510-4864-B154-298C70CA5EB9}"/>
                  </a:ext>
                </a:extLst>
              </p:cNvPr>
              <p:cNvSpPr txBox="1"/>
              <p:nvPr/>
            </p:nvSpPr>
            <p:spPr>
              <a:xfrm>
                <a:off x="652378" y="176463"/>
                <a:ext cx="2063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en-US" altLang="ko-KR" sz="2400"/>
                  <a:t>for </a:t>
                </a:r>
                <a:r>
                  <a:rPr lang="ko-KR" altLang="en-US" sz="2400"/>
                  <a:t>루프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242115-C510-4864-B154-298C70CA5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8" y="176463"/>
                <a:ext cx="2063322" cy="461665"/>
              </a:xfrm>
              <a:prstGeom prst="rect">
                <a:avLst/>
              </a:prstGeom>
              <a:blipFill>
                <a:blip r:embed="rId4"/>
                <a:stretch>
                  <a:fillRect l="-592" t="-10526" r="-384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2EAAB-4AA7-49B5-BC0E-258EB29D2B93}"/>
                  </a:ext>
                </a:extLst>
              </p:cNvPr>
              <p:cNvSpPr txBox="1"/>
              <p:nvPr/>
            </p:nvSpPr>
            <p:spPr>
              <a:xfrm>
                <a:off x="3913775" y="176463"/>
                <a:ext cx="4164473" cy="468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재</m:t>
                    </m:r>
                  </m:oMath>
                </a14:m>
                <a:r>
                  <a:rPr lang="ko-KR" altLang="en-US" sz="2400"/>
                  <a:t>귀함수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2EAAB-4AA7-49B5-BC0E-258EB29D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75" y="176463"/>
                <a:ext cx="4164473" cy="468590"/>
              </a:xfrm>
              <a:prstGeom prst="rect">
                <a:avLst/>
              </a:prstGeom>
              <a:blipFill>
                <a:blip r:embed="rId5"/>
                <a:stretch>
                  <a:fillRect t="-9091" r="-1464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2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422</Words>
  <Application>Microsoft Office PowerPoint</Application>
  <PresentationFormat>와이드스크린</PresentationFormat>
  <Paragraphs>328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2021-07-16T13:55:08Z</dcterms:modified>
</cp:coreProperties>
</file>