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1C2E7C-3B74-42B7-ACEC-85B224A30FF2}" v="438" dt="2021-07-17T05:49:44.5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4" d="100"/>
          <a:sy n="74" d="100"/>
        </p:scale>
        <p:origin x="84" y="9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승현" userId="11a90075256c3698" providerId="LiveId" clId="{D31C2E7C-3B74-42B7-ACEC-85B224A30FF2}"/>
    <pc:docChg chg="undo custSel addSld delSld modSld">
      <pc:chgData name="승현" userId="11a90075256c3698" providerId="LiveId" clId="{D31C2E7C-3B74-42B7-ACEC-85B224A30FF2}" dt="2021-07-17T05:51:13.228" v="2263" actId="2696"/>
      <pc:docMkLst>
        <pc:docMk/>
      </pc:docMkLst>
      <pc:sldChg chg="addSp delSp modSp mod">
        <pc:chgData name="승현" userId="11a90075256c3698" providerId="LiveId" clId="{D31C2E7C-3B74-42B7-ACEC-85B224A30FF2}" dt="2021-07-17T04:10:52.518" v="712" actId="14100"/>
        <pc:sldMkLst>
          <pc:docMk/>
          <pc:sldMk cId="88337646" sldId="265"/>
        </pc:sldMkLst>
        <pc:spChg chg="add mod">
          <ac:chgData name="승현" userId="11a90075256c3698" providerId="LiveId" clId="{D31C2E7C-3B74-42B7-ACEC-85B224A30FF2}" dt="2021-07-17T03:29:35.753" v="16" actId="20577"/>
          <ac:spMkLst>
            <pc:docMk/>
            <pc:sldMk cId="88337646" sldId="265"/>
            <ac:spMk id="3" creationId="{31FE0E3A-A7D9-4290-8048-6EB50BA7F90D}"/>
          </ac:spMkLst>
        </pc:spChg>
        <pc:spChg chg="add mod ord">
          <ac:chgData name="승현" userId="11a90075256c3698" providerId="LiveId" clId="{D31C2E7C-3B74-42B7-ACEC-85B224A30FF2}" dt="2021-07-17T03:30:30.453" v="63" actId="207"/>
          <ac:spMkLst>
            <pc:docMk/>
            <pc:sldMk cId="88337646" sldId="265"/>
            <ac:spMk id="4" creationId="{A42C1775-75E1-4AA1-918C-A6E00626F9A0}"/>
          </ac:spMkLst>
        </pc:spChg>
        <pc:spChg chg="add del">
          <ac:chgData name="승현" userId="11a90075256c3698" providerId="LiveId" clId="{D31C2E7C-3B74-42B7-ACEC-85B224A30FF2}" dt="2021-07-17T03:31:28.409" v="67" actId="478"/>
          <ac:spMkLst>
            <pc:docMk/>
            <pc:sldMk cId="88337646" sldId="265"/>
            <ac:spMk id="7" creationId="{7BD4027B-11D4-491B-9AE5-ACD90726AAC7}"/>
          </ac:spMkLst>
        </pc:spChg>
        <pc:spChg chg="add mod">
          <ac:chgData name="승현" userId="11a90075256c3698" providerId="LiveId" clId="{D31C2E7C-3B74-42B7-ACEC-85B224A30FF2}" dt="2021-07-17T03:32:14.513" v="104" actId="1076"/>
          <ac:spMkLst>
            <pc:docMk/>
            <pc:sldMk cId="88337646" sldId="265"/>
            <ac:spMk id="9" creationId="{0D144D0C-ECFA-4863-9869-DB4E0CE3E485}"/>
          </ac:spMkLst>
        </pc:spChg>
        <pc:spChg chg="add mod">
          <ac:chgData name="승현" userId="11a90075256c3698" providerId="LiveId" clId="{D31C2E7C-3B74-42B7-ACEC-85B224A30FF2}" dt="2021-07-17T03:32:48.182" v="143" actId="20577"/>
          <ac:spMkLst>
            <pc:docMk/>
            <pc:sldMk cId="88337646" sldId="265"/>
            <ac:spMk id="14" creationId="{6EE7CC6D-FC22-41AC-BCA7-93F0D63DBF4A}"/>
          </ac:spMkLst>
        </pc:spChg>
        <pc:spChg chg="add mod">
          <ac:chgData name="승현" userId="11a90075256c3698" providerId="LiveId" clId="{D31C2E7C-3B74-42B7-ACEC-85B224A30FF2}" dt="2021-07-17T03:29:31.826" v="13" actId="571"/>
          <ac:spMkLst>
            <pc:docMk/>
            <pc:sldMk cId="88337646" sldId="265"/>
            <ac:spMk id="18" creationId="{28E53DD2-CCBE-4E69-865B-19D2107A186C}"/>
          </ac:spMkLst>
        </pc:spChg>
        <pc:spChg chg="add mod">
          <ac:chgData name="승현" userId="11a90075256c3698" providerId="LiveId" clId="{D31C2E7C-3B74-42B7-ACEC-85B224A30FF2}" dt="2021-07-17T03:29:52.734" v="56" actId="20577"/>
          <ac:spMkLst>
            <pc:docMk/>
            <pc:sldMk cId="88337646" sldId="265"/>
            <ac:spMk id="22" creationId="{D9D1C002-84D8-44D5-A3BC-53EF90947FDD}"/>
          </ac:spMkLst>
        </pc:spChg>
        <pc:spChg chg="add mod">
          <ac:chgData name="승현" userId="11a90075256c3698" providerId="LiveId" clId="{D31C2E7C-3B74-42B7-ACEC-85B224A30FF2}" dt="2021-07-17T03:30:16.378" v="60" actId="255"/>
          <ac:spMkLst>
            <pc:docMk/>
            <pc:sldMk cId="88337646" sldId="265"/>
            <ac:spMk id="27" creationId="{8F8F4FFE-61C9-4795-A609-4EE1727E9275}"/>
          </ac:spMkLst>
        </pc:spChg>
        <pc:spChg chg="add mod">
          <ac:chgData name="승현" userId="11a90075256c3698" providerId="LiveId" clId="{D31C2E7C-3B74-42B7-ACEC-85B224A30FF2}" dt="2021-07-17T03:59:29.777" v="459" actId="1076"/>
          <ac:spMkLst>
            <pc:docMk/>
            <pc:sldMk cId="88337646" sldId="265"/>
            <ac:spMk id="28" creationId="{5C097830-7D50-4927-84DE-3D38A4F64BE6}"/>
          </ac:spMkLst>
        </pc:spChg>
        <pc:spChg chg="add del">
          <ac:chgData name="승현" userId="11a90075256c3698" providerId="LiveId" clId="{D31C2E7C-3B74-42B7-ACEC-85B224A30FF2}" dt="2021-07-17T04:00:01.534" v="471" actId="478"/>
          <ac:spMkLst>
            <pc:docMk/>
            <pc:sldMk cId="88337646" sldId="265"/>
            <ac:spMk id="30" creationId="{7AD31B72-129A-496E-A2D0-EA0C00EA6E5F}"/>
          </ac:spMkLst>
        </pc:spChg>
        <pc:spChg chg="add mod">
          <ac:chgData name="승현" userId="11a90075256c3698" providerId="LiveId" clId="{D31C2E7C-3B74-42B7-ACEC-85B224A30FF2}" dt="2021-07-17T04:00:14.155" v="482" actId="1076"/>
          <ac:spMkLst>
            <pc:docMk/>
            <pc:sldMk cId="88337646" sldId="265"/>
            <ac:spMk id="31" creationId="{C1AF3138-1327-48D0-A439-E68B59809BB8}"/>
          </ac:spMkLst>
        </pc:spChg>
        <pc:spChg chg="add del mod">
          <ac:chgData name="승현" userId="11a90075256c3698" providerId="LiveId" clId="{D31C2E7C-3B74-42B7-ACEC-85B224A30FF2}" dt="2021-07-17T04:00:20.957" v="484" actId="478"/>
          <ac:spMkLst>
            <pc:docMk/>
            <pc:sldMk cId="88337646" sldId="265"/>
            <ac:spMk id="33" creationId="{69F13A96-FE76-4B45-B4E4-9527FD0E7412}"/>
          </ac:spMkLst>
        </pc:spChg>
        <pc:spChg chg="add mod">
          <ac:chgData name="승현" userId="11a90075256c3698" providerId="LiveId" clId="{D31C2E7C-3B74-42B7-ACEC-85B224A30FF2}" dt="2021-07-17T04:00:27.593" v="489" actId="1076"/>
          <ac:spMkLst>
            <pc:docMk/>
            <pc:sldMk cId="88337646" sldId="265"/>
            <ac:spMk id="34" creationId="{A15FE228-D420-4A8F-B1CF-64AE8909C55D}"/>
          </ac:spMkLst>
        </pc:spChg>
        <pc:spChg chg="mod">
          <ac:chgData name="승현" userId="11a90075256c3698" providerId="LiveId" clId="{D31C2E7C-3B74-42B7-ACEC-85B224A30FF2}" dt="2021-07-17T04:10:52.518" v="712" actId="14100"/>
          <ac:spMkLst>
            <pc:docMk/>
            <pc:sldMk cId="88337646" sldId="265"/>
            <ac:spMk id="50" creationId="{B6B195BF-B2D8-44C4-9201-360245A4F525}"/>
          </ac:spMkLst>
        </pc:spChg>
        <pc:graphicFrameChg chg="add mod">
          <ac:chgData name="승현" userId="11a90075256c3698" providerId="LiveId" clId="{D31C2E7C-3B74-42B7-ACEC-85B224A30FF2}" dt="2021-07-17T03:35:34.967" v="145" actId="1076"/>
          <ac:graphicFrameMkLst>
            <pc:docMk/>
            <pc:sldMk cId="88337646" sldId="265"/>
            <ac:graphicFrameMk id="29" creationId="{FBA32FB1-7D7A-4F74-B923-667824F43A62}"/>
          </ac:graphicFrameMkLst>
        </pc:graphicFrameChg>
        <pc:cxnChg chg="add mod">
          <ac:chgData name="승현" userId="11a90075256c3698" providerId="LiveId" clId="{D31C2E7C-3B74-42B7-ACEC-85B224A30FF2}" dt="2021-07-17T03:32:08.238" v="103" actId="1076"/>
          <ac:cxnSpMkLst>
            <pc:docMk/>
            <pc:sldMk cId="88337646" sldId="265"/>
            <ac:cxnSpMk id="6" creationId="{C61EB002-7B53-4C11-93C7-74B20492CC0B}"/>
          </ac:cxnSpMkLst>
        </pc:cxnChg>
        <pc:cxnChg chg="add mod">
          <ac:chgData name="승현" userId="11a90075256c3698" providerId="LiveId" clId="{D31C2E7C-3B74-42B7-ACEC-85B224A30FF2}" dt="2021-07-17T03:32:22.582" v="106" actId="1582"/>
          <ac:cxnSpMkLst>
            <pc:docMk/>
            <pc:sldMk cId="88337646" sldId="265"/>
            <ac:cxnSpMk id="12" creationId="{19C3017D-C640-49C4-BEE7-24EAC1CB5CA5}"/>
          </ac:cxnSpMkLst>
        </pc:cxnChg>
      </pc:sldChg>
      <pc:sldChg chg="addSp modSp add mod">
        <pc:chgData name="승현" userId="11a90075256c3698" providerId="LiveId" clId="{D31C2E7C-3B74-42B7-ACEC-85B224A30FF2}" dt="2021-07-17T04:10:44.075" v="678" actId="20577"/>
        <pc:sldMkLst>
          <pc:docMk/>
          <pc:sldMk cId="363603927" sldId="266"/>
        </pc:sldMkLst>
        <pc:spChg chg="add mod">
          <ac:chgData name="승현" userId="11a90075256c3698" providerId="LiveId" clId="{D31C2E7C-3B74-42B7-ACEC-85B224A30FF2}" dt="2021-07-17T03:51:43.782" v="162" actId="1036"/>
          <ac:spMkLst>
            <pc:docMk/>
            <pc:sldMk cId="363603927" sldId="266"/>
            <ac:spMk id="13" creationId="{C4B510D6-E3C9-4D55-BCB1-F7577521218B}"/>
          </ac:spMkLst>
        </pc:spChg>
        <pc:spChg chg="mod">
          <ac:chgData name="승현" userId="11a90075256c3698" providerId="LiveId" clId="{D31C2E7C-3B74-42B7-ACEC-85B224A30FF2}" dt="2021-07-17T03:52:54.670" v="238"/>
          <ac:spMkLst>
            <pc:docMk/>
            <pc:sldMk cId="363603927" sldId="266"/>
            <ac:spMk id="14" creationId="{6EE7CC6D-FC22-41AC-BCA7-93F0D63DBF4A}"/>
          </ac:spMkLst>
        </pc:spChg>
        <pc:spChg chg="add mod">
          <ac:chgData name="승현" userId="11a90075256c3698" providerId="LiveId" clId="{D31C2E7C-3B74-42B7-ACEC-85B224A30FF2}" dt="2021-07-17T03:52:59.350" v="239" actId="1076"/>
          <ac:spMkLst>
            <pc:docMk/>
            <pc:sldMk cId="363603927" sldId="266"/>
            <ac:spMk id="16" creationId="{85E4DBCA-FC36-4020-A643-01C9BC3A2D45}"/>
          </ac:spMkLst>
        </pc:spChg>
        <pc:spChg chg="add mod">
          <ac:chgData name="승현" userId="11a90075256c3698" providerId="LiveId" clId="{D31C2E7C-3B74-42B7-ACEC-85B224A30FF2}" dt="2021-07-17T03:56:16.805" v="419" actId="20577"/>
          <ac:spMkLst>
            <pc:docMk/>
            <pc:sldMk cId="363603927" sldId="266"/>
            <ac:spMk id="17" creationId="{C421E37F-6DC5-4118-90D4-65DA175D4A73}"/>
          </ac:spMkLst>
        </pc:spChg>
        <pc:spChg chg="add mod">
          <ac:chgData name="승현" userId="11a90075256c3698" providerId="LiveId" clId="{D31C2E7C-3B74-42B7-ACEC-85B224A30FF2}" dt="2021-07-17T03:59:31.868" v="460"/>
          <ac:spMkLst>
            <pc:docMk/>
            <pc:sldMk cId="363603927" sldId="266"/>
            <ac:spMk id="19" creationId="{126D38CF-86DB-460E-8D0F-77D9F6904DD3}"/>
          </ac:spMkLst>
        </pc:spChg>
        <pc:spChg chg="add mod">
          <ac:chgData name="승현" userId="11a90075256c3698" providerId="LiveId" clId="{D31C2E7C-3B74-42B7-ACEC-85B224A30FF2}" dt="2021-07-17T04:01:28.462" v="490"/>
          <ac:spMkLst>
            <pc:docMk/>
            <pc:sldMk cId="363603927" sldId="266"/>
            <ac:spMk id="20" creationId="{956273C8-7242-443A-881B-348C77307984}"/>
          </ac:spMkLst>
        </pc:spChg>
        <pc:spChg chg="add mod">
          <ac:chgData name="승현" userId="11a90075256c3698" providerId="LiveId" clId="{D31C2E7C-3B74-42B7-ACEC-85B224A30FF2}" dt="2021-07-17T04:01:34.497" v="492" actId="1076"/>
          <ac:spMkLst>
            <pc:docMk/>
            <pc:sldMk cId="363603927" sldId="266"/>
            <ac:spMk id="21" creationId="{98CBA93D-CC1E-49E2-AE72-447F87AD590E}"/>
          </ac:spMkLst>
        </pc:spChg>
        <pc:spChg chg="mod">
          <ac:chgData name="승현" userId="11a90075256c3698" providerId="LiveId" clId="{D31C2E7C-3B74-42B7-ACEC-85B224A30FF2}" dt="2021-07-17T03:51:16.214" v="152" actId="1076"/>
          <ac:spMkLst>
            <pc:docMk/>
            <pc:sldMk cId="363603927" sldId="266"/>
            <ac:spMk id="22" creationId="{D9D1C002-84D8-44D5-A3BC-53EF90947FDD}"/>
          </ac:spMkLst>
        </pc:spChg>
        <pc:spChg chg="add mod">
          <ac:chgData name="승현" userId="11a90075256c3698" providerId="LiveId" clId="{D31C2E7C-3B74-42B7-ACEC-85B224A30FF2}" dt="2021-07-17T04:01:39.057" v="495" actId="20577"/>
          <ac:spMkLst>
            <pc:docMk/>
            <pc:sldMk cId="363603927" sldId="266"/>
            <ac:spMk id="23" creationId="{B0AE2998-416D-436A-9231-9B5C0966EAB1}"/>
          </ac:spMkLst>
        </pc:spChg>
        <pc:spChg chg="mod">
          <ac:chgData name="승현" userId="11a90075256c3698" providerId="LiveId" clId="{D31C2E7C-3B74-42B7-ACEC-85B224A30FF2}" dt="2021-07-17T03:51:24.277" v="153" actId="1076"/>
          <ac:spMkLst>
            <pc:docMk/>
            <pc:sldMk cId="363603927" sldId="266"/>
            <ac:spMk id="27" creationId="{8F8F4FFE-61C9-4795-A609-4EE1727E9275}"/>
          </ac:spMkLst>
        </pc:spChg>
        <pc:spChg chg="mod">
          <ac:chgData name="승현" userId="11a90075256c3698" providerId="LiveId" clId="{D31C2E7C-3B74-42B7-ACEC-85B224A30FF2}" dt="2021-07-17T04:10:44.075" v="678" actId="20577"/>
          <ac:spMkLst>
            <pc:docMk/>
            <pc:sldMk cId="363603927" sldId="266"/>
            <ac:spMk id="50" creationId="{B6B195BF-B2D8-44C4-9201-360245A4F525}"/>
          </ac:spMkLst>
        </pc:spChg>
        <pc:graphicFrameChg chg="mod modGraphic">
          <ac:chgData name="승현" userId="11a90075256c3698" providerId="LiveId" clId="{D31C2E7C-3B74-42B7-ACEC-85B224A30FF2}" dt="2021-07-17T03:53:23.688" v="244" actId="207"/>
          <ac:graphicFrameMkLst>
            <pc:docMk/>
            <pc:sldMk cId="363603927" sldId="266"/>
            <ac:graphicFrameMk id="29" creationId="{FBA32FB1-7D7A-4F74-B923-667824F43A62}"/>
          </ac:graphicFrameMkLst>
        </pc:graphicFrameChg>
        <pc:cxnChg chg="add mod">
          <ac:chgData name="승현" userId="11a90075256c3698" providerId="LiveId" clId="{D31C2E7C-3B74-42B7-ACEC-85B224A30FF2}" dt="2021-07-17T03:51:54.695" v="164" actId="14100"/>
          <ac:cxnSpMkLst>
            <pc:docMk/>
            <pc:sldMk cId="363603927" sldId="266"/>
            <ac:cxnSpMk id="15" creationId="{DECF8B96-4DC2-4137-910E-3BF1D5D92C0B}"/>
          </ac:cxnSpMkLst>
        </pc:cxnChg>
      </pc:sldChg>
      <pc:sldChg chg="addSp delSp modSp add mod">
        <pc:chgData name="승현" userId="11a90075256c3698" providerId="LiveId" clId="{D31C2E7C-3B74-42B7-ACEC-85B224A30FF2}" dt="2021-07-17T04:10:30.531" v="636" actId="20577"/>
        <pc:sldMkLst>
          <pc:docMk/>
          <pc:sldMk cId="1605094420" sldId="267"/>
        </pc:sldMkLst>
        <pc:spChg chg="mod">
          <ac:chgData name="승현" userId="11a90075256c3698" providerId="LiveId" clId="{D31C2E7C-3B74-42B7-ACEC-85B224A30FF2}" dt="2021-07-17T04:02:02.770" v="501" actId="14100"/>
          <ac:spMkLst>
            <pc:docMk/>
            <pc:sldMk cId="1605094420" sldId="267"/>
            <ac:spMk id="4" creationId="{A42C1775-75E1-4AA1-918C-A6E00626F9A0}"/>
          </ac:spMkLst>
        </pc:spChg>
        <pc:spChg chg="add mod">
          <ac:chgData name="승현" userId="11a90075256c3698" providerId="LiveId" clId="{D31C2E7C-3B74-42B7-ACEC-85B224A30FF2}" dt="2021-07-17T04:02:48.013" v="574" actId="1076"/>
          <ac:spMkLst>
            <pc:docMk/>
            <pc:sldMk cId="1605094420" sldId="267"/>
            <ac:spMk id="7" creationId="{47F3A684-0727-401C-82CC-079A8EB24309}"/>
          </ac:spMkLst>
        </pc:spChg>
        <pc:spChg chg="mod">
          <ac:chgData name="승현" userId="11a90075256c3698" providerId="LiveId" clId="{D31C2E7C-3B74-42B7-ACEC-85B224A30FF2}" dt="2021-07-17T04:02:13.595" v="504" actId="1076"/>
          <ac:spMkLst>
            <pc:docMk/>
            <pc:sldMk cId="1605094420" sldId="267"/>
            <ac:spMk id="9" creationId="{0D144D0C-ECFA-4863-9869-DB4E0CE3E485}"/>
          </ac:spMkLst>
        </pc:spChg>
        <pc:spChg chg="del">
          <ac:chgData name="승현" userId="11a90075256c3698" providerId="LiveId" clId="{D31C2E7C-3B74-42B7-ACEC-85B224A30FF2}" dt="2021-07-17T04:01:58.687" v="498" actId="478"/>
          <ac:spMkLst>
            <pc:docMk/>
            <pc:sldMk cId="1605094420" sldId="267"/>
            <ac:spMk id="13" creationId="{C4B510D6-E3C9-4D55-BCB1-F7577521218B}"/>
          </ac:spMkLst>
        </pc:spChg>
        <pc:spChg chg="mod">
          <ac:chgData name="승현" userId="11a90075256c3698" providerId="LiveId" clId="{D31C2E7C-3B74-42B7-ACEC-85B224A30FF2}" dt="2021-07-17T04:03:06.401" v="584" actId="1076"/>
          <ac:spMkLst>
            <pc:docMk/>
            <pc:sldMk cId="1605094420" sldId="267"/>
            <ac:spMk id="14" creationId="{6EE7CC6D-FC22-41AC-BCA7-93F0D63DBF4A}"/>
          </ac:spMkLst>
        </pc:spChg>
        <pc:spChg chg="del">
          <ac:chgData name="승현" userId="11a90075256c3698" providerId="LiveId" clId="{D31C2E7C-3B74-42B7-ACEC-85B224A30FF2}" dt="2021-07-17T04:01:59.513" v="499" actId="478"/>
          <ac:spMkLst>
            <pc:docMk/>
            <pc:sldMk cId="1605094420" sldId="267"/>
            <ac:spMk id="16" creationId="{85E4DBCA-FC36-4020-A643-01C9BC3A2D45}"/>
          </ac:spMkLst>
        </pc:spChg>
        <pc:spChg chg="del">
          <ac:chgData name="승현" userId="11a90075256c3698" providerId="LiveId" clId="{D31C2E7C-3B74-42B7-ACEC-85B224A30FF2}" dt="2021-07-17T04:03:32.580" v="585" actId="478"/>
          <ac:spMkLst>
            <pc:docMk/>
            <pc:sldMk cId="1605094420" sldId="267"/>
            <ac:spMk id="17" creationId="{C421E37F-6DC5-4118-90D4-65DA175D4A73}"/>
          </ac:spMkLst>
        </pc:spChg>
        <pc:spChg chg="add mod">
          <ac:chgData name="승현" userId="11a90075256c3698" providerId="LiveId" clId="{D31C2E7C-3B74-42B7-ACEC-85B224A30FF2}" dt="2021-07-17T03:59:38.151" v="469" actId="20577"/>
          <ac:spMkLst>
            <pc:docMk/>
            <pc:sldMk cId="1605094420" sldId="267"/>
            <ac:spMk id="19" creationId="{F2A3DC2B-1BCD-419D-870D-3DBCC1EA9F8B}"/>
          </ac:spMkLst>
        </pc:spChg>
        <pc:spChg chg="add mod">
          <ac:chgData name="승현" userId="11a90075256c3698" providerId="LiveId" clId="{D31C2E7C-3B74-42B7-ACEC-85B224A30FF2}" dt="2021-07-17T04:01:46.193" v="496"/>
          <ac:spMkLst>
            <pc:docMk/>
            <pc:sldMk cId="1605094420" sldId="267"/>
            <ac:spMk id="20" creationId="{E4EDA74F-DDED-4D87-AD0D-712B90DD38F2}"/>
          </ac:spMkLst>
        </pc:spChg>
        <pc:spChg chg="add mod">
          <ac:chgData name="승현" userId="11a90075256c3698" providerId="LiveId" clId="{D31C2E7C-3B74-42B7-ACEC-85B224A30FF2}" dt="2021-07-17T04:01:49.337" v="497"/>
          <ac:spMkLst>
            <pc:docMk/>
            <pc:sldMk cId="1605094420" sldId="267"/>
            <ac:spMk id="21" creationId="{887C5661-E770-46CB-BD06-14CFB6C5FAA1}"/>
          </ac:spMkLst>
        </pc:spChg>
        <pc:spChg chg="mod">
          <ac:chgData name="승현" userId="11a90075256c3698" providerId="LiveId" clId="{D31C2E7C-3B74-42B7-ACEC-85B224A30FF2}" dt="2021-07-17T04:10:30.531" v="636" actId="20577"/>
          <ac:spMkLst>
            <pc:docMk/>
            <pc:sldMk cId="1605094420" sldId="267"/>
            <ac:spMk id="50" creationId="{B6B195BF-B2D8-44C4-9201-360245A4F525}"/>
          </ac:spMkLst>
        </pc:spChg>
        <pc:graphicFrameChg chg="modGraphic">
          <ac:chgData name="승현" userId="11a90075256c3698" providerId="LiveId" clId="{D31C2E7C-3B74-42B7-ACEC-85B224A30FF2}" dt="2021-07-17T03:59:11.577" v="427" actId="20577"/>
          <ac:graphicFrameMkLst>
            <pc:docMk/>
            <pc:sldMk cId="1605094420" sldId="267"/>
            <ac:graphicFrameMk id="29" creationId="{FBA32FB1-7D7A-4F74-B923-667824F43A62}"/>
          </ac:graphicFrameMkLst>
        </pc:graphicFrameChg>
        <pc:cxnChg chg="mod">
          <ac:chgData name="승현" userId="11a90075256c3698" providerId="LiveId" clId="{D31C2E7C-3B74-42B7-ACEC-85B224A30FF2}" dt="2021-07-17T04:02:07.948" v="503" actId="14100"/>
          <ac:cxnSpMkLst>
            <pc:docMk/>
            <pc:sldMk cId="1605094420" sldId="267"/>
            <ac:cxnSpMk id="6" creationId="{C61EB002-7B53-4C11-93C7-74B20492CC0B}"/>
          </ac:cxnSpMkLst>
        </pc:cxnChg>
        <pc:cxnChg chg="mod">
          <ac:chgData name="승현" userId="11a90075256c3698" providerId="LiveId" clId="{D31C2E7C-3B74-42B7-ACEC-85B224A30FF2}" dt="2021-07-17T04:03:03.589" v="583" actId="1076"/>
          <ac:cxnSpMkLst>
            <pc:docMk/>
            <pc:sldMk cId="1605094420" sldId="267"/>
            <ac:cxnSpMk id="12" creationId="{19C3017D-C640-49C4-BEE7-24EAC1CB5CA5}"/>
          </ac:cxnSpMkLst>
        </pc:cxnChg>
        <pc:cxnChg chg="del">
          <ac:chgData name="승현" userId="11a90075256c3698" providerId="LiveId" clId="{D31C2E7C-3B74-42B7-ACEC-85B224A30FF2}" dt="2021-07-17T04:02:00.158" v="500" actId="478"/>
          <ac:cxnSpMkLst>
            <pc:docMk/>
            <pc:sldMk cId="1605094420" sldId="267"/>
            <ac:cxnSpMk id="15" creationId="{DECF8B96-4DC2-4137-910E-3BF1D5D92C0B}"/>
          </ac:cxnSpMkLst>
        </pc:cxnChg>
      </pc:sldChg>
      <pc:sldChg chg="addSp delSp modSp add mod">
        <pc:chgData name="승현" userId="11a90075256c3698" providerId="LiveId" clId="{D31C2E7C-3B74-42B7-ACEC-85B224A30FF2}" dt="2021-07-17T04:31:32.704" v="1019" actId="207"/>
        <pc:sldMkLst>
          <pc:docMk/>
          <pc:sldMk cId="2810046249" sldId="268"/>
        </pc:sldMkLst>
        <pc:spChg chg="add mod">
          <ac:chgData name="승현" userId="11a90075256c3698" providerId="LiveId" clId="{D31C2E7C-3B74-42B7-ACEC-85B224A30FF2}" dt="2021-07-17T04:17:48.518" v="796" actId="1076"/>
          <ac:spMkLst>
            <pc:docMk/>
            <pc:sldMk cId="2810046249" sldId="268"/>
            <ac:spMk id="2" creationId="{A5662090-48E6-454A-AF83-4E2182ED384B}"/>
          </ac:spMkLst>
        </pc:spChg>
        <pc:spChg chg="del">
          <ac:chgData name="승현" userId="11a90075256c3698" providerId="LiveId" clId="{D31C2E7C-3B74-42B7-ACEC-85B224A30FF2}" dt="2021-07-17T04:16:49.404" v="768" actId="478"/>
          <ac:spMkLst>
            <pc:docMk/>
            <pc:sldMk cId="2810046249" sldId="268"/>
            <ac:spMk id="3" creationId="{31FE0E3A-A7D9-4290-8048-6EB50BA7F90D}"/>
          </ac:spMkLst>
        </pc:spChg>
        <pc:spChg chg="mod">
          <ac:chgData name="승현" userId="11a90075256c3698" providerId="LiveId" clId="{D31C2E7C-3B74-42B7-ACEC-85B224A30FF2}" dt="2021-07-17T04:15:20.580" v="751" actId="1076"/>
          <ac:spMkLst>
            <pc:docMk/>
            <pc:sldMk cId="2810046249" sldId="268"/>
            <ac:spMk id="7" creationId="{47F3A684-0727-401C-82CC-079A8EB24309}"/>
          </ac:spMkLst>
        </pc:spChg>
        <pc:spChg chg="del mod">
          <ac:chgData name="승현" userId="11a90075256c3698" providerId="LiveId" clId="{D31C2E7C-3B74-42B7-ACEC-85B224A30FF2}" dt="2021-07-17T04:16:55.505" v="781" actId="478"/>
          <ac:spMkLst>
            <pc:docMk/>
            <pc:sldMk cId="2810046249" sldId="268"/>
            <ac:spMk id="9" creationId="{0D144D0C-ECFA-4863-9869-DB4E0CE3E485}"/>
          </ac:spMkLst>
        </pc:spChg>
        <pc:spChg chg="mod">
          <ac:chgData name="승현" userId="11a90075256c3698" providerId="LiveId" clId="{D31C2E7C-3B74-42B7-ACEC-85B224A30FF2}" dt="2021-07-17T04:18:25.759" v="855" actId="20577"/>
          <ac:spMkLst>
            <pc:docMk/>
            <pc:sldMk cId="2810046249" sldId="268"/>
            <ac:spMk id="14" creationId="{6EE7CC6D-FC22-41AC-BCA7-93F0D63DBF4A}"/>
          </ac:spMkLst>
        </pc:spChg>
        <pc:spChg chg="add mod">
          <ac:chgData name="승현" userId="11a90075256c3698" providerId="LiveId" clId="{D31C2E7C-3B74-42B7-ACEC-85B224A30FF2}" dt="2021-07-17T04:20:00.511" v="914" actId="207"/>
          <ac:spMkLst>
            <pc:docMk/>
            <pc:sldMk cId="2810046249" sldId="268"/>
            <ac:spMk id="17" creationId="{964B4E17-8041-4ECC-AE0A-C09AAEB5344C}"/>
          </ac:spMkLst>
        </pc:spChg>
        <pc:spChg chg="mod">
          <ac:chgData name="승현" userId="11a90075256c3698" providerId="LiveId" clId="{D31C2E7C-3B74-42B7-ACEC-85B224A30FF2}" dt="2021-07-17T04:28:18.243" v="995" actId="1076"/>
          <ac:spMkLst>
            <pc:docMk/>
            <pc:sldMk cId="2810046249" sldId="268"/>
            <ac:spMk id="19" creationId="{F2A3DC2B-1BCD-419D-870D-3DBCC1EA9F8B}"/>
          </ac:spMkLst>
        </pc:spChg>
        <pc:spChg chg="mod">
          <ac:chgData name="승현" userId="11a90075256c3698" providerId="LiveId" clId="{D31C2E7C-3B74-42B7-ACEC-85B224A30FF2}" dt="2021-07-17T04:17:04.622" v="784" actId="1076"/>
          <ac:spMkLst>
            <pc:docMk/>
            <pc:sldMk cId="2810046249" sldId="268"/>
            <ac:spMk id="22" creationId="{D9D1C002-84D8-44D5-A3BC-53EF90947FDD}"/>
          </ac:spMkLst>
        </pc:spChg>
        <pc:spChg chg="add mod">
          <ac:chgData name="승현" userId="11a90075256c3698" providerId="LiveId" clId="{D31C2E7C-3B74-42B7-ACEC-85B224A30FF2}" dt="2021-07-17T04:17:42.022" v="795" actId="1076"/>
          <ac:spMkLst>
            <pc:docMk/>
            <pc:sldMk cId="2810046249" sldId="268"/>
            <ac:spMk id="23" creationId="{323A993D-CC10-4CD5-9A6A-C83E07B603FD}"/>
          </ac:spMkLst>
        </pc:spChg>
        <pc:spChg chg="add mod">
          <ac:chgData name="승현" userId="11a90075256c3698" providerId="LiveId" clId="{D31C2E7C-3B74-42B7-ACEC-85B224A30FF2}" dt="2021-07-17T04:18:33.059" v="875"/>
          <ac:spMkLst>
            <pc:docMk/>
            <pc:sldMk cId="2810046249" sldId="268"/>
            <ac:spMk id="24" creationId="{D6372241-C53D-46C8-A083-E18689B10882}"/>
          </ac:spMkLst>
        </pc:spChg>
        <pc:spChg chg="del mod">
          <ac:chgData name="승현" userId="11a90075256c3698" providerId="LiveId" clId="{D31C2E7C-3B74-42B7-ACEC-85B224A30FF2}" dt="2021-07-17T04:16:44.529" v="766" actId="478"/>
          <ac:spMkLst>
            <pc:docMk/>
            <pc:sldMk cId="2810046249" sldId="268"/>
            <ac:spMk id="27" creationId="{8F8F4FFE-61C9-4795-A609-4EE1727E9275}"/>
          </ac:spMkLst>
        </pc:spChg>
        <pc:spChg chg="add mod">
          <ac:chgData name="승현" userId="11a90075256c3698" providerId="LiveId" clId="{D31C2E7C-3B74-42B7-ACEC-85B224A30FF2}" dt="2021-07-17T04:21:11.446" v="948" actId="14100"/>
          <ac:spMkLst>
            <pc:docMk/>
            <pc:sldMk cId="2810046249" sldId="268"/>
            <ac:spMk id="33" creationId="{6A9FDB2A-EAD2-4ECB-9606-19E7E2EE99C3}"/>
          </ac:spMkLst>
        </pc:spChg>
        <pc:spChg chg="add mod">
          <ac:chgData name="승현" userId="11a90075256c3698" providerId="LiveId" clId="{D31C2E7C-3B74-42B7-ACEC-85B224A30FF2}" dt="2021-07-17T04:19:20.960" v="889" actId="571"/>
          <ac:spMkLst>
            <pc:docMk/>
            <pc:sldMk cId="2810046249" sldId="268"/>
            <ac:spMk id="34" creationId="{9576BF8F-0A87-472C-B621-2A4ED5CD0C1E}"/>
          </ac:spMkLst>
        </pc:spChg>
        <pc:spChg chg="add del mod">
          <ac:chgData name="승현" userId="11a90075256c3698" providerId="LiveId" clId="{D31C2E7C-3B74-42B7-ACEC-85B224A30FF2}" dt="2021-07-17T04:20:16.926" v="920" actId="478"/>
          <ac:spMkLst>
            <pc:docMk/>
            <pc:sldMk cId="2810046249" sldId="268"/>
            <ac:spMk id="35" creationId="{4DC2B1D1-6A2D-4648-B364-4D855018643C}"/>
          </ac:spMkLst>
        </pc:spChg>
        <pc:spChg chg="add mod">
          <ac:chgData name="승현" userId="11a90075256c3698" providerId="LiveId" clId="{D31C2E7C-3B74-42B7-ACEC-85B224A30FF2}" dt="2021-07-17T04:19:20.960" v="889" actId="571"/>
          <ac:spMkLst>
            <pc:docMk/>
            <pc:sldMk cId="2810046249" sldId="268"/>
            <ac:spMk id="37" creationId="{236BEFD5-7F21-4977-8869-2A713C22CA3C}"/>
          </ac:spMkLst>
        </pc:spChg>
        <pc:spChg chg="add mod">
          <ac:chgData name="승현" userId="11a90075256c3698" providerId="LiveId" clId="{D31C2E7C-3B74-42B7-ACEC-85B224A30FF2}" dt="2021-07-17T04:19:20.960" v="889" actId="571"/>
          <ac:spMkLst>
            <pc:docMk/>
            <pc:sldMk cId="2810046249" sldId="268"/>
            <ac:spMk id="38" creationId="{58ABC888-0864-4780-A8EA-42B100FC4635}"/>
          </ac:spMkLst>
        </pc:spChg>
        <pc:spChg chg="add mod">
          <ac:chgData name="승현" userId="11a90075256c3698" providerId="LiveId" clId="{D31C2E7C-3B74-42B7-ACEC-85B224A30FF2}" dt="2021-07-17T04:21:09.012" v="947" actId="1076"/>
          <ac:spMkLst>
            <pc:docMk/>
            <pc:sldMk cId="2810046249" sldId="268"/>
            <ac:spMk id="39" creationId="{CAC8A02A-7C3A-4678-A095-CAF70E9A6947}"/>
          </ac:spMkLst>
        </pc:spChg>
        <pc:spChg chg="add mod">
          <ac:chgData name="승현" userId="11a90075256c3698" providerId="LiveId" clId="{D31C2E7C-3B74-42B7-ACEC-85B224A30FF2}" dt="2021-07-17T04:22:27.614" v="978" actId="115"/>
          <ac:spMkLst>
            <pc:docMk/>
            <pc:sldMk cId="2810046249" sldId="268"/>
            <ac:spMk id="40" creationId="{8F0406D8-6B53-4696-9F80-0A768B4B47C6}"/>
          </ac:spMkLst>
        </pc:spChg>
        <pc:spChg chg="add mod">
          <ac:chgData name="승현" userId="11a90075256c3698" providerId="LiveId" clId="{D31C2E7C-3B74-42B7-ACEC-85B224A30FF2}" dt="2021-07-17T04:19:20.960" v="889" actId="571"/>
          <ac:spMkLst>
            <pc:docMk/>
            <pc:sldMk cId="2810046249" sldId="268"/>
            <ac:spMk id="41" creationId="{719A0B96-1CB4-4E5D-9F40-D6FDCA5E18C4}"/>
          </ac:spMkLst>
        </pc:spChg>
        <pc:spChg chg="add mod">
          <ac:chgData name="승현" userId="11a90075256c3698" providerId="LiveId" clId="{D31C2E7C-3B74-42B7-ACEC-85B224A30FF2}" dt="2021-07-17T04:19:20.960" v="889" actId="571"/>
          <ac:spMkLst>
            <pc:docMk/>
            <pc:sldMk cId="2810046249" sldId="268"/>
            <ac:spMk id="42" creationId="{F2B3FE4D-BADC-4F10-9E8B-A4445947EB8F}"/>
          </ac:spMkLst>
        </pc:spChg>
        <pc:spChg chg="add mod">
          <ac:chgData name="승현" userId="11a90075256c3698" providerId="LiveId" clId="{D31C2E7C-3B74-42B7-ACEC-85B224A30FF2}" dt="2021-07-17T04:19:20.960" v="889" actId="571"/>
          <ac:spMkLst>
            <pc:docMk/>
            <pc:sldMk cId="2810046249" sldId="268"/>
            <ac:spMk id="43" creationId="{4D0C1E11-69BD-438F-9FD8-82073B343C58}"/>
          </ac:spMkLst>
        </pc:spChg>
        <pc:spChg chg="add mod">
          <ac:chgData name="승현" userId="11a90075256c3698" providerId="LiveId" clId="{D31C2E7C-3B74-42B7-ACEC-85B224A30FF2}" dt="2021-07-17T04:20:13.472" v="919" actId="207"/>
          <ac:spMkLst>
            <pc:docMk/>
            <pc:sldMk cId="2810046249" sldId="268"/>
            <ac:spMk id="46" creationId="{A62A45E8-6523-4AA1-A9D9-CFA1CF46FBB8}"/>
          </ac:spMkLst>
        </pc:spChg>
        <pc:spChg chg="add mod">
          <ac:chgData name="승현" userId="11a90075256c3698" providerId="LiveId" clId="{D31C2E7C-3B74-42B7-ACEC-85B224A30FF2}" dt="2021-07-17T04:20:46.912" v="938" actId="1076"/>
          <ac:spMkLst>
            <pc:docMk/>
            <pc:sldMk cId="2810046249" sldId="268"/>
            <ac:spMk id="47" creationId="{1F2CBB2D-A6E9-4F61-81C9-EB483AD430CF}"/>
          </ac:spMkLst>
        </pc:spChg>
        <pc:spChg chg="add mod">
          <ac:chgData name="승현" userId="11a90075256c3698" providerId="LiveId" clId="{D31C2E7C-3B74-42B7-ACEC-85B224A30FF2}" dt="2021-07-17T04:22:31.176" v="979" actId="1035"/>
          <ac:spMkLst>
            <pc:docMk/>
            <pc:sldMk cId="2810046249" sldId="268"/>
            <ac:spMk id="48" creationId="{8ACA4A1E-EC84-4395-BD8A-A6E12276BB45}"/>
          </ac:spMkLst>
        </pc:spChg>
        <pc:spChg chg="mod">
          <ac:chgData name="승현" userId="11a90075256c3698" providerId="LiveId" clId="{D31C2E7C-3B74-42B7-ACEC-85B224A30FF2}" dt="2021-07-17T04:09:59.508" v="611"/>
          <ac:spMkLst>
            <pc:docMk/>
            <pc:sldMk cId="2810046249" sldId="268"/>
            <ac:spMk id="50" creationId="{B6B195BF-B2D8-44C4-9201-360245A4F525}"/>
          </ac:spMkLst>
        </pc:spChg>
        <pc:spChg chg="add mod">
          <ac:chgData name="승현" userId="11a90075256c3698" providerId="LiveId" clId="{D31C2E7C-3B74-42B7-ACEC-85B224A30FF2}" dt="2021-07-17T04:28:08.803" v="993" actId="20577"/>
          <ac:spMkLst>
            <pc:docMk/>
            <pc:sldMk cId="2810046249" sldId="268"/>
            <ac:spMk id="51" creationId="{6421F3E4-CE5C-480A-BB4C-3C26F6F4A56B}"/>
          </ac:spMkLst>
        </pc:spChg>
        <pc:spChg chg="add mod">
          <ac:chgData name="승현" userId="11a90075256c3698" providerId="LiveId" clId="{D31C2E7C-3B74-42B7-ACEC-85B224A30FF2}" dt="2021-07-17T04:31:13.790" v="1016" actId="1037"/>
          <ac:spMkLst>
            <pc:docMk/>
            <pc:sldMk cId="2810046249" sldId="268"/>
            <ac:spMk id="55" creationId="{1A5ADC1A-F42F-4772-96B0-D2E4F2D78986}"/>
          </ac:spMkLst>
        </pc:spChg>
        <pc:graphicFrameChg chg="mod modGraphic">
          <ac:chgData name="승현" userId="11a90075256c3698" providerId="LiveId" clId="{D31C2E7C-3B74-42B7-ACEC-85B224A30FF2}" dt="2021-07-17T04:30:27.864" v="997" actId="207"/>
          <ac:graphicFrameMkLst>
            <pc:docMk/>
            <pc:sldMk cId="2810046249" sldId="268"/>
            <ac:graphicFrameMk id="29" creationId="{FBA32FB1-7D7A-4F74-B923-667824F43A62}"/>
          </ac:graphicFrameMkLst>
        </pc:graphicFrameChg>
        <pc:graphicFrameChg chg="add mod modGraphic">
          <ac:chgData name="승현" userId="11a90075256c3698" providerId="LiveId" clId="{D31C2E7C-3B74-42B7-ACEC-85B224A30FF2}" dt="2021-07-17T04:30:40.174" v="999" actId="207"/>
          <ac:graphicFrameMkLst>
            <pc:docMk/>
            <pc:sldMk cId="2810046249" sldId="268"/>
            <ac:graphicFrameMk id="52" creationId="{79B6EFD3-78A3-4F38-B64F-6F7BA3DB22C4}"/>
          </ac:graphicFrameMkLst>
        </pc:graphicFrameChg>
        <pc:graphicFrameChg chg="add mod modGraphic">
          <ac:chgData name="승현" userId="11a90075256c3698" providerId="LiveId" clId="{D31C2E7C-3B74-42B7-ACEC-85B224A30FF2}" dt="2021-07-17T04:31:32.704" v="1019" actId="207"/>
          <ac:graphicFrameMkLst>
            <pc:docMk/>
            <pc:sldMk cId="2810046249" sldId="268"/>
            <ac:graphicFrameMk id="53" creationId="{CCBFA05D-69E1-4B9D-A9D2-9AAA57EB011C}"/>
          </ac:graphicFrameMkLst>
        </pc:graphicFrameChg>
        <pc:cxnChg chg="del">
          <ac:chgData name="승현" userId="11a90075256c3698" providerId="LiveId" clId="{D31C2E7C-3B74-42B7-ACEC-85B224A30FF2}" dt="2021-07-17T04:16:56.230" v="782" actId="478"/>
          <ac:cxnSpMkLst>
            <pc:docMk/>
            <pc:sldMk cId="2810046249" sldId="268"/>
            <ac:cxnSpMk id="6" creationId="{C61EB002-7B53-4C11-93C7-74B20492CC0B}"/>
          </ac:cxnSpMkLst>
        </pc:cxnChg>
        <pc:cxnChg chg="mod">
          <ac:chgData name="승현" userId="11a90075256c3698" providerId="LiveId" clId="{D31C2E7C-3B74-42B7-ACEC-85B224A30FF2}" dt="2021-07-17T04:17:58.241" v="799" actId="1582"/>
          <ac:cxnSpMkLst>
            <pc:docMk/>
            <pc:sldMk cId="2810046249" sldId="268"/>
            <ac:cxnSpMk id="12" creationId="{19C3017D-C640-49C4-BEE7-24EAC1CB5CA5}"/>
          </ac:cxnSpMkLst>
        </pc:cxnChg>
        <pc:cxnChg chg="add mod">
          <ac:chgData name="승현" userId="11a90075256c3698" providerId="LiveId" clId="{D31C2E7C-3B74-42B7-ACEC-85B224A30FF2}" dt="2021-07-17T04:21:41.981" v="956" actId="1076"/>
          <ac:cxnSpMkLst>
            <pc:docMk/>
            <pc:sldMk cId="2810046249" sldId="268"/>
            <ac:cxnSpMk id="25" creationId="{0A9C5987-9363-4814-88FC-4C99D0E3E3CF}"/>
          </ac:cxnSpMkLst>
        </pc:cxnChg>
        <pc:cxnChg chg="add mod">
          <ac:chgData name="승현" userId="11a90075256c3698" providerId="LiveId" clId="{D31C2E7C-3B74-42B7-ACEC-85B224A30FF2}" dt="2021-07-17T04:21:42.591" v="958" actId="1076"/>
          <ac:cxnSpMkLst>
            <pc:docMk/>
            <pc:sldMk cId="2810046249" sldId="268"/>
            <ac:cxnSpMk id="28" creationId="{01BC4ED4-D4B9-43CC-859E-47E7F5305C36}"/>
          </ac:cxnSpMkLst>
        </pc:cxnChg>
        <pc:cxnChg chg="add mod">
          <ac:chgData name="승현" userId="11a90075256c3698" providerId="LiveId" clId="{D31C2E7C-3B74-42B7-ACEC-85B224A30FF2}" dt="2021-07-17T04:19:20.960" v="889" actId="571"/>
          <ac:cxnSpMkLst>
            <pc:docMk/>
            <pc:sldMk cId="2810046249" sldId="268"/>
            <ac:cxnSpMk id="36" creationId="{DB5E9706-0D8F-48BE-BDDE-BF488B94CB45}"/>
          </ac:cxnSpMkLst>
        </pc:cxnChg>
        <pc:cxnChg chg="add mod">
          <ac:chgData name="승현" userId="11a90075256c3698" providerId="LiveId" clId="{D31C2E7C-3B74-42B7-ACEC-85B224A30FF2}" dt="2021-07-17T04:19:20.960" v="889" actId="571"/>
          <ac:cxnSpMkLst>
            <pc:docMk/>
            <pc:sldMk cId="2810046249" sldId="268"/>
            <ac:cxnSpMk id="44" creationId="{FC12FDEC-B22E-476D-B65D-F7D4D1001567}"/>
          </ac:cxnSpMkLst>
        </pc:cxnChg>
        <pc:cxnChg chg="add mod">
          <ac:chgData name="승현" userId="11a90075256c3698" providerId="LiveId" clId="{D31C2E7C-3B74-42B7-ACEC-85B224A30FF2}" dt="2021-07-17T04:19:20.960" v="889" actId="571"/>
          <ac:cxnSpMkLst>
            <pc:docMk/>
            <pc:sldMk cId="2810046249" sldId="268"/>
            <ac:cxnSpMk id="45" creationId="{1B71BC56-1752-4F0E-8DF1-456CC8F37153}"/>
          </ac:cxnSpMkLst>
        </pc:cxnChg>
        <pc:cxnChg chg="add del mod">
          <ac:chgData name="승현" userId="11a90075256c3698" providerId="LiveId" clId="{D31C2E7C-3B74-42B7-ACEC-85B224A30FF2}" dt="2021-07-17T04:31:03.372" v="1004" actId="478"/>
          <ac:cxnSpMkLst>
            <pc:docMk/>
            <pc:sldMk cId="2810046249" sldId="268"/>
            <ac:cxnSpMk id="54" creationId="{0C3B45E5-B730-4C48-AA46-48793B8B8A12}"/>
          </ac:cxnSpMkLst>
        </pc:cxnChg>
      </pc:sldChg>
      <pc:sldChg chg="addSp delSp modSp add mod">
        <pc:chgData name="승현" userId="11a90075256c3698" providerId="LiveId" clId="{D31C2E7C-3B74-42B7-ACEC-85B224A30FF2}" dt="2021-07-17T05:06:46.008" v="1690" actId="1076"/>
        <pc:sldMkLst>
          <pc:docMk/>
          <pc:sldMk cId="326120512" sldId="269"/>
        </pc:sldMkLst>
        <pc:spChg chg="del mod">
          <ac:chgData name="승현" userId="11a90075256c3698" providerId="LiveId" clId="{D31C2E7C-3B74-42B7-ACEC-85B224A30FF2}" dt="2021-07-17T04:38:39.354" v="1195" actId="478"/>
          <ac:spMkLst>
            <pc:docMk/>
            <pc:sldMk cId="326120512" sldId="269"/>
            <ac:spMk id="2" creationId="{A5662090-48E6-454A-AF83-4E2182ED384B}"/>
          </ac:spMkLst>
        </pc:spChg>
        <pc:spChg chg="mod">
          <ac:chgData name="승현" userId="11a90075256c3698" providerId="LiveId" clId="{D31C2E7C-3B74-42B7-ACEC-85B224A30FF2}" dt="2021-07-17T04:37:07.109" v="1172" actId="14100"/>
          <ac:spMkLst>
            <pc:docMk/>
            <pc:sldMk cId="326120512" sldId="269"/>
            <ac:spMk id="4" creationId="{A42C1775-75E1-4AA1-918C-A6E00626F9A0}"/>
          </ac:spMkLst>
        </pc:spChg>
        <pc:spChg chg="del">
          <ac:chgData name="승현" userId="11a90075256c3698" providerId="LiveId" clId="{D31C2E7C-3B74-42B7-ACEC-85B224A30FF2}" dt="2021-07-17T04:32:41.242" v="1058" actId="478"/>
          <ac:spMkLst>
            <pc:docMk/>
            <pc:sldMk cId="326120512" sldId="269"/>
            <ac:spMk id="7" creationId="{47F3A684-0727-401C-82CC-079A8EB24309}"/>
          </ac:spMkLst>
        </pc:spChg>
        <pc:spChg chg="add del">
          <ac:chgData name="승현" userId="11a90075256c3698" providerId="LiveId" clId="{D31C2E7C-3B74-42B7-ACEC-85B224A30FF2}" dt="2021-07-17T04:34:50.352" v="1100" actId="478"/>
          <ac:spMkLst>
            <pc:docMk/>
            <pc:sldMk cId="326120512" sldId="269"/>
            <ac:spMk id="8" creationId="{FA5AE850-AD4A-458D-B832-9AEE5E8BBF1C}"/>
          </ac:spMkLst>
        </pc:spChg>
        <pc:spChg chg="del">
          <ac:chgData name="승현" userId="11a90075256c3698" providerId="LiveId" clId="{D31C2E7C-3B74-42B7-ACEC-85B224A30FF2}" dt="2021-07-17T04:39:58.432" v="1210" actId="478"/>
          <ac:spMkLst>
            <pc:docMk/>
            <pc:sldMk cId="326120512" sldId="269"/>
            <ac:spMk id="14" creationId="{6EE7CC6D-FC22-41AC-BCA7-93F0D63DBF4A}"/>
          </ac:spMkLst>
        </pc:spChg>
        <pc:spChg chg="mod">
          <ac:chgData name="승현" userId="11a90075256c3698" providerId="LiveId" clId="{D31C2E7C-3B74-42B7-ACEC-85B224A30FF2}" dt="2021-07-17T04:40:23.714" v="1227" actId="20577"/>
          <ac:spMkLst>
            <pc:docMk/>
            <pc:sldMk cId="326120512" sldId="269"/>
            <ac:spMk id="17" creationId="{964B4E17-8041-4ECC-AE0A-C09AAEB5344C}"/>
          </ac:spMkLst>
        </pc:spChg>
        <pc:spChg chg="mod">
          <ac:chgData name="승현" userId="11a90075256c3698" providerId="LiveId" clId="{D31C2E7C-3B74-42B7-ACEC-85B224A30FF2}" dt="2021-07-17T04:39:44.817" v="1206" actId="207"/>
          <ac:spMkLst>
            <pc:docMk/>
            <pc:sldMk cId="326120512" sldId="269"/>
            <ac:spMk id="18" creationId="{28E53DD2-CCBE-4E69-865B-19D2107A186C}"/>
          </ac:spMkLst>
        </pc:spChg>
        <pc:spChg chg="del mod">
          <ac:chgData name="승현" userId="11a90075256c3698" providerId="LiveId" clId="{D31C2E7C-3B74-42B7-ACEC-85B224A30FF2}" dt="2021-07-17T05:00:41.642" v="1438" actId="478"/>
          <ac:spMkLst>
            <pc:docMk/>
            <pc:sldMk cId="326120512" sldId="269"/>
            <ac:spMk id="19" creationId="{F2A3DC2B-1BCD-419D-870D-3DBCC1EA9F8B}"/>
          </ac:spMkLst>
        </pc:spChg>
        <pc:spChg chg="mod">
          <ac:chgData name="승현" userId="11a90075256c3698" providerId="LiveId" clId="{D31C2E7C-3B74-42B7-ACEC-85B224A30FF2}" dt="2021-07-17T04:43:53.066" v="1307" actId="1076"/>
          <ac:spMkLst>
            <pc:docMk/>
            <pc:sldMk cId="326120512" sldId="269"/>
            <ac:spMk id="20" creationId="{E4EDA74F-DDED-4D87-AD0D-712B90DD38F2}"/>
          </ac:spMkLst>
        </pc:spChg>
        <pc:spChg chg="mod">
          <ac:chgData name="승현" userId="11a90075256c3698" providerId="LiveId" clId="{D31C2E7C-3B74-42B7-ACEC-85B224A30FF2}" dt="2021-07-17T04:43:28.461" v="1298" actId="1076"/>
          <ac:spMkLst>
            <pc:docMk/>
            <pc:sldMk cId="326120512" sldId="269"/>
            <ac:spMk id="21" creationId="{887C5661-E770-46CB-BD06-14CFB6C5FAA1}"/>
          </ac:spMkLst>
        </pc:spChg>
        <pc:spChg chg="mod">
          <ac:chgData name="승현" userId="11a90075256c3698" providerId="LiveId" clId="{D31C2E7C-3B74-42B7-ACEC-85B224A30FF2}" dt="2021-07-17T04:40:35.879" v="1255" actId="20577"/>
          <ac:spMkLst>
            <pc:docMk/>
            <pc:sldMk cId="326120512" sldId="269"/>
            <ac:spMk id="22" creationId="{D9D1C002-84D8-44D5-A3BC-53EF90947FDD}"/>
          </ac:spMkLst>
        </pc:spChg>
        <pc:spChg chg="mod">
          <ac:chgData name="승현" userId="11a90075256c3698" providerId="LiveId" clId="{D31C2E7C-3B74-42B7-ACEC-85B224A30FF2}" dt="2021-07-17T04:39:35.133" v="1205" actId="1076"/>
          <ac:spMkLst>
            <pc:docMk/>
            <pc:sldMk cId="326120512" sldId="269"/>
            <ac:spMk id="23" creationId="{323A993D-CC10-4CD5-9A6A-C83E07B603FD}"/>
          </ac:spMkLst>
        </pc:spChg>
        <pc:spChg chg="del">
          <ac:chgData name="승현" userId="11a90075256c3698" providerId="LiveId" clId="{D31C2E7C-3B74-42B7-ACEC-85B224A30FF2}" dt="2021-07-17T04:39:58.432" v="1210" actId="478"/>
          <ac:spMkLst>
            <pc:docMk/>
            <pc:sldMk cId="326120512" sldId="269"/>
            <ac:spMk id="24" creationId="{D6372241-C53D-46C8-A083-E18689B10882}"/>
          </ac:spMkLst>
        </pc:spChg>
        <pc:spChg chg="add del mod">
          <ac:chgData name="승현" userId="11a90075256c3698" providerId="LiveId" clId="{D31C2E7C-3B74-42B7-ACEC-85B224A30FF2}" dt="2021-07-17T04:40:07.318" v="1213" actId="478"/>
          <ac:spMkLst>
            <pc:docMk/>
            <pc:sldMk cId="326120512" sldId="269"/>
            <ac:spMk id="27" creationId="{400426AD-D2DA-46BB-ACF2-A3555F98D593}"/>
          </ac:spMkLst>
        </pc:spChg>
        <pc:spChg chg="del">
          <ac:chgData name="승현" userId="11a90075256c3698" providerId="LiveId" clId="{D31C2E7C-3B74-42B7-ACEC-85B224A30FF2}" dt="2021-07-17T04:37:08.338" v="1173" actId="478"/>
          <ac:spMkLst>
            <pc:docMk/>
            <pc:sldMk cId="326120512" sldId="269"/>
            <ac:spMk id="33" creationId="{6A9FDB2A-EAD2-4ECB-9606-19E7E2EE99C3}"/>
          </ac:spMkLst>
        </pc:spChg>
        <pc:spChg chg="del">
          <ac:chgData name="승현" userId="11a90075256c3698" providerId="LiveId" clId="{D31C2E7C-3B74-42B7-ACEC-85B224A30FF2}" dt="2021-07-17T04:37:09.118" v="1174" actId="478"/>
          <ac:spMkLst>
            <pc:docMk/>
            <pc:sldMk cId="326120512" sldId="269"/>
            <ac:spMk id="34" creationId="{9576BF8F-0A87-472C-B621-2A4ED5CD0C1E}"/>
          </ac:spMkLst>
        </pc:spChg>
        <pc:spChg chg="del">
          <ac:chgData name="승현" userId="11a90075256c3698" providerId="LiveId" clId="{D31C2E7C-3B74-42B7-ACEC-85B224A30FF2}" dt="2021-07-17T04:37:10.755" v="1175" actId="478"/>
          <ac:spMkLst>
            <pc:docMk/>
            <pc:sldMk cId="326120512" sldId="269"/>
            <ac:spMk id="37" creationId="{236BEFD5-7F21-4977-8869-2A713C22CA3C}"/>
          </ac:spMkLst>
        </pc:spChg>
        <pc:spChg chg="del">
          <ac:chgData name="승현" userId="11a90075256c3698" providerId="LiveId" clId="{D31C2E7C-3B74-42B7-ACEC-85B224A30FF2}" dt="2021-07-17T04:37:10.755" v="1175" actId="478"/>
          <ac:spMkLst>
            <pc:docMk/>
            <pc:sldMk cId="326120512" sldId="269"/>
            <ac:spMk id="38" creationId="{58ABC888-0864-4780-A8EA-42B100FC4635}"/>
          </ac:spMkLst>
        </pc:spChg>
        <pc:spChg chg="del">
          <ac:chgData name="승현" userId="11a90075256c3698" providerId="LiveId" clId="{D31C2E7C-3B74-42B7-ACEC-85B224A30FF2}" dt="2021-07-17T04:37:10.755" v="1175" actId="478"/>
          <ac:spMkLst>
            <pc:docMk/>
            <pc:sldMk cId="326120512" sldId="269"/>
            <ac:spMk id="39" creationId="{CAC8A02A-7C3A-4678-A095-CAF70E9A6947}"/>
          </ac:spMkLst>
        </pc:spChg>
        <pc:spChg chg="del">
          <ac:chgData name="승현" userId="11a90075256c3698" providerId="LiveId" clId="{D31C2E7C-3B74-42B7-ACEC-85B224A30FF2}" dt="2021-07-17T04:37:10.755" v="1175" actId="478"/>
          <ac:spMkLst>
            <pc:docMk/>
            <pc:sldMk cId="326120512" sldId="269"/>
            <ac:spMk id="40" creationId="{8F0406D8-6B53-4696-9F80-0A768B4B47C6}"/>
          </ac:spMkLst>
        </pc:spChg>
        <pc:spChg chg="del">
          <ac:chgData name="승현" userId="11a90075256c3698" providerId="LiveId" clId="{D31C2E7C-3B74-42B7-ACEC-85B224A30FF2}" dt="2021-07-17T04:37:10.755" v="1175" actId="478"/>
          <ac:spMkLst>
            <pc:docMk/>
            <pc:sldMk cId="326120512" sldId="269"/>
            <ac:spMk id="41" creationId="{719A0B96-1CB4-4E5D-9F40-D6FDCA5E18C4}"/>
          </ac:spMkLst>
        </pc:spChg>
        <pc:spChg chg="del">
          <ac:chgData name="승현" userId="11a90075256c3698" providerId="LiveId" clId="{D31C2E7C-3B74-42B7-ACEC-85B224A30FF2}" dt="2021-07-17T04:37:10.755" v="1175" actId="478"/>
          <ac:spMkLst>
            <pc:docMk/>
            <pc:sldMk cId="326120512" sldId="269"/>
            <ac:spMk id="42" creationId="{F2B3FE4D-BADC-4F10-9E8B-A4445947EB8F}"/>
          </ac:spMkLst>
        </pc:spChg>
        <pc:spChg chg="del">
          <ac:chgData name="승현" userId="11a90075256c3698" providerId="LiveId" clId="{D31C2E7C-3B74-42B7-ACEC-85B224A30FF2}" dt="2021-07-17T04:37:10.755" v="1175" actId="478"/>
          <ac:spMkLst>
            <pc:docMk/>
            <pc:sldMk cId="326120512" sldId="269"/>
            <ac:spMk id="43" creationId="{4D0C1E11-69BD-438F-9FD8-82073B343C58}"/>
          </ac:spMkLst>
        </pc:spChg>
        <pc:spChg chg="del">
          <ac:chgData name="승현" userId="11a90075256c3698" providerId="LiveId" clId="{D31C2E7C-3B74-42B7-ACEC-85B224A30FF2}" dt="2021-07-17T04:37:10.755" v="1175" actId="478"/>
          <ac:spMkLst>
            <pc:docMk/>
            <pc:sldMk cId="326120512" sldId="269"/>
            <ac:spMk id="46" creationId="{A62A45E8-6523-4AA1-A9D9-CFA1CF46FBB8}"/>
          </ac:spMkLst>
        </pc:spChg>
        <pc:spChg chg="del mod">
          <ac:chgData name="승현" userId="11a90075256c3698" providerId="LiveId" clId="{D31C2E7C-3B74-42B7-ACEC-85B224A30FF2}" dt="2021-07-17T04:39:54.889" v="1209" actId="478"/>
          <ac:spMkLst>
            <pc:docMk/>
            <pc:sldMk cId="326120512" sldId="269"/>
            <ac:spMk id="47" creationId="{1F2CBB2D-A6E9-4F61-81C9-EB483AD430CF}"/>
          </ac:spMkLst>
        </pc:spChg>
        <pc:spChg chg="del">
          <ac:chgData name="승현" userId="11a90075256c3698" providerId="LiveId" clId="{D31C2E7C-3B74-42B7-ACEC-85B224A30FF2}" dt="2021-07-17T04:37:10.755" v="1175" actId="478"/>
          <ac:spMkLst>
            <pc:docMk/>
            <pc:sldMk cId="326120512" sldId="269"/>
            <ac:spMk id="48" creationId="{8ACA4A1E-EC84-4395-BD8A-A6E12276BB45}"/>
          </ac:spMkLst>
        </pc:spChg>
        <pc:spChg chg="add mod">
          <ac:chgData name="승현" userId="11a90075256c3698" providerId="LiveId" clId="{D31C2E7C-3B74-42B7-ACEC-85B224A30FF2}" dt="2021-07-17T04:35:15.602" v="1105" actId="115"/>
          <ac:spMkLst>
            <pc:docMk/>
            <pc:sldMk cId="326120512" sldId="269"/>
            <ac:spMk id="49" creationId="{CA916DB0-AF83-4A9D-8E9E-DFC3C98FEBDB}"/>
          </ac:spMkLst>
        </pc:spChg>
        <pc:spChg chg="mod">
          <ac:chgData name="승현" userId="11a90075256c3698" providerId="LiveId" clId="{D31C2E7C-3B74-42B7-ACEC-85B224A30FF2}" dt="2021-07-17T04:32:39.221" v="1057" actId="20577"/>
          <ac:spMkLst>
            <pc:docMk/>
            <pc:sldMk cId="326120512" sldId="269"/>
            <ac:spMk id="50" creationId="{B6B195BF-B2D8-44C4-9201-360245A4F525}"/>
          </ac:spMkLst>
        </pc:spChg>
        <pc:spChg chg="add mod">
          <ac:chgData name="승현" userId="11a90075256c3698" providerId="LiveId" clId="{D31C2E7C-3B74-42B7-ACEC-85B224A30FF2}" dt="2021-07-17T04:36:03.393" v="1171" actId="1076"/>
          <ac:spMkLst>
            <pc:docMk/>
            <pc:sldMk cId="326120512" sldId="269"/>
            <ac:spMk id="54" creationId="{240F8C8B-773F-47A7-B2CA-64DEEFA0CDE5}"/>
          </ac:spMkLst>
        </pc:spChg>
        <pc:spChg chg="mod">
          <ac:chgData name="승현" userId="11a90075256c3698" providerId="LiveId" clId="{D31C2E7C-3B74-42B7-ACEC-85B224A30FF2}" dt="2021-07-17T04:46:58.242" v="1390" actId="1076"/>
          <ac:spMkLst>
            <pc:docMk/>
            <pc:sldMk cId="326120512" sldId="269"/>
            <ac:spMk id="55" creationId="{1A5ADC1A-F42F-4772-96B0-D2E4F2D78986}"/>
          </ac:spMkLst>
        </pc:spChg>
        <pc:spChg chg="add mod">
          <ac:chgData name="승현" userId="11a90075256c3698" providerId="LiveId" clId="{D31C2E7C-3B74-42B7-ACEC-85B224A30FF2}" dt="2021-07-17T04:40:54.853" v="1258" actId="207"/>
          <ac:spMkLst>
            <pc:docMk/>
            <pc:sldMk cId="326120512" sldId="269"/>
            <ac:spMk id="56" creationId="{5C24D927-D807-4157-90E9-C296AA041F14}"/>
          </ac:spMkLst>
        </pc:spChg>
        <pc:spChg chg="add mod">
          <ac:chgData name="승현" userId="11a90075256c3698" providerId="LiveId" clId="{D31C2E7C-3B74-42B7-ACEC-85B224A30FF2}" dt="2021-07-17T04:40:59.935" v="1259" actId="207"/>
          <ac:spMkLst>
            <pc:docMk/>
            <pc:sldMk cId="326120512" sldId="269"/>
            <ac:spMk id="57" creationId="{913486EE-9860-4F9A-B33D-7AB56564C204}"/>
          </ac:spMkLst>
        </pc:spChg>
        <pc:spChg chg="add del mod">
          <ac:chgData name="승현" userId="11a90075256c3698" providerId="LiveId" clId="{D31C2E7C-3B74-42B7-ACEC-85B224A30FF2}" dt="2021-07-17T04:44:04.851" v="1308" actId="478"/>
          <ac:spMkLst>
            <pc:docMk/>
            <pc:sldMk cId="326120512" sldId="269"/>
            <ac:spMk id="63" creationId="{5ED62EFF-86C7-4D0F-93BC-B5996D3BAB5B}"/>
          </ac:spMkLst>
        </pc:spChg>
        <pc:spChg chg="add del mod">
          <ac:chgData name="승현" userId="11a90075256c3698" providerId="LiveId" clId="{D31C2E7C-3B74-42B7-ACEC-85B224A30FF2}" dt="2021-07-17T04:44:05.541" v="1309" actId="478"/>
          <ac:spMkLst>
            <pc:docMk/>
            <pc:sldMk cId="326120512" sldId="269"/>
            <ac:spMk id="64" creationId="{29118CCF-6A64-408B-926E-4A952BE93744}"/>
          </ac:spMkLst>
        </pc:spChg>
        <pc:spChg chg="add del mod">
          <ac:chgData name="승현" userId="11a90075256c3698" providerId="LiveId" clId="{D31C2E7C-3B74-42B7-ACEC-85B224A30FF2}" dt="2021-07-17T04:44:06.097" v="1310" actId="478"/>
          <ac:spMkLst>
            <pc:docMk/>
            <pc:sldMk cId="326120512" sldId="269"/>
            <ac:spMk id="65" creationId="{9E64CB0C-FDBB-4EE4-B040-5A317586C6E0}"/>
          </ac:spMkLst>
        </pc:spChg>
        <pc:spChg chg="add mod">
          <ac:chgData name="승현" userId="11a90075256c3698" providerId="LiveId" clId="{D31C2E7C-3B74-42B7-ACEC-85B224A30FF2}" dt="2021-07-17T04:41:38.095" v="1269" actId="1076"/>
          <ac:spMkLst>
            <pc:docMk/>
            <pc:sldMk cId="326120512" sldId="269"/>
            <ac:spMk id="66" creationId="{1248E29A-FE93-4113-B5F0-CDA8C8635348}"/>
          </ac:spMkLst>
        </pc:spChg>
        <pc:spChg chg="add mod">
          <ac:chgData name="승현" userId="11a90075256c3698" providerId="LiveId" clId="{D31C2E7C-3B74-42B7-ACEC-85B224A30FF2}" dt="2021-07-17T04:43:44.905" v="1306" actId="1076"/>
          <ac:spMkLst>
            <pc:docMk/>
            <pc:sldMk cId="326120512" sldId="269"/>
            <ac:spMk id="69" creationId="{C284B08D-C421-49F0-93EA-A3169B424AF7}"/>
          </ac:spMkLst>
        </pc:spChg>
        <pc:spChg chg="add mod">
          <ac:chgData name="승현" userId="11a90075256c3698" providerId="LiveId" clId="{D31C2E7C-3B74-42B7-ACEC-85B224A30FF2}" dt="2021-07-17T04:43:39.185" v="1305" actId="20577"/>
          <ac:spMkLst>
            <pc:docMk/>
            <pc:sldMk cId="326120512" sldId="269"/>
            <ac:spMk id="70" creationId="{293D7F05-956E-4459-BCDC-AFE1A3411C60}"/>
          </ac:spMkLst>
        </pc:spChg>
        <pc:spChg chg="add mod">
          <ac:chgData name="승현" userId="11a90075256c3698" providerId="LiveId" clId="{D31C2E7C-3B74-42B7-ACEC-85B224A30FF2}" dt="2021-07-17T04:43:35.887" v="1303" actId="20577"/>
          <ac:spMkLst>
            <pc:docMk/>
            <pc:sldMk cId="326120512" sldId="269"/>
            <ac:spMk id="71" creationId="{2E480358-B4DA-4F30-939F-DF5D0405E945}"/>
          </ac:spMkLst>
        </pc:spChg>
        <pc:spChg chg="add mod">
          <ac:chgData name="승현" userId="11a90075256c3698" providerId="LiveId" clId="{D31C2E7C-3B74-42B7-ACEC-85B224A30FF2}" dt="2021-07-17T04:43:37.425" v="1304" actId="20577"/>
          <ac:spMkLst>
            <pc:docMk/>
            <pc:sldMk cId="326120512" sldId="269"/>
            <ac:spMk id="72" creationId="{D2780589-A46C-4783-AD99-BE3D8A0B86F0}"/>
          </ac:spMkLst>
        </pc:spChg>
        <pc:spChg chg="add mod">
          <ac:chgData name="승현" userId="11a90075256c3698" providerId="LiveId" clId="{D31C2E7C-3B74-42B7-ACEC-85B224A30FF2}" dt="2021-07-17T04:43:33.264" v="1302" actId="20577"/>
          <ac:spMkLst>
            <pc:docMk/>
            <pc:sldMk cId="326120512" sldId="269"/>
            <ac:spMk id="73" creationId="{1875E848-A421-4A29-995F-17BBB3DEB7E8}"/>
          </ac:spMkLst>
        </pc:spChg>
        <pc:spChg chg="add mod">
          <ac:chgData name="승현" userId="11a90075256c3698" providerId="LiveId" clId="{D31C2E7C-3B74-42B7-ACEC-85B224A30FF2}" dt="2021-07-17T04:46:27.753" v="1379" actId="1076"/>
          <ac:spMkLst>
            <pc:docMk/>
            <pc:sldMk cId="326120512" sldId="269"/>
            <ac:spMk id="77" creationId="{F4322AFD-17DC-42F3-A1E2-15C014156607}"/>
          </ac:spMkLst>
        </pc:spChg>
        <pc:spChg chg="add mod">
          <ac:chgData name="승현" userId="11a90075256c3698" providerId="LiveId" clId="{D31C2E7C-3B74-42B7-ACEC-85B224A30FF2}" dt="2021-07-17T04:46:37.253" v="1389"/>
          <ac:spMkLst>
            <pc:docMk/>
            <pc:sldMk cId="326120512" sldId="269"/>
            <ac:spMk id="78" creationId="{05906A37-644C-4F24-8852-57E3EC8ED8CC}"/>
          </ac:spMkLst>
        </pc:spChg>
        <pc:spChg chg="add mod">
          <ac:chgData name="승현" userId="11a90075256c3698" providerId="LiveId" clId="{D31C2E7C-3B74-42B7-ACEC-85B224A30FF2}" dt="2021-07-17T04:47:10.405" v="1401" actId="1076"/>
          <ac:spMkLst>
            <pc:docMk/>
            <pc:sldMk cId="326120512" sldId="269"/>
            <ac:spMk id="79" creationId="{E4934ED2-9D82-44FF-B687-DF9991D04D1C}"/>
          </ac:spMkLst>
        </pc:spChg>
        <pc:spChg chg="add mod">
          <ac:chgData name="승현" userId="11a90075256c3698" providerId="LiveId" clId="{D31C2E7C-3B74-42B7-ACEC-85B224A30FF2}" dt="2021-07-17T04:47:25.383" v="1415" actId="20577"/>
          <ac:spMkLst>
            <pc:docMk/>
            <pc:sldMk cId="326120512" sldId="269"/>
            <ac:spMk id="80" creationId="{3FCF2D95-0B78-46B1-99E1-5A7AC8A7AAC0}"/>
          </ac:spMkLst>
        </pc:spChg>
        <pc:spChg chg="add mod">
          <ac:chgData name="승현" userId="11a90075256c3698" providerId="LiveId" clId="{D31C2E7C-3B74-42B7-ACEC-85B224A30FF2}" dt="2021-07-17T04:47:55.661" v="1432" actId="1076"/>
          <ac:spMkLst>
            <pc:docMk/>
            <pc:sldMk cId="326120512" sldId="269"/>
            <ac:spMk id="81" creationId="{450BEA8A-DE51-4DEB-A3FE-36341467D55A}"/>
          </ac:spMkLst>
        </pc:spChg>
        <pc:spChg chg="add mod">
          <ac:chgData name="승현" userId="11a90075256c3698" providerId="LiveId" clId="{D31C2E7C-3B74-42B7-ACEC-85B224A30FF2}" dt="2021-07-17T05:06:22.579" v="1675" actId="1076"/>
          <ac:spMkLst>
            <pc:docMk/>
            <pc:sldMk cId="326120512" sldId="269"/>
            <ac:spMk id="84" creationId="{0EC660B9-9117-4E3E-BEBF-F7805402EA64}"/>
          </ac:spMkLst>
        </pc:spChg>
        <pc:spChg chg="add mod">
          <ac:chgData name="승현" userId="11a90075256c3698" providerId="LiveId" clId="{D31C2E7C-3B74-42B7-ACEC-85B224A30FF2}" dt="2021-07-17T05:06:22.579" v="1675" actId="1076"/>
          <ac:spMkLst>
            <pc:docMk/>
            <pc:sldMk cId="326120512" sldId="269"/>
            <ac:spMk id="85" creationId="{649BAA0E-B705-4831-996C-9E3BEAF80DCD}"/>
          </ac:spMkLst>
        </pc:spChg>
        <pc:spChg chg="add del">
          <ac:chgData name="승현" userId="11a90075256c3698" providerId="LiveId" clId="{D31C2E7C-3B74-42B7-ACEC-85B224A30FF2}" dt="2021-07-17T05:04:56.238" v="1608" actId="478"/>
          <ac:spMkLst>
            <pc:docMk/>
            <pc:sldMk cId="326120512" sldId="269"/>
            <ac:spMk id="86" creationId="{50735824-AEB1-41AD-990B-8DDC8A643B9A}"/>
          </ac:spMkLst>
        </pc:spChg>
        <pc:spChg chg="add mod">
          <ac:chgData name="승현" userId="11a90075256c3698" providerId="LiveId" clId="{D31C2E7C-3B74-42B7-ACEC-85B224A30FF2}" dt="2021-07-17T05:06:46.008" v="1690" actId="1076"/>
          <ac:spMkLst>
            <pc:docMk/>
            <pc:sldMk cId="326120512" sldId="269"/>
            <ac:spMk id="95" creationId="{F010BC1D-FF61-4932-9583-952446454BF0}"/>
          </ac:spMkLst>
        </pc:spChg>
        <pc:spChg chg="add mod">
          <ac:chgData name="승현" userId="11a90075256c3698" providerId="LiveId" clId="{D31C2E7C-3B74-42B7-ACEC-85B224A30FF2}" dt="2021-07-17T05:06:30.527" v="1684" actId="20577"/>
          <ac:spMkLst>
            <pc:docMk/>
            <pc:sldMk cId="326120512" sldId="269"/>
            <ac:spMk id="103" creationId="{6D5DEAEC-4F81-4DE1-9E42-18FFCE3509F8}"/>
          </ac:spMkLst>
        </pc:spChg>
        <pc:graphicFrameChg chg="del mod">
          <ac:chgData name="승현" userId="11a90075256c3698" providerId="LiveId" clId="{D31C2E7C-3B74-42B7-ACEC-85B224A30FF2}" dt="2021-07-17T05:00:36.347" v="1434" actId="478"/>
          <ac:graphicFrameMkLst>
            <pc:docMk/>
            <pc:sldMk cId="326120512" sldId="269"/>
            <ac:graphicFrameMk id="29" creationId="{FBA32FB1-7D7A-4F74-B923-667824F43A62}"/>
          </ac:graphicFrameMkLst>
        </pc:graphicFrameChg>
        <pc:graphicFrameChg chg="del">
          <ac:chgData name="승현" userId="11a90075256c3698" providerId="LiveId" clId="{D31C2E7C-3B74-42B7-ACEC-85B224A30FF2}" dt="2021-07-17T05:00:37.346" v="1435" actId="478"/>
          <ac:graphicFrameMkLst>
            <pc:docMk/>
            <pc:sldMk cId="326120512" sldId="269"/>
            <ac:graphicFrameMk id="52" creationId="{79B6EFD3-78A3-4F38-B64F-6F7BA3DB22C4}"/>
          </ac:graphicFrameMkLst>
        </pc:graphicFrameChg>
        <pc:graphicFrameChg chg="del">
          <ac:chgData name="승현" userId="11a90075256c3698" providerId="LiveId" clId="{D31C2E7C-3B74-42B7-ACEC-85B224A30FF2}" dt="2021-07-17T05:00:38.137" v="1436" actId="478"/>
          <ac:graphicFrameMkLst>
            <pc:docMk/>
            <pc:sldMk cId="326120512" sldId="269"/>
            <ac:graphicFrameMk id="53" creationId="{CCBFA05D-69E1-4B9D-A9D2-9AAA57EB011C}"/>
          </ac:graphicFrameMkLst>
        </pc:graphicFrameChg>
        <pc:graphicFrameChg chg="add mod modGraphic">
          <ac:chgData name="승현" userId="11a90075256c3698" providerId="LiveId" clId="{D31C2E7C-3B74-42B7-ACEC-85B224A30FF2}" dt="2021-07-17T04:45:34.665" v="1355" actId="122"/>
          <ac:graphicFrameMkLst>
            <pc:docMk/>
            <pc:sldMk cId="326120512" sldId="269"/>
            <ac:graphicFrameMk id="74" creationId="{98EC8AB1-E36C-4DD0-89FD-5CF6ECF46411}"/>
          </ac:graphicFrameMkLst>
        </pc:graphicFrameChg>
        <pc:graphicFrameChg chg="add mod modGraphic">
          <ac:chgData name="승현" userId="11a90075256c3698" providerId="LiveId" clId="{D31C2E7C-3B74-42B7-ACEC-85B224A30FF2}" dt="2021-07-17T04:45:37.370" v="1357" actId="122"/>
          <ac:graphicFrameMkLst>
            <pc:docMk/>
            <pc:sldMk cId="326120512" sldId="269"/>
            <ac:graphicFrameMk id="75" creationId="{4557A231-A8D3-4BED-848C-D49EFE4E6288}"/>
          </ac:graphicFrameMkLst>
        </pc:graphicFrameChg>
        <pc:graphicFrameChg chg="add mod modGraphic">
          <ac:chgData name="승현" userId="11a90075256c3698" providerId="LiveId" clId="{D31C2E7C-3B74-42B7-ACEC-85B224A30FF2}" dt="2021-07-17T04:45:41.420" v="1361" actId="122"/>
          <ac:graphicFrameMkLst>
            <pc:docMk/>
            <pc:sldMk cId="326120512" sldId="269"/>
            <ac:graphicFrameMk id="76" creationId="{32CFE529-C1CC-428A-ABD4-4F598576FAA9}"/>
          </ac:graphicFrameMkLst>
        </pc:graphicFrameChg>
        <pc:graphicFrameChg chg="add mod modGraphic">
          <ac:chgData name="승현" userId="11a90075256c3698" providerId="LiveId" clId="{D31C2E7C-3B74-42B7-ACEC-85B224A30FF2}" dt="2021-07-17T05:03:24.209" v="1549" actId="20577"/>
          <ac:graphicFrameMkLst>
            <pc:docMk/>
            <pc:sldMk cId="326120512" sldId="269"/>
            <ac:graphicFrameMk id="82" creationId="{061773C8-177C-464B-892B-E0F61C4CB833}"/>
          </ac:graphicFrameMkLst>
        </pc:graphicFrameChg>
        <pc:graphicFrameChg chg="add mod modGraphic">
          <ac:chgData name="승현" userId="11a90075256c3698" providerId="LiveId" clId="{D31C2E7C-3B74-42B7-ACEC-85B224A30FF2}" dt="2021-07-17T05:03:29.821" v="1555" actId="20577"/>
          <ac:graphicFrameMkLst>
            <pc:docMk/>
            <pc:sldMk cId="326120512" sldId="269"/>
            <ac:graphicFrameMk id="83" creationId="{1552E7B0-E849-4DDE-B254-E8CBBB77BD05}"/>
          </ac:graphicFrameMkLst>
        </pc:graphicFrameChg>
        <pc:cxnChg chg="add mod">
          <ac:chgData name="승현" userId="11a90075256c3698" providerId="LiveId" clId="{D31C2E7C-3B74-42B7-ACEC-85B224A30FF2}" dt="2021-07-17T04:35:19.177" v="1112" actId="1035"/>
          <ac:cxnSpMkLst>
            <pc:docMk/>
            <pc:sldMk cId="326120512" sldId="269"/>
            <ac:cxnSpMk id="5" creationId="{B013E4C2-329D-4B9D-A387-4253148850B9}"/>
          </ac:cxnSpMkLst>
        </pc:cxnChg>
        <pc:cxnChg chg="add mod">
          <ac:chgData name="승현" userId="11a90075256c3698" providerId="LiveId" clId="{D31C2E7C-3B74-42B7-ACEC-85B224A30FF2}" dt="2021-07-17T04:35:33.706" v="1136" actId="14100"/>
          <ac:cxnSpMkLst>
            <pc:docMk/>
            <pc:sldMk cId="326120512" sldId="269"/>
            <ac:cxnSpMk id="10" creationId="{4987E98B-1675-4C52-93BA-E838692E988A}"/>
          </ac:cxnSpMkLst>
        </pc:cxnChg>
        <pc:cxnChg chg="del">
          <ac:chgData name="승현" userId="11a90075256c3698" providerId="LiveId" clId="{D31C2E7C-3B74-42B7-ACEC-85B224A30FF2}" dt="2021-07-17T04:39:58.432" v="1210" actId="478"/>
          <ac:cxnSpMkLst>
            <pc:docMk/>
            <pc:sldMk cId="326120512" sldId="269"/>
            <ac:cxnSpMk id="12" creationId="{19C3017D-C640-49C4-BEE7-24EAC1CB5CA5}"/>
          </ac:cxnSpMkLst>
        </pc:cxnChg>
        <pc:cxnChg chg="del mod">
          <ac:chgData name="승현" userId="11a90075256c3698" providerId="LiveId" clId="{D31C2E7C-3B74-42B7-ACEC-85B224A30FF2}" dt="2021-07-17T04:39:58.432" v="1210" actId="478"/>
          <ac:cxnSpMkLst>
            <pc:docMk/>
            <pc:sldMk cId="326120512" sldId="269"/>
            <ac:cxnSpMk id="25" creationId="{0A9C5987-9363-4814-88FC-4C99D0E3E3CF}"/>
          </ac:cxnSpMkLst>
        </pc:cxnChg>
        <pc:cxnChg chg="del mod">
          <ac:chgData name="승현" userId="11a90075256c3698" providerId="LiveId" clId="{D31C2E7C-3B74-42B7-ACEC-85B224A30FF2}" dt="2021-07-17T04:39:58.432" v="1210" actId="478"/>
          <ac:cxnSpMkLst>
            <pc:docMk/>
            <pc:sldMk cId="326120512" sldId="269"/>
            <ac:cxnSpMk id="28" creationId="{01BC4ED4-D4B9-43CC-859E-47E7F5305C36}"/>
          </ac:cxnSpMkLst>
        </pc:cxnChg>
        <pc:cxnChg chg="add mod">
          <ac:chgData name="승현" userId="11a90075256c3698" providerId="LiveId" clId="{D31C2E7C-3B74-42B7-ACEC-85B224A30FF2}" dt="2021-07-17T04:42:41.412" v="1282" actId="208"/>
          <ac:cxnSpMkLst>
            <pc:docMk/>
            <pc:sldMk cId="326120512" sldId="269"/>
            <ac:cxnSpMk id="31" creationId="{FB91C90A-5A15-48FE-8FE8-DC2BAEF23CCE}"/>
          </ac:cxnSpMkLst>
        </pc:cxnChg>
        <pc:cxnChg chg="del">
          <ac:chgData name="승현" userId="11a90075256c3698" providerId="LiveId" clId="{D31C2E7C-3B74-42B7-ACEC-85B224A30FF2}" dt="2021-07-17T04:37:10.755" v="1175" actId="478"/>
          <ac:cxnSpMkLst>
            <pc:docMk/>
            <pc:sldMk cId="326120512" sldId="269"/>
            <ac:cxnSpMk id="36" creationId="{DB5E9706-0D8F-48BE-BDDE-BF488B94CB45}"/>
          </ac:cxnSpMkLst>
        </pc:cxnChg>
        <pc:cxnChg chg="del mod">
          <ac:chgData name="승현" userId="11a90075256c3698" providerId="LiveId" clId="{D31C2E7C-3B74-42B7-ACEC-85B224A30FF2}" dt="2021-07-17T04:37:10.755" v="1175" actId="478"/>
          <ac:cxnSpMkLst>
            <pc:docMk/>
            <pc:sldMk cId="326120512" sldId="269"/>
            <ac:cxnSpMk id="44" creationId="{FC12FDEC-B22E-476D-B65D-F7D4D1001567}"/>
          </ac:cxnSpMkLst>
        </pc:cxnChg>
        <pc:cxnChg chg="del mod">
          <ac:chgData name="승현" userId="11a90075256c3698" providerId="LiveId" clId="{D31C2E7C-3B74-42B7-ACEC-85B224A30FF2}" dt="2021-07-17T04:37:10.755" v="1175" actId="478"/>
          <ac:cxnSpMkLst>
            <pc:docMk/>
            <pc:sldMk cId="326120512" sldId="269"/>
            <ac:cxnSpMk id="45" creationId="{1B71BC56-1752-4F0E-8DF1-456CC8F37153}"/>
          </ac:cxnSpMkLst>
        </pc:cxnChg>
        <pc:cxnChg chg="add mod">
          <ac:chgData name="승현" userId="11a90075256c3698" providerId="LiveId" clId="{D31C2E7C-3B74-42B7-ACEC-85B224A30FF2}" dt="2021-07-17T04:44:05.541" v="1309" actId="478"/>
          <ac:cxnSpMkLst>
            <pc:docMk/>
            <pc:sldMk cId="326120512" sldId="269"/>
            <ac:cxnSpMk id="58" creationId="{99373A53-2051-4128-93F7-72C092962FFE}"/>
          </ac:cxnSpMkLst>
        </pc:cxnChg>
        <pc:cxnChg chg="add mod">
          <ac:chgData name="승현" userId="11a90075256c3698" providerId="LiveId" clId="{D31C2E7C-3B74-42B7-ACEC-85B224A30FF2}" dt="2021-07-17T04:44:06.097" v="1310" actId="478"/>
          <ac:cxnSpMkLst>
            <pc:docMk/>
            <pc:sldMk cId="326120512" sldId="269"/>
            <ac:cxnSpMk id="59" creationId="{83868140-4453-4C48-B5AD-386A64A1A876}"/>
          </ac:cxnSpMkLst>
        </pc:cxnChg>
        <pc:cxnChg chg="add mod">
          <ac:chgData name="승현" userId="11a90075256c3698" providerId="LiveId" clId="{D31C2E7C-3B74-42B7-ACEC-85B224A30FF2}" dt="2021-07-17T05:06:22.579" v="1675" actId="1076"/>
          <ac:cxnSpMkLst>
            <pc:docMk/>
            <pc:sldMk cId="326120512" sldId="269"/>
            <ac:cxnSpMk id="88" creationId="{8317DB2E-5051-4960-AF12-F9ED18242F22}"/>
          </ac:cxnSpMkLst>
        </pc:cxnChg>
        <pc:cxnChg chg="add mod">
          <ac:chgData name="승현" userId="11a90075256c3698" providerId="LiveId" clId="{D31C2E7C-3B74-42B7-ACEC-85B224A30FF2}" dt="2021-07-17T05:06:46.008" v="1690" actId="1076"/>
          <ac:cxnSpMkLst>
            <pc:docMk/>
            <pc:sldMk cId="326120512" sldId="269"/>
            <ac:cxnSpMk id="91" creationId="{436562D0-86E5-44DD-88E8-B2817600E621}"/>
          </ac:cxnSpMkLst>
        </pc:cxnChg>
      </pc:sldChg>
      <pc:sldChg chg="addSp delSp modSp add mod">
        <pc:chgData name="승현" userId="11a90075256c3698" providerId="LiveId" clId="{D31C2E7C-3B74-42B7-ACEC-85B224A30FF2}" dt="2021-07-17T05:41:09.769" v="2038" actId="1076"/>
        <pc:sldMkLst>
          <pc:docMk/>
          <pc:sldMk cId="3010231586" sldId="270"/>
        </pc:sldMkLst>
        <pc:spChg chg="add mod">
          <ac:chgData name="승현" userId="11a90075256c3698" providerId="LiveId" clId="{D31C2E7C-3B74-42B7-ACEC-85B224A30FF2}" dt="2021-07-17T05:41:09.769" v="2038" actId="1076"/>
          <ac:spMkLst>
            <pc:docMk/>
            <pc:sldMk cId="3010231586" sldId="270"/>
            <ac:spMk id="2" creationId="{0DA6739D-D384-4B2E-9217-1D3022D03191}"/>
          </ac:spMkLst>
        </pc:spChg>
        <pc:spChg chg="add mod">
          <ac:chgData name="승현" userId="11a90075256c3698" providerId="LiveId" clId="{D31C2E7C-3B74-42B7-ACEC-85B224A30FF2}" dt="2021-07-17T05:41:09.769" v="2038" actId="1076"/>
          <ac:spMkLst>
            <pc:docMk/>
            <pc:sldMk cId="3010231586" sldId="270"/>
            <ac:spMk id="3" creationId="{0F1537EB-1D1E-4305-8979-4AD5A701AA7D}"/>
          </ac:spMkLst>
        </pc:spChg>
        <pc:spChg chg="del">
          <ac:chgData name="승현" userId="11a90075256c3698" providerId="LiveId" clId="{D31C2E7C-3B74-42B7-ACEC-85B224A30FF2}" dt="2021-07-17T05:18:14.619" v="1717" actId="478"/>
          <ac:spMkLst>
            <pc:docMk/>
            <pc:sldMk cId="3010231586" sldId="270"/>
            <ac:spMk id="4" creationId="{A42C1775-75E1-4AA1-918C-A6E00626F9A0}"/>
          </ac:spMkLst>
        </pc:spChg>
        <pc:spChg chg="add mod">
          <ac:chgData name="승현" userId="11a90075256c3698" providerId="LiveId" clId="{D31C2E7C-3B74-42B7-ACEC-85B224A30FF2}" dt="2021-07-17T05:41:09.769" v="2038" actId="1076"/>
          <ac:spMkLst>
            <pc:docMk/>
            <pc:sldMk cId="3010231586" sldId="270"/>
            <ac:spMk id="6" creationId="{DE758FC3-C097-49F5-A955-5CE75B0FA028}"/>
          </ac:spMkLst>
        </pc:spChg>
        <pc:spChg chg="del">
          <ac:chgData name="승현" userId="11a90075256c3698" providerId="LiveId" clId="{D31C2E7C-3B74-42B7-ACEC-85B224A30FF2}" dt="2021-07-17T05:18:12.983" v="1716" actId="478"/>
          <ac:spMkLst>
            <pc:docMk/>
            <pc:sldMk cId="3010231586" sldId="270"/>
            <ac:spMk id="17" creationId="{964B4E17-8041-4ECC-AE0A-C09AAEB5344C}"/>
          </ac:spMkLst>
        </pc:spChg>
        <pc:spChg chg="del">
          <ac:chgData name="승현" userId="11a90075256c3698" providerId="LiveId" clId="{D31C2E7C-3B74-42B7-ACEC-85B224A30FF2}" dt="2021-07-17T05:18:12.983" v="1716" actId="478"/>
          <ac:spMkLst>
            <pc:docMk/>
            <pc:sldMk cId="3010231586" sldId="270"/>
            <ac:spMk id="18" creationId="{28E53DD2-CCBE-4E69-865B-19D2107A186C}"/>
          </ac:spMkLst>
        </pc:spChg>
        <pc:spChg chg="del">
          <ac:chgData name="승현" userId="11a90075256c3698" providerId="LiveId" clId="{D31C2E7C-3B74-42B7-ACEC-85B224A30FF2}" dt="2021-07-17T05:18:16.421" v="1718" actId="478"/>
          <ac:spMkLst>
            <pc:docMk/>
            <pc:sldMk cId="3010231586" sldId="270"/>
            <ac:spMk id="20" creationId="{E4EDA74F-DDED-4D87-AD0D-712B90DD38F2}"/>
          </ac:spMkLst>
        </pc:spChg>
        <pc:spChg chg="del">
          <ac:chgData name="승현" userId="11a90075256c3698" providerId="LiveId" clId="{D31C2E7C-3B74-42B7-ACEC-85B224A30FF2}" dt="2021-07-17T05:18:16.421" v="1718" actId="478"/>
          <ac:spMkLst>
            <pc:docMk/>
            <pc:sldMk cId="3010231586" sldId="270"/>
            <ac:spMk id="21" creationId="{887C5661-E770-46CB-BD06-14CFB6C5FAA1}"/>
          </ac:spMkLst>
        </pc:spChg>
        <pc:spChg chg="del">
          <ac:chgData name="승현" userId="11a90075256c3698" providerId="LiveId" clId="{D31C2E7C-3B74-42B7-ACEC-85B224A30FF2}" dt="2021-07-17T05:18:14.619" v="1717" actId="478"/>
          <ac:spMkLst>
            <pc:docMk/>
            <pc:sldMk cId="3010231586" sldId="270"/>
            <ac:spMk id="22" creationId="{D9D1C002-84D8-44D5-A3BC-53EF90947FDD}"/>
          </ac:spMkLst>
        </pc:spChg>
        <pc:spChg chg="del">
          <ac:chgData name="승현" userId="11a90075256c3698" providerId="LiveId" clId="{D31C2E7C-3B74-42B7-ACEC-85B224A30FF2}" dt="2021-07-17T05:18:12.983" v="1716" actId="478"/>
          <ac:spMkLst>
            <pc:docMk/>
            <pc:sldMk cId="3010231586" sldId="270"/>
            <ac:spMk id="23" creationId="{323A993D-CC10-4CD5-9A6A-C83E07B603FD}"/>
          </ac:spMkLst>
        </pc:spChg>
        <pc:spChg chg="add mod">
          <ac:chgData name="승현" userId="11a90075256c3698" providerId="LiveId" clId="{D31C2E7C-3B74-42B7-ACEC-85B224A30FF2}" dt="2021-07-17T05:41:09.769" v="2038" actId="1076"/>
          <ac:spMkLst>
            <pc:docMk/>
            <pc:sldMk cId="3010231586" sldId="270"/>
            <ac:spMk id="45" creationId="{BC85FCE3-90E5-4E8D-8D27-7F19FFBE51D1}"/>
          </ac:spMkLst>
        </pc:spChg>
        <pc:spChg chg="add mod">
          <ac:chgData name="승현" userId="11a90075256c3698" providerId="LiveId" clId="{D31C2E7C-3B74-42B7-ACEC-85B224A30FF2}" dt="2021-07-17T05:41:09.769" v="2038" actId="1076"/>
          <ac:spMkLst>
            <pc:docMk/>
            <pc:sldMk cId="3010231586" sldId="270"/>
            <ac:spMk id="46" creationId="{3FA13BAA-6D2D-4854-AFE3-DDDB304F20F3}"/>
          </ac:spMkLst>
        </pc:spChg>
        <pc:spChg chg="add mod">
          <ac:chgData name="승현" userId="11a90075256c3698" providerId="LiveId" clId="{D31C2E7C-3B74-42B7-ACEC-85B224A30FF2}" dt="2021-07-17T05:41:09.769" v="2038" actId="1076"/>
          <ac:spMkLst>
            <pc:docMk/>
            <pc:sldMk cId="3010231586" sldId="270"/>
            <ac:spMk id="48" creationId="{B4A7B131-7722-47A5-8756-8E5FACFAF918}"/>
          </ac:spMkLst>
        </pc:spChg>
        <pc:spChg chg="del">
          <ac:chgData name="승현" userId="11a90075256c3698" providerId="LiveId" clId="{D31C2E7C-3B74-42B7-ACEC-85B224A30FF2}" dt="2021-07-17T05:09:42.552" v="1714" actId="478"/>
          <ac:spMkLst>
            <pc:docMk/>
            <pc:sldMk cId="3010231586" sldId="270"/>
            <ac:spMk id="49" creationId="{CA916DB0-AF83-4A9D-8E9E-DFC3C98FEBDB}"/>
          </ac:spMkLst>
        </pc:spChg>
        <pc:spChg chg="mod">
          <ac:chgData name="승현" userId="11a90075256c3698" providerId="LiveId" clId="{D31C2E7C-3B74-42B7-ACEC-85B224A30FF2}" dt="2021-07-17T05:09:39.358" v="1713" actId="20577"/>
          <ac:spMkLst>
            <pc:docMk/>
            <pc:sldMk cId="3010231586" sldId="270"/>
            <ac:spMk id="50" creationId="{B6B195BF-B2D8-44C4-9201-360245A4F525}"/>
          </ac:spMkLst>
        </pc:spChg>
        <pc:spChg chg="del">
          <ac:chgData name="승현" userId="11a90075256c3698" providerId="LiveId" clId="{D31C2E7C-3B74-42B7-ACEC-85B224A30FF2}" dt="2021-07-17T05:18:12.983" v="1716" actId="478"/>
          <ac:spMkLst>
            <pc:docMk/>
            <pc:sldMk cId="3010231586" sldId="270"/>
            <ac:spMk id="51" creationId="{6421F3E4-CE5C-480A-BB4C-3C26F6F4A56B}"/>
          </ac:spMkLst>
        </pc:spChg>
        <pc:spChg chg="add mod">
          <ac:chgData name="승현" userId="11a90075256c3698" providerId="LiveId" clId="{D31C2E7C-3B74-42B7-ACEC-85B224A30FF2}" dt="2021-07-17T05:41:09.769" v="2038" actId="1076"/>
          <ac:spMkLst>
            <pc:docMk/>
            <pc:sldMk cId="3010231586" sldId="270"/>
            <ac:spMk id="52" creationId="{AE220C02-C89A-4F14-AD0F-3620A803FFC9}"/>
          </ac:spMkLst>
        </pc:spChg>
        <pc:spChg chg="add mod">
          <ac:chgData name="승현" userId="11a90075256c3698" providerId="LiveId" clId="{D31C2E7C-3B74-42B7-ACEC-85B224A30FF2}" dt="2021-07-17T05:41:09.769" v="2038" actId="1076"/>
          <ac:spMkLst>
            <pc:docMk/>
            <pc:sldMk cId="3010231586" sldId="270"/>
            <ac:spMk id="53" creationId="{D732915F-4883-4B9F-97B3-E6A9CA0F05ED}"/>
          </ac:spMkLst>
        </pc:spChg>
        <pc:spChg chg="del">
          <ac:chgData name="승현" userId="11a90075256c3698" providerId="LiveId" clId="{D31C2E7C-3B74-42B7-ACEC-85B224A30FF2}" dt="2021-07-17T05:09:44.835" v="1715" actId="478"/>
          <ac:spMkLst>
            <pc:docMk/>
            <pc:sldMk cId="3010231586" sldId="270"/>
            <ac:spMk id="54" creationId="{240F8C8B-773F-47A7-B2CA-64DEEFA0CDE5}"/>
          </ac:spMkLst>
        </pc:spChg>
        <pc:spChg chg="del">
          <ac:chgData name="승현" userId="11a90075256c3698" providerId="LiveId" clId="{D31C2E7C-3B74-42B7-ACEC-85B224A30FF2}" dt="2021-07-17T05:18:12.983" v="1716" actId="478"/>
          <ac:spMkLst>
            <pc:docMk/>
            <pc:sldMk cId="3010231586" sldId="270"/>
            <ac:spMk id="55" creationId="{1A5ADC1A-F42F-4772-96B0-D2E4F2D78986}"/>
          </ac:spMkLst>
        </pc:spChg>
        <pc:spChg chg="del">
          <ac:chgData name="승현" userId="11a90075256c3698" providerId="LiveId" clId="{D31C2E7C-3B74-42B7-ACEC-85B224A30FF2}" dt="2021-07-17T05:18:12.983" v="1716" actId="478"/>
          <ac:spMkLst>
            <pc:docMk/>
            <pc:sldMk cId="3010231586" sldId="270"/>
            <ac:spMk id="56" creationId="{5C24D927-D807-4157-90E9-C296AA041F14}"/>
          </ac:spMkLst>
        </pc:spChg>
        <pc:spChg chg="del">
          <ac:chgData name="승현" userId="11a90075256c3698" providerId="LiveId" clId="{D31C2E7C-3B74-42B7-ACEC-85B224A30FF2}" dt="2021-07-17T05:18:12.983" v="1716" actId="478"/>
          <ac:spMkLst>
            <pc:docMk/>
            <pc:sldMk cId="3010231586" sldId="270"/>
            <ac:spMk id="57" creationId="{913486EE-9860-4F9A-B33D-7AB56564C204}"/>
          </ac:spMkLst>
        </pc:spChg>
        <pc:spChg chg="add del mod">
          <ac:chgData name="승현" userId="11a90075256c3698" providerId="LiveId" clId="{D31C2E7C-3B74-42B7-ACEC-85B224A30FF2}" dt="2021-07-17T05:41:03.434" v="2037" actId="478"/>
          <ac:spMkLst>
            <pc:docMk/>
            <pc:sldMk cId="3010231586" sldId="270"/>
            <ac:spMk id="62" creationId="{F452C381-679B-4605-A792-693397E2EDF1}"/>
          </ac:spMkLst>
        </pc:spChg>
        <pc:spChg chg="add del mod">
          <ac:chgData name="승현" userId="11a90075256c3698" providerId="LiveId" clId="{D31C2E7C-3B74-42B7-ACEC-85B224A30FF2}" dt="2021-07-17T05:41:03.434" v="2037" actId="478"/>
          <ac:spMkLst>
            <pc:docMk/>
            <pc:sldMk cId="3010231586" sldId="270"/>
            <ac:spMk id="64" creationId="{4A64F24E-DDAF-448D-9F4C-953EF1B6F499}"/>
          </ac:spMkLst>
        </pc:spChg>
        <pc:spChg chg="del">
          <ac:chgData name="승현" userId="11a90075256c3698" providerId="LiveId" clId="{D31C2E7C-3B74-42B7-ACEC-85B224A30FF2}" dt="2021-07-17T05:18:14.619" v="1717" actId="478"/>
          <ac:spMkLst>
            <pc:docMk/>
            <pc:sldMk cId="3010231586" sldId="270"/>
            <ac:spMk id="66" creationId="{1248E29A-FE93-4113-B5F0-CDA8C8635348}"/>
          </ac:spMkLst>
        </pc:spChg>
        <pc:spChg chg="del">
          <ac:chgData name="승현" userId="11a90075256c3698" providerId="LiveId" clId="{D31C2E7C-3B74-42B7-ACEC-85B224A30FF2}" dt="2021-07-17T05:18:14.619" v="1717" actId="478"/>
          <ac:spMkLst>
            <pc:docMk/>
            <pc:sldMk cId="3010231586" sldId="270"/>
            <ac:spMk id="69" creationId="{C284B08D-C421-49F0-93EA-A3169B424AF7}"/>
          </ac:spMkLst>
        </pc:spChg>
        <pc:spChg chg="del">
          <ac:chgData name="승현" userId="11a90075256c3698" providerId="LiveId" clId="{D31C2E7C-3B74-42B7-ACEC-85B224A30FF2}" dt="2021-07-17T05:18:14.619" v="1717" actId="478"/>
          <ac:spMkLst>
            <pc:docMk/>
            <pc:sldMk cId="3010231586" sldId="270"/>
            <ac:spMk id="70" creationId="{293D7F05-956E-4459-BCDC-AFE1A3411C60}"/>
          </ac:spMkLst>
        </pc:spChg>
        <pc:spChg chg="del">
          <ac:chgData name="승현" userId="11a90075256c3698" providerId="LiveId" clId="{D31C2E7C-3B74-42B7-ACEC-85B224A30FF2}" dt="2021-07-17T05:18:14.619" v="1717" actId="478"/>
          <ac:spMkLst>
            <pc:docMk/>
            <pc:sldMk cId="3010231586" sldId="270"/>
            <ac:spMk id="71" creationId="{2E480358-B4DA-4F30-939F-DF5D0405E945}"/>
          </ac:spMkLst>
        </pc:spChg>
        <pc:spChg chg="del">
          <ac:chgData name="승현" userId="11a90075256c3698" providerId="LiveId" clId="{D31C2E7C-3B74-42B7-ACEC-85B224A30FF2}" dt="2021-07-17T05:18:14.619" v="1717" actId="478"/>
          <ac:spMkLst>
            <pc:docMk/>
            <pc:sldMk cId="3010231586" sldId="270"/>
            <ac:spMk id="72" creationId="{D2780589-A46C-4783-AD99-BE3D8A0B86F0}"/>
          </ac:spMkLst>
        </pc:spChg>
        <pc:spChg chg="del">
          <ac:chgData name="승현" userId="11a90075256c3698" providerId="LiveId" clId="{D31C2E7C-3B74-42B7-ACEC-85B224A30FF2}" dt="2021-07-17T05:18:14.619" v="1717" actId="478"/>
          <ac:spMkLst>
            <pc:docMk/>
            <pc:sldMk cId="3010231586" sldId="270"/>
            <ac:spMk id="73" creationId="{1875E848-A421-4A29-995F-17BBB3DEB7E8}"/>
          </ac:spMkLst>
        </pc:spChg>
        <pc:spChg chg="del">
          <ac:chgData name="승현" userId="11a90075256c3698" providerId="LiveId" clId="{D31C2E7C-3B74-42B7-ACEC-85B224A30FF2}" dt="2021-07-17T05:18:14.619" v="1717" actId="478"/>
          <ac:spMkLst>
            <pc:docMk/>
            <pc:sldMk cId="3010231586" sldId="270"/>
            <ac:spMk id="77" creationId="{F4322AFD-17DC-42F3-A1E2-15C014156607}"/>
          </ac:spMkLst>
        </pc:spChg>
        <pc:spChg chg="del">
          <ac:chgData name="승현" userId="11a90075256c3698" providerId="LiveId" clId="{D31C2E7C-3B74-42B7-ACEC-85B224A30FF2}" dt="2021-07-17T05:18:14.619" v="1717" actId="478"/>
          <ac:spMkLst>
            <pc:docMk/>
            <pc:sldMk cId="3010231586" sldId="270"/>
            <ac:spMk id="78" creationId="{05906A37-644C-4F24-8852-57E3EC8ED8CC}"/>
          </ac:spMkLst>
        </pc:spChg>
        <pc:spChg chg="del">
          <ac:chgData name="승현" userId="11a90075256c3698" providerId="LiveId" clId="{D31C2E7C-3B74-42B7-ACEC-85B224A30FF2}" dt="2021-07-17T05:18:12.983" v="1716" actId="478"/>
          <ac:spMkLst>
            <pc:docMk/>
            <pc:sldMk cId="3010231586" sldId="270"/>
            <ac:spMk id="79" creationId="{E4934ED2-9D82-44FF-B687-DF9991D04D1C}"/>
          </ac:spMkLst>
        </pc:spChg>
        <pc:spChg chg="del">
          <ac:chgData name="승현" userId="11a90075256c3698" providerId="LiveId" clId="{D31C2E7C-3B74-42B7-ACEC-85B224A30FF2}" dt="2021-07-17T05:18:12.983" v="1716" actId="478"/>
          <ac:spMkLst>
            <pc:docMk/>
            <pc:sldMk cId="3010231586" sldId="270"/>
            <ac:spMk id="80" creationId="{3FCF2D95-0B78-46B1-99E1-5A7AC8A7AAC0}"/>
          </ac:spMkLst>
        </pc:spChg>
        <pc:spChg chg="del">
          <ac:chgData name="승현" userId="11a90075256c3698" providerId="LiveId" clId="{D31C2E7C-3B74-42B7-ACEC-85B224A30FF2}" dt="2021-07-17T05:18:16.421" v="1718" actId="478"/>
          <ac:spMkLst>
            <pc:docMk/>
            <pc:sldMk cId="3010231586" sldId="270"/>
            <ac:spMk id="81" creationId="{450BEA8A-DE51-4DEB-A3FE-36341467D55A}"/>
          </ac:spMkLst>
        </pc:spChg>
        <pc:spChg chg="del">
          <ac:chgData name="승현" userId="11a90075256c3698" providerId="LiveId" clId="{D31C2E7C-3B74-42B7-ACEC-85B224A30FF2}" dt="2021-07-17T05:18:12.983" v="1716" actId="478"/>
          <ac:spMkLst>
            <pc:docMk/>
            <pc:sldMk cId="3010231586" sldId="270"/>
            <ac:spMk id="84" creationId="{0EC660B9-9117-4E3E-BEBF-F7805402EA64}"/>
          </ac:spMkLst>
        </pc:spChg>
        <pc:spChg chg="del">
          <ac:chgData name="승현" userId="11a90075256c3698" providerId="LiveId" clId="{D31C2E7C-3B74-42B7-ACEC-85B224A30FF2}" dt="2021-07-17T05:18:12.983" v="1716" actId="478"/>
          <ac:spMkLst>
            <pc:docMk/>
            <pc:sldMk cId="3010231586" sldId="270"/>
            <ac:spMk id="85" creationId="{649BAA0E-B705-4831-996C-9E3BEAF80DCD}"/>
          </ac:spMkLst>
        </pc:spChg>
        <pc:spChg chg="del">
          <ac:chgData name="승현" userId="11a90075256c3698" providerId="LiveId" clId="{D31C2E7C-3B74-42B7-ACEC-85B224A30FF2}" dt="2021-07-17T05:18:12.983" v="1716" actId="478"/>
          <ac:spMkLst>
            <pc:docMk/>
            <pc:sldMk cId="3010231586" sldId="270"/>
            <ac:spMk id="95" creationId="{F010BC1D-FF61-4932-9583-952446454BF0}"/>
          </ac:spMkLst>
        </pc:spChg>
        <pc:spChg chg="del">
          <ac:chgData name="승현" userId="11a90075256c3698" providerId="LiveId" clId="{D31C2E7C-3B74-42B7-ACEC-85B224A30FF2}" dt="2021-07-17T05:18:12.983" v="1716" actId="478"/>
          <ac:spMkLst>
            <pc:docMk/>
            <pc:sldMk cId="3010231586" sldId="270"/>
            <ac:spMk id="103" creationId="{6D5DEAEC-4F81-4DE1-9E42-18FFCE3509F8}"/>
          </ac:spMkLst>
        </pc:spChg>
        <pc:graphicFrameChg chg="add del mod">
          <ac:chgData name="승현" userId="11a90075256c3698" providerId="LiveId" clId="{D31C2E7C-3B74-42B7-ACEC-85B224A30FF2}" dt="2021-07-17T05:25:12.560" v="1954" actId="478"/>
          <ac:graphicFrameMkLst>
            <pc:docMk/>
            <pc:sldMk cId="3010231586" sldId="270"/>
            <ac:graphicFrameMk id="61" creationId="{D3FE0F2C-4880-4D13-8686-86FC94A2E324}"/>
          </ac:graphicFrameMkLst>
        </pc:graphicFrameChg>
        <pc:graphicFrameChg chg="add del mod modGraphic">
          <ac:chgData name="승현" userId="11a90075256c3698" providerId="LiveId" clId="{D31C2E7C-3B74-42B7-ACEC-85B224A30FF2}" dt="2021-07-17T05:41:03.434" v="2037" actId="478"/>
          <ac:graphicFrameMkLst>
            <pc:docMk/>
            <pc:sldMk cId="3010231586" sldId="270"/>
            <ac:graphicFrameMk id="63" creationId="{5A5BEB0A-BA44-45F5-BEE8-A1F1B8903941}"/>
          </ac:graphicFrameMkLst>
        </pc:graphicFrameChg>
        <pc:graphicFrameChg chg="del">
          <ac:chgData name="승현" userId="11a90075256c3698" providerId="LiveId" clId="{D31C2E7C-3B74-42B7-ACEC-85B224A30FF2}" dt="2021-07-17T05:18:12.983" v="1716" actId="478"/>
          <ac:graphicFrameMkLst>
            <pc:docMk/>
            <pc:sldMk cId="3010231586" sldId="270"/>
            <ac:graphicFrameMk id="74" creationId="{98EC8AB1-E36C-4DD0-89FD-5CF6ECF46411}"/>
          </ac:graphicFrameMkLst>
        </pc:graphicFrameChg>
        <pc:graphicFrameChg chg="del">
          <ac:chgData name="승현" userId="11a90075256c3698" providerId="LiveId" clId="{D31C2E7C-3B74-42B7-ACEC-85B224A30FF2}" dt="2021-07-17T05:18:12.983" v="1716" actId="478"/>
          <ac:graphicFrameMkLst>
            <pc:docMk/>
            <pc:sldMk cId="3010231586" sldId="270"/>
            <ac:graphicFrameMk id="75" creationId="{4557A231-A8D3-4BED-848C-D49EFE4E6288}"/>
          </ac:graphicFrameMkLst>
        </pc:graphicFrameChg>
        <pc:graphicFrameChg chg="del">
          <ac:chgData name="승현" userId="11a90075256c3698" providerId="LiveId" clId="{D31C2E7C-3B74-42B7-ACEC-85B224A30FF2}" dt="2021-07-17T05:18:12.983" v="1716" actId="478"/>
          <ac:graphicFrameMkLst>
            <pc:docMk/>
            <pc:sldMk cId="3010231586" sldId="270"/>
            <ac:graphicFrameMk id="76" creationId="{32CFE529-C1CC-428A-ABD4-4F598576FAA9}"/>
          </ac:graphicFrameMkLst>
        </pc:graphicFrameChg>
        <pc:graphicFrameChg chg="del">
          <ac:chgData name="승현" userId="11a90075256c3698" providerId="LiveId" clId="{D31C2E7C-3B74-42B7-ACEC-85B224A30FF2}" dt="2021-07-17T05:18:12.983" v="1716" actId="478"/>
          <ac:graphicFrameMkLst>
            <pc:docMk/>
            <pc:sldMk cId="3010231586" sldId="270"/>
            <ac:graphicFrameMk id="82" creationId="{061773C8-177C-464B-892B-E0F61C4CB833}"/>
          </ac:graphicFrameMkLst>
        </pc:graphicFrameChg>
        <pc:graphicFrameChg chg="del">
          <ac:chgData name="승현" userId="11a90075256c3698" providerId="LiveId" clId="{D31C2E7C-3B74-42B7-ACEC-85B224A30FF2}" dt="2021-07-17T05:18:12.983" v="1716" actId="478"/>
          <ac:graphicFrameMkLst>
            <pc:docMk/>
            <pc:sldMk cId="3010231586" sldId="270"/>
            <ac:graphicFrameMk id="83" creationId="{1552E7B0-E849-4DDE-B254-E8CBBB77BD05}"/>
          </ac:graphicFrameMkLst>
        </pc:graphicFrameChg>
        <pc:cxnChg chg="del">
          <ac:chgData name="승현" userId="11a90075256c3698" providerId="LiveId" clId="{D31C2E7C-3B74-42B7-ACEC-85B224A30FF2}" dt="2021-07-17T05:09:44.835" v="1715" actId="478"/>
          <ac:cxnSpMkLst>
            <pc:docMk/>
            <pc:sldMk cId="3010231586" sldId="270"/>
            <ac:cxnSpMk id="5" creationId="{B013E4C2-329D-4B9D-A387-4253148850B9}"/>
          </ac:cxnSpMkLst>
        </pc:cxnChg>
        <pc:cxnChg chg="add mod">
          <ac:chgData name="승현" userId="11a90075256c3698" providerId="LiveId" clId="{D31C2E7C-3B74-42B7-ACEC-85B224A30FF2}" dt="2021-07-17T05:41:09.769" v="2038" actId="1076"/>
          <ac:cxnSpMkLst>
            <pc:docMk/>
            <pc:sldMk cId="3010231586" sldId="270"/>
            <ac:cxnSpMk id="8" creationId="{67617BAD-5BEB-4A57-948C-1F8F95DDFA36}"/>
          </ac:cxnSpMkLst>
        </pc:cxnChg>
        <pc:cxnChg chg="del">
          <ac:chgData name="승현" userId="11a90075256c3698" providerId="LiveId" clId="{D31C2E7C-3B74-42B7-ACEC-85B224A30FF2}" dt="2021-07-17T05:09:44.835" v="1715" actId="478"/>
          <ac:cxnSpMkLst>
            <pc:docMk/>
            <pc:sldMk cId="3010231586" sldId="270"/>
            <ac:cxnSpMk id="10" creationId="{4987E98B-1675-4C52-93BA-E838692E988A}"/>
          </ac:cxnSpMkLst>
        </pc:cxnChg>
        <pc:cxnChg chg="del mod">
          <ac:chgData name="승현" userId="11a90075256c3698" providerId="LiveId" clId="{D31C2E7C-3B74-42B7-ACEC-85B224A30FF2}" dt="2021-07-17T05:18:12.983" v="1716" actId="478"/>
          <ac:cxnSpMkLst>
            <pc:docMk/>
            <pc:sldMk cId="3010231586" sldId="270"/>
            <ac:cxnSpMk id="31" creationId="{FB91C90A-5A15-48FE-8FE8-DC2BAEF23CCE}"/>
          </ac:cxnSpMkLst>
        </pc:cxnChg>
        <pc:cxnChg chg="del mod">
          <ac:chgData name="승현" userId="11a90075256c3698" providerId="LiveId" clId="{D31C2E7C-3B74-42B7-ACEC-85B224A30FF2}" dt="2021-07-17T05:18:12.983" v="1716" actId="478"/>
          <ac:cxnSpMkLst>
            <pc:docMk/>
            <pc:sldMk cId="3010231586" sldId="270"/>
            <ac:cxnSpMk id="58" creationId="{99373A53-2051-4128-93F7-72C092962FFE}"/>
          </ac:cxnSpMkLst>
        </pc:cxnChg>
        <pc:cxnChg chg="del mod">
          <ac:chgData name="승현" userId="11a90075256c3698" providerId="LiveId" clId="{D31C2E7C-3B74-42B7-ACEC-85B224A30FF2}" dt="2021-07-17T05:18:12.983" v="1716" actId="478"/>
          <ac:cxnSpMkLst>
            <pc:docMk/>
            <pc:sldMk cId="3010231586" sldId="270"/>
            <ac:cxnSpMk id="59" creationId="{83868140-4453-4C48-B5AD-386A64A1A876}"/>
          </ac:cxnSpMkLst>
        </pc:cxnChg>
        <pc:cxnChg chg="add mod">
          <ac:chgData name="승현" userId="11a90075256c3698" providerId="LiveId" clId="{D31C2E7C-3B74-42B7-ACEC-85B224A30FF2}" dt="2021-07-17T05:41:09.769" v="2038" actId="1076"/>
          <ac:cxnSpMkLst>
            <pc:docMk/>
            <pc:sldMk cId="3010231586" sldId="270"/>
            <ac:cxnSpMk id="60" creationId="{2711347A-63B5-4538-96AA-51CC593E83D8}"/>
          </ac:cxnSpMkLst>
        </pc:cxnChg>
        <pc:cxnChg chg="del mod">
          <ac:chgData name="승현" userId="11a90075256c3698" providerId="LiveId" clId="{D31C2E7C-3B74-42B7-ACEC-85B224A30FF2}" dt="2021-07-17T05:18:12.983" v="1716" actId="478"/>
          <ac:cxnSpMkLst>
            <pc:docMk/>
            <pc:sldMk cId="3010231586" sldId="270"/>
            <ac:cxnSpMk id="88" creationId="{8317DB2E-5051-4960-AF12-F9ED18242F22}"/>
          </ac:cxnSpMkLst>
        </pc:cxnChg>
        <pc:cxnChg chg="del mod">
          <ac:chgData name="승현" userId="11a90075256c3698" providerId="LiveId" clId="{D31C2E7C-3B74-42B7-ACEC-85B224A30FF2}" dt="2021-07-17T05:18:12.983" v="1716" actId="478"/>
          <ac:cxnSpMkLst>
            <pc:docMk/>
            <pc:sldMk cId="3010231586" sldId="270"/>
            <ac:cxnSpMk id="91" creationId="{436562D0-86E5-44DD-88E8-B2817600E621}"/>
          </ac:cxnSpMkLst>
        </pc:cxnChg>
      </pc:sldChg>
      <pc:sldChg chg="addSp delSp modSp add mod">
        <pc:chgData name="승현" userId="11a90075256c3698" providerId="LiveId" clId="{D31C2E7C-3B74-42B7-ACEC-85B224A30FF2}" dt="2021-07-17T05:47:53.447" v="2231" actId="20577"/>
        <pc:sldMkLst>
          <pc:docMk/>
          <pc:sldMk cId="2726114544" sldId="271"/>
        </pc:sldMkLst>
        <pc:spChg chg="del">
          <ac:chgData name="승현" userId="11a90075256c3698" providerId="LiveId" clId="{D31C2E7C-3B74-42B7-ACEC-85B224A30FF2}" dt="2021-07-17T05:41:50.535" v="2039" actId="478"/>
          <ac:spMkLst>
            <pc:docMk/>
            <pc:sldMk cId="2726114544" sldId="271"/>
            <ac:spMk id="2" creationId="{0DA6739D-D384-4B2E-9217-1D3022D03191}"/>
          </ac:spMkLst>
        </pc:spChg>
        <pc:spChg chg="del">
          <ac:chgData name="승현" userId="11a90075256c3698" providerId="LiveId" clId="{D31C2E7C-3B74-42B7-ACEC-85B224A30FF2}" dt="2021-07-17T05:41:50.535" v="2039" actId="478"/>
          <ac:spMkLst>
            <pc:docMk/>
            <pc:sldMk cId="2726114544" sldId="271"/>
            <ac:spMk id="3" creationId="{0F1537EB-1D1E-4305-8979-4AD5A701AA7D}"/>
          </ac:spMkLst>
        </pc:spChg>
        <pc:spChg chg="add mod">
          <ac:chgData name="승현" userId="11a90075256c3698" providerId="LiveId" clId="{D31C2E7C-3B74-42B7-ACEC-85B224A30FF2}" dt="2021-07-17T05:46:25.870" v="2210" actId="1076"/>
          <ac:spMkLst>
            <pc:docMk/>
            <pc:sldMk cId="2726114544" sldId="271"/>
            <ac:spMk id="4" creationId="{00B972F4-C72F-45D8-AE53-D292E4D05CF8}"/>
          </ac:spMkLst>
        </pc:spChg>
        <pc:spChg chg="del">
          <ac:chgData name="승현" userId="11a90075256c3698" providerId="LiveId" clId="{D31C2E7C-3B74-42B7-ACEC-85B224A30FF2}" dt="2021-07-17T05:41:50.535" v="2039" actId="478"/>
          <ac:spMkLst>
            <pc:docMk/>
            <pc:sldMk cId="2726114544" sldId="271"/>
            <ac:spMk id="6" creationId="{DE758FC3-C097-49F5-A955-5CE75B0FA028}"/>
          </ac:spMkLst>
        </pc:spChg>
        <pc:spChg chg="add del mod">
          <ac:chgData name="승현" userId="11a90075256c3698" providerId="LiveId" clId="{D31C2E7C-3B74-42B7-ACEC-85B224A30FF2}" dt="2021-07-17T05:45:08.036" v="2184" actId="478"/>
          <ac:spMkLst>
            <pc:docMk/>
            <pc:sldMk cId="2726114544" sldId="271"/>
            <ac:spMk id="16" creationId="{30FB9CE4-3548-43E2-AB21-C7A93CE19EDC}"/>
          </ac:spMkLst>
        </pc:spChg>
        <pc:spChg chg="add mod">
          <ac:chgData name="승현" userId="11a90075256c3698" providerId="LiveId" clId="{D31C2E7C-3B74-42B7-ACEC-85B224A30FF2}" dt="2021-07-17T05:46:25.870" v="2210" actId="1076"/>
          <ac:spMkLst>
            <pc:docMk/>
            <pc:sldMk cId="2726114544" sldId="271"/>
            <ac:spMk id="18" creationId="{6A826917-9CC0-437E-9247-956EB64744EB}"/>
          </ac:spMkLst>
        </pc:spChg>
        <pc:spChg chg="add mod">
          <ac:chgData name="승현" userId="11a90075256c3698" providerId="LiveId" clId="{D31C2E7C-3B74-42B7-ACEC-85B224A30FF2}" dt="2021-07-17T05:42:57.089" v="2065" actId="1076"/>
          <ac:spMkLst>
            <pc:docMk/>
            <pc:sldMk cId="2726114544" sldId="271"/>
            <ac:spMk id="20" creationId="{87C30B3F-F4F7-45D0-9BDB-3974B456DCF8}"/>
          </ac:spMkLst>
        </pc:spChg>
        <pc:spChg chg="add mod">
          <ac:chgData name="승현" userId="11a90075256c3698" providerId="LiveId" clId="{D31C2E7C-3B74-42B7-ACEC-85B224A30FF2}" dt="2021-07-17T05:46:25.870" v="2210" actId="1076"/>
          <ac:spMkLst>
            <pc:docMk/>
            <pc:sldMk cId="2726114544" sldId="271"/>
            <ac:spMk id="21" creationId="{26E9D4EC-928E-40FE-A236-E91253287096}"/>
          </ac:spMkLst>
        </pc:spChg>
        <pc:spChg chg="add mod">
          <ac:chgData name="승현" userId="11a90075256c3698" providerId="LiveId" clId="{D31C2E7C-3B74-42B7-ACEC-85B224A30FF2}" dt="2021-07-17T05:43:17.489" v="2072" actId="571"/>
          <ac:spMkLst>
            <pc:docMk/>
            <pc:sldMk cId="2726114544" sldId="271"/>
            <ac:spMk id="22" creationId="{69098514-112D-4E08-8418-D60DA4342F8A}"/>
          </ac:spMkLst>
        </pc:spChg>
        <pc:spChg chg="add mod">
          <ac:chgData name="승현" userId="11a90075256c3698" providerId="LiveId" clId="{D31C2E7C-3B74-42B7-ACEC-85B224A30FF2}" dt="2021-07-17T05:45:36.171" v="2198" actId="1076"/>
          <ac:spMkLst>
            <pc:docMk/>
            <pc:sldMk cId="2726114544" sldId="271"/>
            <ac:spMk id="23" creationId="{2591A907-6828-4317-B077-E1A1CDB00CF5}"/>
          </ac:spMkLst>
        </pc:spChg>
        <pc:spChg chg="add del mod">
          <ac:chgData name="승현" userId="11a90075256c3698" providerId="LiveId" clId="{D31C2E7C-3B74-42B7-ACEC-85B224A30FF2}" dt="2021-07-17T05:43:40.905" v="2084" actId="478"/>
          <ac:spMkLst>
            <pc:docMk/>
            <pc:sldMk cId="2726114544" sldId="271"/>
            <ac:spMk id="24" creationId="{E2E658FF-C451-4FA9-A012-8199D9D84CB0}"/>
          </ac:spMkLst>
        </pc:spChg>
        <pc:spChg chg="add mod">
          <ac:chgData name="승현" userId="11a90075256c3698" providerId="LiveId" clId="{D31C2E7C-3B74-42B7-ACEC-85B224A30FF2}" dt="2021-07-17T05:46:25.870" v="2210" actId="1076"/>
          <ac:spMkLst>
            <pc:docMk/>
            <pc:sldMk cId="2726114544" sldId="271"/>
            <ac:spMk id="25" creationId="{3CCA2A09-EC6D-488B-A675-F8B6C52CE9E7}"/>
          </ac:spMkLst>
        </pc:spChg>
        <pc:spChg chg="add mod">
          <ac:chgData name="승현" userId="11a90075256c3698" providerId="LiveId" clId="{D31C2E7C-3B74-42B7-ACEC-85B224A30FF2}" dt="2021-07-17T05:47:51.413" v="2229" actId="20577"/>
          <ac:spMkLst>
            <pc:docMk/>
            <pc:sldMk cId="2726114544" sldId="271"/>
            <ac:spMk id="27" creationId="{739C1446-606A-428A-9429-120A4A8568C0}"/>
          </ac:spMkLst>
        </pc:spChg>
        <pc:spChg chg="add mod">
          <ac:chgData name="승현" userId="11a90075256c3698" providerId="LiveId" clId="{D31C2E7C-3B74-42B7-ACEC-85B224A30FF2}" dt="2021-07-17T05:46:53.116" v="2213" actId="1076"/>
          <ac:spMkLst>
            <pc:docMk/>
            <pc:sldMk cId="2726114544" sldId="271"/>
            <ac:spMk id="28" creationId="{65F15900-8BB4-43F4-9BE1-CA30418A3255}"/>
          </ac:spMkLst>
        </pc:spChg>
        <pc:spChg chg="add mod">
          <ac:chgData name="승현" userId="11a90075256c3698" providerId="LiveId" clId="{D31C2E7C-3B74-42B7-ACEC-85B224A30FF2}" dt="2021-07-17T05:46:44.706" v="2212" actId="1076"/>
          <ac:spMkLst>
            <pc:docMk/>
            <pc:sldMk cId="2726114544" sldId="271"/>
            <ac:spMk id="29" creationId="{1D9D7DD0-7573-4775-85EA-823CDF44B128}"/>
          </ac:spMkLst>
        </pc:spChg>
        <pc:spChg chg="add mod">
          <ac:chgData name="승현" userId="11a90075256c3698" providerId="LiveId" clId="{D31C2E7C-3B74-42B7-ACEC-85B224A30FF2}" dt="2021-07-17T05:47:53.447" v="2231" actId="20577"/>
          <ac:spMkLst>
            <pc:docMk/>
            <pc:sldMk cId="2726114544" sldId="271"/>
            <ac:spMk id="30" creationId="{F08B4F43-C25C-4780-9D40-A63D5096AE71}"/>
          </ac:spMkLst>
        </pc:spChg>
        <pc:spChg chg="del">
          <ac:chgData name="승현" userId="11a90075256c3698" providerId="LiveId" clId="{D31C2E7C-3B74-42B7-ACEC-85B224A30FF2}" dt="2021-07-17T05:41:50.535" v="2039" actId="478"/>
          <ac:spMkLst>
            <pc:docMk/>
            <pc:sldMk cId="2726114544" sldId="271"/>
            <ac:spMk id="45" creationId="{BC85FCE3-90E5-4E8D-8D27-7F19FFBE51D1}"/>
          </ac:spMkLst>
        </pc:spChg>
        <pc:spChg chg="del">
          <ac:chgData name="승현" userId="11a90075256c3698" providerId="LiveId" clId="{D31C2E7C-3B74-42B7-ACEC-85B224A30FF2}" dt="2021-07-17T05:41:50.535" v="2039" actId="478"/>
          <ac:spMkLst>
            <pc:docMk/>
            <pc:sldMk cId="2726114544" sldId="271"/>
            <ac:spMk id="46" creationId="{3FA13BAA-6D2D-4854-AFE3-DDDB304F20F3}"/>
          </ac:spMkLst>
        </pc:spChg>
        <pc:spChg chg="del">
          <ac:chgData name="승현" userId="11a90075256c3698" providerId="LiveId" clId="{D31C2E7C-3B74-42B7-ACEC-85B224A30FF2}" dt="2021-07-17T05:41:50.535" v="2039" actId="478"/>
          <ac:spMkLst>
            <pc:docMk/>
            <pc:sldMk cId="2726114544" sldId="271"/>
            <ac:spMk id="48" creationId="{B4A7B131-7722-47A5-8756-8E5FACFAF918}"/>
          </ac:spMkLst>
        </pc:spChg>
        <pc:spChg chg="del">
          <ac:chgData name="승현" userId="11a90075256c3698" providerId="LiveId" clId="{D31C2E7C-3B74-42B7-ACEC-85B224A30FF2}" dt="2021-07-17T05:41:50.535" v="2039" actId="478"/>
          <ac:spMkLst>
            <pc:docMk/>
            <pc:sldMk cId="2726114544" sldId="271"/>
            <ac:spMk id="52" creationId="{AE220C02-C89A-4F14-AD0F-3620A803FFC9}"/>
          </ac:spMkLst>
        </pc:spChg>
        <pc:spChg chg="del">
          <ac:chgData name="승현" userId="11a90075256c3698" providerId="LiveId" clId="{D31C2E7C-3B74-42B7-ACEC-85B224A30FF2}" dt="2021-07-17T05:41:50.535" v="2039" actId="478"/>
          <ac:spMkLst>
            <pc:docMk/>
            <pc:sldMk cId="2726114544" sldId="271"/>
            <ac:spMk id="53" creationId="{D732915F-4883-4B9F-97B3-E6A9CA0F05ED}"/>
          </ac:spMkLst>
        </pc:spChg>
        <pc:spChg chg="del mod">
          <ac:chgData name="승현" userId="11a90075256c3698" providerId="LiveId" clId="{D31C2E7C-3B74-42B7-ACEC-85B224A30FF2}" dt="2021-07-17T05:44:47.331" v="2169" actId="478"/>
          <ac:spMkLst>
            <pc:docMk/>
            <pc:sldMk cId="2726114544" sldId="271"/>
            <ac:spMk id="62" creationId="{F452C381-679B-4605-A792-693397E2EDF1}"/>
          </ac:spMkLst>
        </pc:spChg>
        <pc:spChg chg="mod">
          <ac:chgData name="승현" userId="11a90075256c3698" providerId="LiveId" clId="{D31C2E7C-3B74-42B7-ACEC-85B224A30FF2}" dt="2021-07-17T05:44:58.916" v="2175" actId="1076"/>
          <ac:spMkLst>
            <pc:docMk/>
            <pc:sldMk cId="2726114544" sldId="271"/>
            <ac:spMk id="64" creationId="{4A64F24E-DDAF-448D-9F4C-953EF1B6F499}"/>
          </ac:spMkLst>
        </pc:spChg>
        <pc:graphicFrameChg chg="add mod">
          <ac:chgData name="승현" userId="11a90075256c3698" providerId="LiveId" clId="{D31C2E7C-3B74-42B7-ACEC-85B224A30FF2}" dt="2021-07-17T05:46:25.870" v="2210" actId="1076"/>
          <ac:graphicFrameMkLst>
            <pc:docMk/>
            <pc:sldMk cId="2726114544" sldId="271"/>
            <ac:graphicFrameMk id="17" creationId="{D89A34F6-5CDE-45B7-A02F-FBD8EF913D7B}"/>
          </ac:graphicFrameMkLst>
        </pc:graphicFrameChg>
        <pc:graphicFrameChg chg="add mod">
          <ac:chgData name="승현" userId="11a90075256c3698" providerId="LiveId" clId="{D31C2E7C-3B74-42B7-ACEC-85B224A30FF2}" dt="2021-07-17T05:46:44.706" v="2212" actId="1076"/>
          <ac:graphicFrameMkLst>
            <pc:docMk/>
            <pc:sldMk cId="2726114544" sldId="271"/>
            <ac:graphicFrameMk id="26" creationId="{84806E3C-0D62-4114-BF0C-6E798B88079A}"/>
          </ac:graphicFrameMkLst>
        </pc:graphicFrameChg>
        <pc:graphicFrameChg chg="mod">
          <ac:chgData name="승현" userId="11a90075256c3698" providerId="LiveId" clId="{D31C2E7C-3B74-42B7-ACEC-85B224A30FF2}" dt="2021-07-17T05:42:00.925" v="2041" actId="1076"/>
          <ac:graphicFrameMkLst>
            <pc:docMk/>
            <pc:sldMk cId="2726114544" sldId="271"/>
            <ac:graphicFrameMk id="63" creationId="{5A5BEB0A-BA44-45F5-BEE8-A1F1B8903941}"/>
          </ac:graphicFrameMkLst>
        </pc:graphicFrameChg>
        <pc:cxnChg chg="del mod">
          <ac:chgData name="승현" userId="11a90075256c3698" providerId="LiveId" clId="{D31C2E7C-3B74-42B7-ACEC-85B224A30FF2}" dt="2021-07-17T05:41:50.535" v="2039" actId="478"/>
          <ac:cxnSpMkLst>
            <pc:docMk/>
            <pc:sldMk cId="2726114544" sldId="271"/>
            <ac:cxnSpMk id="8" creationId="{67617BAD-5BEB-4A57-948C-1F8F95DDFA36}"/>
          </ac:cxnSpMkLst>
        </pc:cxnChg>
        <pc:cxnChg chg="del mod">
          <ac:chgData name="승현" userId="11a90075256c3698" providerId="LiveId" clId="{D31C2E7C-3B74-42B7-ACEC-85B224A30FF2}" dt="2021-07-17T05:41:50.535" v="2039" actId="478"/>
          <ac:cxnSpMkLst>
            <pc:docMk/>
            <pc:sldMk cId="2726114544" sldId="271"/>
            <ac:cxnSpMk id="60" creationId="{2711347A-63B5-4538-96AA-51CC593E83D8}"/>
          </ac:cxnSpMkLst>
        </pc:cxnChg>
      </pc:sldChg>
      <pc:sldChg chg="modSp add del mod">
        <pc:chgData name="승현" userId="11a90075256c3698" providerId="LiveId" clId="{D31C2E7C-3B74-42B7-ACEC-85B224A30FF2}" dt="2021-07-17T05:51:13.228" v="2263" actId="2696"/>
        <pc:sldMkLst>
          <pc:docMk/>
          <pc:sldMk cId="1818319617" sldId="272"/>
        </pc:sldMkLst>
        <pc:spChg chg="mod">
          <ac:chgData name="승현" userId="11a90075256c3698" providerId="LiveId" clId="{D31C2E7C-3B74-42B7-ACEC-85B224A30FF2}" dt="2021-07-17T05:49:44.566" v="2262" actId="20577"/>
          <ac:spMkLst>
            <pc:docMk/>
            <pc:sldMk cId="1818319617" sldId="272"/>
            <ac:spMk id="64" creationId="{4A64F24E-DDAF-448D-9F4C-953EF1B6F499}"/>
          </ac:spMkLst>
        </pc:spChg>
        <pc:graphicFrameChg chg="modGraphic">
          <ac:chgData name="승현" userId="11a90075256c3698" providerId="LiveId" clId="{D31C2E7C-3B74-42B7-ACEC-85B224A30FF2}" dt="2021-07-17T05:48:20.588" v="2236" actId="207"/>
          <ac:graphicFrameMkLst>
            <pc:docMk/>
            <pc:sldMk cId="1818319617" sldId="272"/>
            <ac:graphicFrameMk id="17" creationId="{D89A34F6-5CDE-45B7-A02F-FBD8EF913D7B}"/>
          </ac:graphicFrameMkLst>
        </pc:graphicFrameChg>
        <pc:graphicFrameChg chg="modGraphic">
          <ac:chgData name="승현" userId="11a90075256c3698" providerId="LiveId" clId="{D31C2E7C-3B74-42B7-ACEC-85B224A30FF2}" dt="2021-07-17T05:49:02.867" v="2242" actId="207"/>
          <ac:graphicFrameMkLst>
            <pc:docMk/>
            <pc:sldMk cId="1818319617" sldId="272"/>
            <ac:graphicFrameMk id="63" creationId="{5A5BEB0A-BA44-45F5-BEE8-A1F1B8903941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058DD3-7C20-4F7C-82D9-85C2A868C1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C000F8-8DCC-4AFB-BF0D-EFFC9B327D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F7A76D-6C98-4AB7-A010-D58B54989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9CBE-7028-4966-95BB-88CB5A456163}" type="datetimeFigureOut">
              <a:rPr lang="ko-KR" altLang="en-US" smtClean="0"/>
              <a:t>2021-07-17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6FDB6E-EB66-4C56-89BF-B98FADC32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166995-6F5E-4916-B918-BF2EC8F16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EC03-9DBB-406A-9738-3A702BC1E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682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B57688-1D50-412E-A09E-914F44C58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D953E9-F40A-4E80-AF5E-87C103C49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C7EAEB-026A-44E2-939E-97F688AAB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9CBE-7028-4966-95BB-88CB5A456163}" type="datetimeFigureOut">
              <a:rPr lang="ko-KR" altLang="en-US" smtClean="0"/>
              <a:t>2021-07-17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2CBF4D-FF7A-4A8B-9BBE-C8E0FD6AC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4FC2B9-8455-4B15-9416-A501D23C6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EC03-9DBB-406A-9738-3A702BC1E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97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7339A8B-1962-420E-A168-FAE2C04849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8E4B24-73D6-445E-928D-55E4ACF66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13EEAF-4075-4626-A6A8-FEA3A9809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9CBE-7028-4966-95BB-88CB5A456163}" type="datetimeFigureOut">
              <a:rPr lang="ko-KR" altLang="en-US" smtClean="0"/>
              <a:t>2021-07-17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F8BE99-EA65-41B1-871C-1356E3E31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5E5359-E86D-4D64-8639-995052775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EC03-9DBB-406A-9738-3A702BC1E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941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71DE15-E551-454A-B25C-13693A332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E2CF86-5DBC-4252-84A5-9677D6B17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96AA0C-5D26-482B-BA54-BA68F6995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9CBE-7028-4966-95BB-88CB5A456163}" type="datetimeFigureOut">
              <a:rPr lang="ko-KR" altLang="en-US" smtClean="0"/>
              <a:t>2021-07-17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4E46E4-DEA3-4422-B38B-C01361A3F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EE7CF0-843A-4886-BACF-814A30DD6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EC03-9DBB-406A-9738-3A702BC1E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3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28130B-8C25-4874-A7C1-741221E14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F52592-B57F-4652-80B9-F2F8FB9F9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B2AA90-C86A-454B-9881-AAB46AC95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9CBE-7028-4966-95BB-88CB5A456163}" type="datetimeFigureOut">
              <a:rPr lang="ko-KR" altLang="en-US" smtClean="0"/>
              <a:t>2021-07-17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29603B-E7C4-4A85-A77F-868997A2D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A14197-BB7C-4322-A5C0-4D6C6CE09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EC03-9DBB-406A-9738-3A702BC1E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35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880896-ACA1-4E17-8ECC-A8E5FB360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A70187-3CB5-45EC-86B1-EC7902B3F0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4B06E6-CE29-498D-8113-831785B136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F22222-AC51-4140-946C-EFAD4AB9D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9CBE-7028-4966-95BB-88CB5A456163}" type="datetimeFigureOut">
              <a:rPr lang="ko-KR" altLang="en-US" smtClean="0"/>
              <a:t>2021-07-17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44FD62-B916-4E4D-BC6C-699068F87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476736-4A49-49F6-BEDC-793C93D43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EC03-9DBB-406A-9738-3A702BC1E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35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CF3DB9-3B94-4AA7-9FCC-4B1DB2595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D59629-2486-4EDD-B736-56628710F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CE18F5-1B4F-40A4-8E50-3623FE503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E600E8-84FF-423E-8455-D670D47497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1776F96-3FA8-4D36-9AEC-81B526808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E83651-818F-4181-A993-3044BBFCB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9CBE-7028-4966-95BB-88CB5A456163}" type="datetimeFigureOut">
              <a:rPr lang="ko-KR" altLang="en-US" smtClean="0"/>
              <a:t>2021-07-17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FF5860-BEB7-4BA5-AA47-D59FCACCF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4639982-2D37-429F-BD7E-860C133DC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EC03-9DBB-406A-9738-3A702BC1E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275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9B9B2F-8A9F-4CB2-8F4F-D85052ECD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48DB369-060F-4ACF-B95F-E02D05B0A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9CBE-7028-4966-95BB-88CB5A456163}" type="datetimeFigureOut">
              <a:rPr lang="ko-KR" altLang="en-US" smtClean="0"/>
              <a:t>2021-07-17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9E03DF-C0E6-421E-800F-1926AF9DE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CC7D4C-0530-4F4B-9749-9D3C3D7CA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EC03-9DBB-406A-9738-3A702BC1E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516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9AB72AA-2A70-4FD6-A502-BC0DC5D09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9CBE-7028-4966-95BB-88CB5A456163}" type="datetimeFigureOut">
              <a:rPr lang="ko-KR" altLang="en-US" smtClean="0"/>
              <a:t>2021-07-17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F34DFA3-BFAF-4202-92E0-BD74016E9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D95416-A582-40E0-99CF-9B64CB2A7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EC03-9DBB-406A-9738-3A702BC1E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211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0A3304-4654-4D42-9F43-602CE8B40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809F5E-6538-4F9E-BEA0-D5B112233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81B42B-7B60-4AB9-9AE6-CC3B8B2D5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DBF898-8253-42BF-8FC7-50EB7F230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9CBE-7028-4966-95BB-88CB5A456163}" type="datetimeFigureOut">
              <a:rPr lang="ko-KR" altLang="en-US" smtClean="0"/>
              <a:t>2021-07-17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35E8E7-AB6A-42AE-B56B-99D2944F5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6F37F5-1438-40FC-B7E1-0EBA97077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EC03-9DBB-406A-9738-3A702BC1E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894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B50A46-D07A-4A49-8258-46D8A0F39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C169812-820E-480E-82C2-F957E3D15D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A53B42-BC84-4641-8B7F-088502DDE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586B6E-7A02-437E-8C2C-3E69E2183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9CBE-7028-4966-95BB-88CB5A456163}" type="datetimeFigureOut">
              <a:rPr lang="ko-KR" altLang="en-US" smtClean="0"/>
              <a:t>2021-07-17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7BCD7F-CA2F-4FA4-B554-A5AC7B69D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64E6EF-9A08-4ACA-A471-C0F7E6542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EC03-9DBB-406A-9738-3A702BC1E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626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D881A88-7FA9-406A-AB9E-909F339FB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E5183B-00CA-475C-9E90-DD7C9331F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6FB171-BBC5-4C75-AD34-9E541B7629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79CBE-7028-4966-95BB-88CB5A456163}" type="datetimeFigureOut">
              <a:rPr lang="ko-KR" altLang="en-US" smtClean="0"/>
              <a:t>2021-07-17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EBDC78-983A-4B35-810A-B788D5366A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51A62D-DE7F-4277-9089-B654D66C48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CEC03-9DBB-406A-9738-3A702BC1E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416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6B195BF-B2D8-44C4-9201-360245A4F525}"/>
              </a:ext>
            </a:extLst>
          </p:cNvPr>
          <p:cNvSpPr txBox="1"/>
          <p:nvPr/>
        </p:nvSpPr>
        <p:spPr>
          <a:xfrm>
            <a:off x="9127958" y="176463"/>
            <a:ext cx="287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/>
              <a:t>탐색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260099-91D4-4FE6-A70D-BADC4ED1458F}"/>
              </a:ext>
            </a:extLst>
          </p:cNvPr>
          <p:cNvSpPr txBox="1"/>
          <p:nvPr/>
        </p:nvSpPr>
        <p:spPr>
          <a:xfrm>
            <a:off x="798490" y="850005"/>
            <a:ext cx="4501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탐색 키</a:t>
            </a:r>
            <a:r>
              <a:rPr lang="en-US" altLang="ko-KR" dirty="0"/>
              <a:t>(search key) : </a:t>
            </a:r>
            <a:r>
              <a:rPr lang="ko-KR" altLang="en-US" dirty="0"/>
              <a:t>항목과 항목을 구별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FD98F1-FB61-4B30-9586-B5D6EB6306BC}"/>
              </a:ext>
            </a:extLst>
          </p:cNvPr>
          <p:cNvSpPr txBox="1"/>
          <p:nvPr/>
        </p:nvSpPr>
        <p:spPr>
          <a:xfrm>
            <a:off x="798490" y="1661374"/>
            <a:ext cx="8416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탐색</a:t>
            </a:r>
            <a:r>
              <a:rPr lang="en-US" altLang="ko-KR" dirty="0"/>
              <a:t>(search) : </a:t>
            </a:r>
            <a:r>
              <a:rPr lang="ko-KR" altLang="en-US" dirty="0"/>
              <a:t>탐색 키 </a:t>
            </a:r>
            <a:r>
              <a:rPr lang="en-US" altLang="ko-KR" dirty="0"/>
              <a:t>+ </a:t>
            </a:r>
            <a:r>
              <a:rPr lang="ko-KR" altLang="en-US" dirty="0"/>
              <a:t>데이터로 이루어진 항목에서 원하는 탐색 키를 찾는 것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A71A9F-5026-473E-81EA-FC8A026A6E0F}"/>
              </a:ext>
            </a:extLst>
          </p:cNvPr>
          <p:cNvSpPr txBox="1"/>
          <p:nvPr/>
        </p:nvSpPr>
        <p:spPr>
          <a:xfrm>
            <a:off x="798490" y="2826077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정렬되지 않은 배열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A1D6A2-A393-420D-B79B-B6C9025A52C2}"/>
              </a:ext>
            </a:extLst>
          </p:cNvPr>
          <p:cNvSpPr txBox="1"/>
          <p:nvPr/>
        </p:nvSpPr>
        <p:spPr>
          <a:xfrm>
            <a:off x="1521698" y="3496815"/>
            <a:ext cx="1468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정렬된 배열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17274D-897B-4597-B325-1ABEB7555F8C}"/>
              </a:ext>
            </a:extLst>
          </p:cNvPr>
          <p:cNvSpPr txBox="1"/>
          <p:nvPr/>
        </p:nvSpPr>
        <p:spPr>
          <a:xfrm>
            <a:off x="2990626" y="2832097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순차 탐색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CCD9B4-FD8E-4FF6-A6F9-D5F61AA39610}"/>
              </a:ext>
            </a:extLst>
          </p:cNvPr>
          <p:cNvSpPr txBox="1"/>
          <p:nvPr/>
        </p:nvSpPr>
        <p:spPr>
          <a:xfrm>
            <a:off x="2990627" y="3496815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순차 탐색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BA8043-BC64-4118-BCA4-4AC5E5BCB35C}"/>
              </a:ext>
            </a:extLst>
          </p:cNvPr>
          <p:cNvSpPr txBox="1"/>
          <p:nvPr/>
        </p:nvSpPr>
        <p:spPr>
          <a:xfrm>
            <a:off x="2990627" y="4150729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이진 탐색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0E2E72-764D-46B4-B5E2-98EBB6A050E5}"/>
              </a:ext>
            </a:extLst>
          </p:cNvPr>
          <p:cNvSpPr txBox="1"/>
          <p:nvPr/>
        </p:nvSpPr>
        <p:spPr>
          <a:xfrm>
            <a:off x="2990626" y="4800909"/>
            <a:ext cx="2021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색인 순차 탐색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F5C8DC-9C2B-4E8E-A8AE-962A91225BFE}"/>
              </a:ext>
            </a:extLst>
          </p:cNvPr>
          <p:cNvSpPr txBox="1"/>
          <p:nvPr/>
        </p:nvSpPr>
        <p:spPr>
          <a:xfrm>
            <a:off x="2990626" y="5454823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보간 탐색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AAD39C-2D53-484B-9E2B-9AFD1CB02307}"/>
              </a:ext>
            </a:extLst>
          </p:cNvPr>
          <p:cNvSpPr txBox="1"/>
          <p:nvPr/>
        </p:nvSpPr>
        <p:spPr>
          <a:xfrm>
            <a:off x="6750315" y="3398766"/>
            <a:ext cx="2079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균형 이진 트리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89CDDE-2118-471D-B78A-78BA03EBB79E}"/>
              </a:ext>
            </a:extLst>
          </p:cNvPr>
          <p:cNvSpPr txBox="1"/>
          <p:nvPr/>
        </p:nvSpPr>
        <p:spPr>
          <a:xfrm>
            <a:off x="6750315" y="3866147"/>
            <a:ext cx="1468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AVL </a:t>
            </a:r>
            <a:r>
              <a:rPr lang="ko-KR" altLang="en-US" dirty="0"/>
              <a:t>트리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F40DFAE-D24D-4717-BCEB-4DA806CCBA47}"/>
              </a:ext>
            </a:extLst>
          </p:cNvPr>
          <p:cNvSpPr txBox="1"/>
          <p:nvPr/>
        </p:nvSpPr>
        <p:spPr>
          <a:xfrm>
            <a:off x="6773687" y="4333528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2-3 </a:t>
            </a:r>
            <a:r>
              <a:rPr lang="ko-KR" altLang="en-US" dirty="0"/>
              <a:t>트리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374DCA4-BC95-40FD-B74C-8BA22402D70E}"/>
              </a:ext>
            </a:extLst>
          </p:cNvPr>
          <p:cNvSpPr txBox="1"/>
          <p:nvPr/>
        </p:nvSpPr>
        <p:spPr>
          <a:xfrm>
            <a:off x="6773687" y="4800909"/>
            <a:ext cx="1643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2-3-4 </a:t>
            </a:r>
            <a:r>
              <a:rPr lang="ko-KR" altLang="en-US" dirty="0"/>
              <a:t>트리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414DBC-D90A-4C36-BF1C-CCEFE72DD252}"/>
              </a:ext>
            </a:extLst>
          </p:cNvPr>
          <p:cNvSpPr txBox="1"/>
          <p:nvPr/>
        </p:nvSpPr>
        <p:spPr>
          <a:xfrm>
            <a:off x="6661052" y="2826077"/>
            <a:ext cx="420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탐색을 편리하게 하기 위한 자료구조들</a:t>
            </a:r>
          </a:p>
        </p:txBody>
      </p:sp>
    </p:spTree>
    <p:extLst>
      <p:ext uri="{BB962C8B-B14F-4D97-AF65-F5344CB8AC3E}">
        <p14:creationId xmlns:p14="http://schemas.microsoft.com/office/powerpoint/2010/main" val="2947150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42C1775-75E1-4AA1-918C-A6E00626F9A0}"/>
              </a:ext>
            </a:extLst>
          </p:cNvPr>
          <p:cNvSpPr/>
          <p:nvPr/>
        </p:nvSpPr>
        <p:spPr>
          <a:xfrm>
            <a:off x="489397" y="940158"/>
            <a:ext cx="8049296" cy="10818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6B195BF-B2D8-44C4-9201-360245A4F525}"/>
              </a:ext>
            </a:extLst>
          </p:cNvPr>
          <p:cNvSpPr txBox="1"/>
          <p:nvPr/>
        </p:nvSpPr>
        <p:spPr>
          <a:xfrm>
            <a:off x="8834906" y="176463"/>
            <a:ext cx="31645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/>
              <a:t>순차 탐색</a:t>
            </a:r>
            <a:endParaRPr lang="en-US" altLang="ko-KR" sz="2400" b="1" dirty="0"/>
          </a:p>
          <a:p>
            <a:pPr algn="r"/>
            <a:r>
              <a:rPr lang="en-US" altLang="ko-KR" sz="2400" b="1" dirty="0"/>
              <a:t>- </a:t>
            </a:r>
            <a:r>
              <a:rPr lang="ko-KR" altLang="en-US" sz="2400" b="1" dirty="0"/>
              <a:t>정렬되지 않은 배열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1FE0E3A-A7D9-4290-8048-6EB50BA7F90D}"/>
              </a:ext>
            </a:extLst>
          </p:cNvPr>
          <p:cNvSpPr/>
          <p:nvPr/>
        </p:nvSpPr>
        <p:spPr>
          <a:xfrm>
            <a:off x="2279560" y="1120461"/>
            <a:ext cx="1287888" cy="69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항목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8E53DD2-CCBE-4E69-865B-19D2107A186C}"/>
              </a:ext>
            </a:extLst>
          </p:cNvPr>
          <p:cNvSpPr/>
          <p:nvPr/>
        </p:nvSpPr>
        <p:spPr>
          <a:xfrm>
            <a:off x="695459" y="1120460"/>
            <a:ext cx="1287888" cy="69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항목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9D1C002-84D8-44D5-A3BC-53EF90947FDD}"/>
              </a:ext>
            </a:extLst>
          </p:cNvPr>
          <p:cNvSpPr/>
          <p:nvPr/>
        </p:nvSpPr>
        <p:spPr>
          <a:xfrm>
            <a:off x="7006107" y="1120459"/>
            <a:ext cx="1287888" cy="69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마지막</a:t>
            </a:r>
            <a:endParaRPr lang="en-US" altLang="ko-KR" dirty="0"/>
          </a:p>
          <a:p>
            <a:pPr algn="ctr"/>
            <a:r>
              <a:rPr lang="ko-KR" altLang="en-US" dirty="0"/>
              <a:t>항목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F8F4FFE-61C9-4795-A609-4EE1727E9275}"/>
              </a:ext>
            </a:extLst>
          </p:cNvPr>
          <p:cNvSpPr/>
          <p:nvPr/>
        </p:nvSpPr>
        <p:spPr>
          <a:xfrm>
            <a:off x="4642833" y="1120458"/>
            <a:ext cx="1287888" cy="6954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ysClr val="windowText" lastClr="000000"/>
                </a:solidFill>
              </a:rPr>
              <a:t>…</a:t>
            </a:r>
            <a:endParaRPr lang="ko-KR" altLang="en-US" sz="4000" dirty="0">
              <a:solidFill>
                <a:sysClr val="windowText" lastClr="000000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61EB002-7B53-4C11-93C7-74B20492CC0B}"/>
              </a:ext>
            </a:extLst>
          </p:cNvPr>
          <p:cNvCxnSpPr/>
          <p:nvPr/>
        </p:nvCxnSpPr>
        <p:spPr>
          <a:xfrm>
            <a:off x="714777" y="689643"/>
            <a:ext cx="759853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D144D0C-ECFA-4863-9869-DB4E0CE3E485}"/>
              </a:ext>
            </a:extLst>
          </p:cNvPr>
          <p:cNvSpPr txBox="1"/>
          <p:nvPr/>
        </p:nvSpPr>
        <p:spPr>
          <a:xfrm>
            <a:off x="3588582" y="296010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처음부터 끝까지 검사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9C3017D-C640-49C4-BEE7-24EAC1CB5CA5}"/>
              </a:ext>
            </a:extLst>
          </p:cNvPr>
          <p:cNvCxnSpPr/>
          <p:nvPr/>
        </p:nvCxnSpPr>
        <p:spPr>
          <a:xfrm>
            <a:off x="5930721" y="1481070"/>
            <a:ext cx="0" cy="8300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EE7CC6D-FC22-41AC-BCA7-93F0D63DBF4A}"/>
              </a:ext>
            </a:extLst>
          </p:cNvPr>
          <p:cNvSpPr txBox="1"/>
          <p:nvPr/>
        </p:nvSpPr>
        <p:spPr>
          <a:xfrm>
            <a:off x="5705340" y="2427042"/>
            <a:ext cx="1588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찾으면 </a:t>
            </a:r>
            <a:r>
              <a:rPr lang="en-US" altLang="ko-KR" dirty="0"/>
              <a:t>return</a:t>
            </a:r>
            <a:endParaRPr lang="ko-KR" altLang="en-US" dirty="0"/>
          </a:p>
        </p:txBody>
      </p:sp>
      <p:graphicFrame>
        <p:nvGraphicFramePr>
          <p:cNvPr id="29" name="표 12">
            <a:extLst>
              <a:ext uri="{FF2B5EF4-FFF2-40B4-BE49-F238E27FC236}">
                <a16:creationId xmlns:a16="http://schemas.microsoft.com/office/drawing/2014/main" id="{FBA32FB1-7D7A-4F74-B923-667824F43A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418851"/>
              </p:ext>
            </p:extLst>
          </p:nvPr>
        </p:nvGraphicFramePr>
        <p:xfrm>
          <a:off x="3567448" y="4061627"/>
          <a:ext cx="556416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881">
                  <a:extLst>
                    <a:ext uri="{9D8B030D-6E8A-4147-A177-3AD203B41FA5}">
                      <a16:colId xmlns:a16="http://schemas.microsoft.com/office/drawing/2014/main" val="4041962041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87432233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1566390085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353702814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39957883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09160238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43754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340329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5C097830-7D50-4927-84DE-3D38A4F64BE6}"/>
              </a:ext>
            </a:extLst>
          </p:cNvPr>
          <p:cNvSpPr txBox="1"/>
          <p:nvPr/>
        </p:nvSpPr>
        <p:spPr>
          <a:xfrm>
            <a:off x="2807594" y="3554570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정렬되지 않은 배열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AF3138-1327-48D0-A439-E68B59809BB8}"/>
              </a:ext>
            </a:extLst>
          </p:cNvPr>
          <p:cNvSpPr txBox="1"/>
          <p:nvPr/>
        </p:nvSpPr>
        <p:spPr>
          <a:xfrm>
            <a:off x="1065129" y="1755683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low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5FE228-D420-4A8F-B1CF-64AE8909C55D}"/>
              </a:ext>
            </a:extLst>
          </p:cNvPr>
          <p:cNvSpPr txBox="1"/>
          <p:nvPr/>
        </p:nvSpPr>
        <p:spPr>
          <a:xfrm>
            <a:off x="7326885" y="175568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high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337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42C1775-75E1-4AA1-918C-A6E00626F9A0}"/>
              </a:ext>
            </a:extLst>
          </p:cNvPr>
          <p:cNvSpPr/>
          <p:nvPr/>
        </p:nvSpPr>
        <p:spPr>
          <a:xfrm>
            <a:off x="489397" y="940158"/>
            <a:ext cx="8049296" cy="10818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6B195BF-B2D8-44C4-9201-360245A4F525}"/>
              </a:ext>
            </a:extLst>
          </p:cNvPr>
          <p:cNvSpPr txBox="1"/>
          <p:nvPr/>
        </p:nvSpPr>
        <p:spPr>
          <a:xfrm>
            <a:off x="8834906" y="176463"/>
            <a:ext cx="31645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/>
              <a:t>순차 탐색</a:t>
            </a:r>
            <a:endParaRPr lang="en-US" altLang="ko-KR" sz="2400" b="1" dirty="0"/>
          </a:p>
          <a:p>
            <a:pPr algn="r"/>
            <a:r>
              <a:rPr lang="en-US" altLang="ko-KR" sz="2400" b="1" dirty="0"/>
              <a:t>- </a:t>
            </a:r>
            <a:r>
              <a:rPr lang="ko-KR" altLang="en-US" sz="2400" b="1" dirty="0"/>
              <a:t>정렬되지 않은 배열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1FE0E3A-A7D9-4290-8048-6EB50BA7F90D}"/>
              </a:ext>
            </a:extLst>
          </p:cNvPr>
          <p:cNvSpPr/>
          <p:nvPr/>
        </p:nvSpPr>
        <p:spPr>
          <a:xfrm>
            <a:off x="2279560" y="1120461"/>
            <a:ext cx="1287888" cy="69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항목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8E53DD2-CCBE-4E69-865B-19D2107A186C}"/>
              </a:ext>
            </a:extLst>
          </p:cNvPr>
          <p:cNvSpPr/>
          <p:nvPr/>
        </p:nvSpPr>
        <p:spPr>
          <a:xfrm>
            <a:off x="695459" y="1120460"/>
            <a:ext cx="1287888" cy="69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항목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9D1C002-84D8-44D5-A3BC-53EF90947FDD}"/>
              </a:ext>
            </a:extLst>
          </p:cNvPr>
          <p:cNvSpPr/>
          <p:nvPr/>
        </p:nvSpPr>
        <p:spPr>
          <a:xfrm>
            <a:off x="5561524" y="1161785"/>
            <a:ext cx="1287888" cy="69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마지막</a:t>
            </a:r>
            <a:endParaRPr lang="en-US" altLang="ko-KR" dirty="0"/>
          </a:p>
          <a:p>
            <a:pPr algn="ctr"/>
            <a:r>
              <a:rPr lang="ko-KR" altLang="en-US" dirty="0"/>
              <a:t>항목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F8F4FFE-61C9-4795-A609-4EE1727E9275}"/>
              </a:ext>
            </a:extLst>
          </p:cNvPr>
          <p:cNvSpPr/>
          <p:nvPr/>
        </p:nvSpPr>
        <p:spPr>
          <a:xfrm>
            <a:off x="4003189" y="1184229"/>
            <a:ext cx="1287888" cy="6954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ysClr val="windowText" lastClr="000000"/>
                </a:solidFill>
              </a:rPr>
              <a:t>…</a:t>
            </a:r>
            <a:endParaRPr lang="ko-KR" altLang="en-US" sz="4000" dirty="0">
              <a:solidFill>
                <a:sysClr val="windowText" lastClr="000000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61EB002-7B53-4C11-93C7-74B20492CC0B}"/>
              </a:ext>
            </a:extLst>
          </p:cNvPr>
          <p:cNvCxnSpPr/>
          <p:nvPr/>
        </p:nvCxnSpPr>
        <p:spPr>
          <a:xfrm>
            <a:off x="714777" y="689643"/>
            <a:ext cx="759853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D144D0C-ECFA-4863-9869-DB4E0CE3E485}"/>
              </a:ext>
            </a:extLst>
          </p:cNvPr>
          <p:cNvSpPr txBox="1"/>
          <p:nvPr/>
        </p:nvSpPr>
        <p:spPr>
          <a:xfrm>
            <a:off x="3588582" y="296010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처음부터 끝까지 검사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9C3017D-C640-49C4-BEE7-24EAC1CB5CA5}"/>
              </a:ext>
            </a:extLst>
          </p:cNvPr>
          <p:cNvCxnSpPr/>
          <p:nvPr/>
        </p:nvCxnSpPr>
        <p:spPr>
          <a:xfrm>
            <a:off x="5930721" y="1481070"/>
            <a:ext cx="0" cy="8300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EE7CC6D-FC22-41AC-BCA7-93F0D63DBF4A}"/>
              </a:ext>
            </a:extLst>
          </p:cNvPr>
          <p:cNvSpPr txBox="1"/>
          <p:nvPr/>
        </p:nvSpPr>
        <p:spPr>
          <a:xfrm>
            <a:off x="5705340" y="242704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찾으면 종료</a:t>
            </a:r>
          </a:p>
        </p:txBody>
      </p:sp>
      <p:graphicFrame>
        <p:nvGraphicFramePr>
          <p:cNvPr id="29" name="표 12">
            <a:extLst>
              <a:ext uri="{FF2B5EF4-FFF2-40B4-BE49-F238E27FC236}">
                <a16:creationId xmlns:a16="http://schemas.microsoft.com/office/drawing/2014/main" id="{FBA32FB1-7D7A-4F74-B923-667824F43A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192802"/>
              </p:ext>
            </p:extLst>
          </p:nvPr>
        </p:nvGraphicFramePr>
        <p:xfrm>
          <a:off x="3633547" y="4061627"/>
          <a:ext cx="55641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521">
                  <a:extLst>
                    <a:ext uri="{9D8B030D-6E8A-4147-A177-3AD203B41FA5}">
                      <a16:colId xmlns:a16="http://schemas.microsoft.com/office/drawing/2014/main" val="4041962041"/>
                    </a:ext>
                  </a:extLst>
                </a:gridCol>
                <a:gridCol w="695521">
                  <a:extLst>
                    <a:ext uri="{9D8B030D-6E8A-4147-A177-3AD203B41FA5}">
                      <a16:colId xmlns:a16="http://schemas.microsoft.com/office/drawing/2014/main" val="2874322334"/>
                    </a:ext>
                  </a:extLst>
                </a:gridCol>
                <a:gridCol w="695521">
                  <a:extLst>
                    <a:ext uri="{9D8B030D-6E8A-4147-A177-3AD203B41FA5}">
                      <a16:colId xmlns:a16="http://schemas.microsoft.com/office/drawing/2014/main" val="1566390085"/>
                    </a:ext>
                  </a:extLst>
                </a:gridCol>
                <a:gridCol w="695521">
                  <a:extLst>
                    <a:ext uri="{9D8B030D-6E8A-4147-A177-3AD203B41FA5}">
                      <a16:colId xmlns:a16="http://schemas.microsoft.com/office/drawing/2014/main" val="3537028144"/>
                    </a:ext>
                  </a:extLst>
                </a:gridCol>
                <a:gridCol w="695521">
                  <a:extLst>
                    <a:ext uri="{9D8B030D-6E8A-4147-A177-3AD203B41FA5}">
                      <a16:colId xmlns:a16="http://schemas.microsoft.com/office/drawing/2014/main" val="2399578834"/>
                    </a:ext>
                  </a:extLst>
                </a:gridCol>
                <a:gridCol w="695521">
                  <a:extLst>
                    <a:ext uri="{9D8B030D-6E8A-4147-A177-3AD203B41FA5}">
                      <a16:colId xmlns:a16="http://schemas.microsoft.com/office/drawing/2014/main" val="2091602384"/>
                    </a:ext>
                  </a:extLst>
                </a:gridCol>
                <a:gridCol w="695521">
                  <a:extLst>
                    <a:ext uri="{9D8B030D-6E8A-4147-A177-3AD203B41FA5}">
                      <a16:colId xmlns:a16="http://schemas.microsoft.com/office/drawing/2014/main" val="437545357"/>
                    </a:ext>
                  </a:extLst>
                </a:gridCol>
                <a:gridCol w="695521">
                  <a:extLst>
                    <a:ext uri="{9D8B030D-6E8A-4147-A177-3AD203B41FA5}">
                      <a16:colId xmlns:a16="http://schemas.microsoft.com/office/drawing/2014/main" val="13525590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340329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C4B510D6-E3C9-4D55-BCB1-F7577521218B}"/>
              </a:ext>
            </a:extLst>
          </p:cNvPr>
          <p:cNvSpPr/>
          <p:nvPr/>
        </p:nvSpPr>
        <p:spPr>
          <a:xfrm>
            <a:off x="7014690" y="1161786"/>
            <a:ext cx="1287888" cy="69545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key</a:t>
            </a:r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ECF8B96-4DC2-4137-910E-3BF1D5D92C0B}"/>
              </a:ext>
            </a:extLst>
          </p:cNvPr>
          <p:cNvCxnSpPr>
            <a:cxnSpLocks/>
          </p:cNvCxnSpPr>
          <p:nvPr/>
        </p:nvCxnSpPr>
        <p:spPr>
          <a:xfrm>
            <a:off x="7501944" y="1857244"/>
            <a:ext cx="0" cy="56979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5E4DBCA-FC36-4020-A643-01C9BC3A2D45}"/>
              </a:ext>
            </a:extLst>
          </p:cNvPr>
          <p:cNvSpPr txBox="1"/>
          <p:nvPr/>
        </p:nvSpPr>
        <p:spPr>
          <a:xfrm>
            <a:off x="7328078" y="2427041"/>
            <a:ext cx="417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맨 끝의 </a:t>
            </a:r>
            <a:r>
              <a:rPr lang="en-US" altLang="ko-KR" dirty="0"/>
              <a:t>key</a:t>
            </a:r>
            <a:r>
              <a:rPr lang="ko-KR" altLang="en-US" dirty="0"/>
              <a:t>까지 검사했으면 탐색 실패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21E37F-6DC5-4118-90D4-65DA175D4A73}"/>
              </a:ext>
            </a:extLst>
          </p:cNvPr>
          <p:cNvSpPr txBox="1"/>
          <p:nvPr/>
        </p:nvSpPr>
        <p:spPr>
          <a:xfrm>
            <a:off x="450595" y="5368207"/>
            <a:ext cx="10525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리스트의 끝에 도달했는지</a:t>
            </a:r>
            <a:r>
              <a:rPr lang="en-US" altLang="ko-KR" b="1" dirty="0"/>
              <a:t>(</a:t>
            </a:r>
            <a:r>
              <a:rPr lang="en-US" altLang="ko-KR" b="1" dirty="0" err="1"/>
              <a:t>i</a:t>
            </a:r>
            <a:r>
              <a:rPr lang="en-US" altLang="ko-KR" b="1" dirty="0"/>
              <a:t>&lt;=high)</a:t>
            </a:r>
            <a:r>
              <a:rPr lang="ko-KR" altLang="en-US" b="1" dirty="0"/>
              <a:t> 매번 비교해도 되지 않으므로 비교 연산 수 반으로 줄일 수 있음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6D38CF-86DB-460E-8D0F-77D9F6904DD3}"/>
              </a:ext>
            </a:extLst>
          </p:cNvPr>
          <p:cNvSpPr txBox="1"/>
          <p:nvPr/>
        </p:nvSpPr>
        <p:spPr>
          <a:xfrm>
            <a:off x="2807594" y="3554570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정렬되지 않은 배열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6273C8-7242-443A-881B-348C77307984}"/>
              </a:ext>
            </a:extLst>
          </p:cNvPr>
          <p:cNvSpPr txBox="1"/>
          <p:nvPr/>
        </p:nvSpPr>
        <p:spPr>
          <a:xfrm>
            <a:off x="1065129" y="1755683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low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CBA93D-CC1E-49E2-AE72-447F87AD590E}"/>
              </a:ext>
            </a:extLst>
          </p:cNvPr>
          <p:cNvSpPr txBox="1"/>
          <p:nvPr/>
        </p:nvSpPr>
        <p:spPr>
          <a:xfrm>
            <a:off x="5905914" y="17691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high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AE2998-416D-436A-9231-9B5C0966EAB1}"/>
              </a:ext>
            </a:extLst>
          </p:cNvPr>
          <p:cNvSpPr txBox="1"/>
          <p:nvPr/>
        </p:nvSpPr>
        <p:spPr>
          <a:xfrm>
            <a:off x="7579096" y="1790895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high+1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603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42C1775-75E1-4AA1-918C-A6E00626F9A0}"/>
              </a:ext>
            </a:extLst>
          </p:cNvPr>
          <p:cNvSpPr/>
          <p:nvPr/>
        </p:nvSpPr>
        <p:spPr>
          <a:xfrm>
            <a:off x="489397" y="940158"/>
            <a:ext cx="6636525" cy="10818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6B195BF-B2D8-44C4-9201-360245A4F525}"/>
              </a:ext>
            </a:extLst>
          </p:cNvPr>
          <p:cNvSpPr txBox="1"/>
          <p:nvPr/>
        </p:nvSpPr>
        <p:spPr>
          <a:xfrm>
            <a:off x="9127958" y="176463"/>
            <a:ext cx="28715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/>
              <a:t>순차 탐색</a:t>
            </a:r>
            <a:endParaRPr lang="en-US" altLang="ko-KR" sz="2400" b="1" dirty="0"/>
          </a:p>
          <a:p>
            <a:pPr algn="r"/>
            <a:r>
              <a:rPr lang="en-US" altLang="ko-KR" sz="2400" b="1" dirty="0"/>
              <a:t>– </a:t>
            </a:r>
            <a:r>
              <a:rPr lang="ko-KR" altLang="en-US" sz="2400" b="1" dirty="0"/>
              <a:t>정렬된 배열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1FE0E3A-A7D9-4290-8048-6EB50BA7F90D}"/>
              </a:ext>
            </a:extLst>
          </p:cNvPr>
          <p:cNvSpPr/>
          <p:nvPr/>
        </p:nvSpPr>
        <p:spPr>
          <a:xfrm>
            <a:off x="2279560" y="1120461"/>
            <a:ext cx="1287888" cy="69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항목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8E53DD2-CCBE-4E69-865B-19D2107A186C}"/>
              </a:ext>
            </a:extLst>
          </p:cNvPr>
          <p:cNvSpPr/>
          <p:nvPr/>
        </p:nvSpPr>
        <p:spPr>
          <a:xfrm>
            <a:off x="695459" y="1120460"/>
            <a:ext cx="1287888" cy="69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항목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9D1C002-84D8-44D5-A3BC-53EF90947FDD}"/>
              </a:ext>
            </a:extLst>
          </p:cNvPr>
          <p:cNvSpPr/>
          <p:nvPr/>
        </p:nvSpPr>
        <p:spPr>
          <a:xfrm>
            <a:off x="5561524" y="1161785"/>
            <a:ext cx="1287888" cy="69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마지막</a:t>
            </a:r>
            <a:endParaRPr lang="en-US" altLang="ko-KR" dirty="0"/>
          </a:p>
          <a:p>
            <a:pPr algn="ctr"/>
            <a:r>
              <a:rPr lang="ko-KR" altLang="en-US" dirty="0"/>
              <a:t>항목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F8F4FFE-61C9-4795-A609-4EE1727E9275}"/>
              </a:ext>
            </a:extLst>
          </p:cNvPr>
          <p:cNvSpPr/>
          <p:nvPr/>
        </p:nvSpPr>
        <p:spPr>
          <a:xfrm>
            <a:off x="4003189" y="1184229"/>
            <a:ext cx="1287888" cy="6954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ysClr val="windowText" lastClr="000000"/>
                </a:solidFill>
              </a:rPr>
              <a:t>…</a:t>
            </a:r>
            <a:endParaRPr lang="ko-KR" altLang="en-US" sz="4000" dirty="0">
              <a:solidFill>
                <a:sysClr val="windowText" lastClr="000000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61EB002-7B53-4C11-93C7-74B20492CC0B}"/>
              </a:ext>
            </a:extLst>
          </p:cNvPr>
          <p:cNvCxnSpPr>
            <a:cxnSpLocks/>
          </p:cNvCxnSpPr>
          <p:nvPr/>
        </p:nvCxnSpPr>
        <p:spPr>
          <a:xfrm flipV="1">
            <a:off x="714777" y="665342"/>
            <a:ext cx="6265572" cy="2430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D144D0C-ECFA-4863-9869-DB4E0CE3E485}"/>
              </a:ext>
            </a:extLst>
          </p:cNvPr>
          <p:cNvSpPr txBox="1"/>
          <p:nvPr/>
        </p:nvSpPr>
        <p:spPr>
          <a:xfrm>
            <a:off x="2974467" y="324598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처음부터 끝까지 검사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9C3017D-C640-49C4-BEE7-24EAC1CB5CA5}"/>
              </a:ext>
            </a:extLst>
          </p:cNvPr>
          <p:cNvCxnSpPr/>
          <p:nvPr/>
        </p:nvCxnSpPr>
        <p:spPr>
          <a:xfrm>
            <a:off x="5003442" y="1464658"/>
            <a:ext cx="0" cy="8300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EE7CC6D-FC22-41AC-BCA7-93F0D63DBF4A}"/>
              </a:ext>
            </a:extLst>
          </p:cNvPr>
          <p:cNvSpPr txBox="1"/>
          <p:nvPr/>
        </p:nvSpPr>
        <p:spPr>
          <a:xfrm>
            <a:off x="4767332" y="2376561"/>
            <a:ext cx="1588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찾으면 </a:t>
            </a:r>
            <a:r>
              <a:rPr lang="en-US" altLang="ko-KR" dirty="0"/>
              <a:t>return</a:t>
            </a:r>
            <a:endParaRPr lang="ko-KR" altLang="en-US" dirty="0"/>
          </a:p>
        </p:txBody>
      </p:sp>
      <p:graphicFrame>
        <p:nvGraphicFramePr>
          <p:cNvPr id="29" name="표 12">
            <a:extLst>
              <a:ext uri="{FF2B5EF4-FFF2-40B4-BE49-F238E27FC236}">
                <a16:creationId xmlns:a16="http://schemas.microsoft.com/office/drawing/2014/main" id="{FBA32FB1-7D7A-4F74-B923-667824F43A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790140"/>
              </p:ext>
            </p:extLst>
          </p:nvPr>
        </p:nvGraphicFramePr>
        <p:xfrm>
          <a:off x="3633547" y="4061627"/>
          <a:ext cx="48686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521">
                  <a:extLst>
                    <a:ext uri="{9D8B030D-6E8A-4147-A177-3AD203B41FA5}">
                      <a16:colId xmlns:a16="http://schemas.microsoft.com/office/drawing/2014/main" val="4041962041"/>
                    </a:ext>
                  </a:extLst>
                </a:gridCol>
                <a:gridCol w="695521">
                  <a:extLst>
                    <a:ext uri="{9D8B030D-6E8A-4147-A177-3AD203B41FA5}">
                      <a16:colId xmlns:a16="http://schemas.microsoft.com/office/drawing/2014/main" val="2874322334"/>
                    </a:ext>
                  </a:extLst>
                </a:gridCol>
                <a:gridCol w="695521">
                  <a:extLst>
                    <a:ext uri="{9D8B030D-6E8A-4147-A177-3AD203B41FA5}">
                      <a16:colId xmlns:a16="http://schemas.microsoft.com/office/drawing/2014/main" val="1566390085"/>
                    </a:ext>
                  </a:extLst>
                </a:gridCol>
                <a:gridCol w="695521">
                  <a:extLst>
                    <a:ext uri="{9D8B030D-6E8A-4147-A177-3AD203B41FA5}">
                      <a16:colId xmlns:a16="http://schemas.microsoft.com/office/drawing/2014/main" val="3537028144"/>
                    </a:ext>
                  </a:extLst>
                </a:gridCol>
                <a:gridCol w="695521">
                  <a:extLst>
                    <a:ext uri="{9D8B030D-6E8A-4147-A177-3AD203B41FA5}">
                      <a16:colId xmlns:a16="http://schemas.microsoft.com/office/drawing/2014/main" val="2399578834"/>
                    </a:ext>
                  </a:extLst>
                </a:gridCol>
                <a:gridCol w="695521">
                  <a:extLst>
                    <a:ext uri="{9D8B030D-6E8A-4147-A177-3AD203B41FA5}">
                      <a16:colId xmlns:a16="http://schemas.microsoft.com/office/drawing/2014/main" val="2091602384"/>
                    </a:ext>
                  </a:extLst>
                </a:gridCol>
                <a:gridCol w="695521">
                  <a:extLst>
                    <a:ext uri="{9D8B030D-6E8A-4147-A177-3AD203B41FA5}">
                      <a16:colId xmlns:a16="http://schemas.microsoft.com/office/drawing/2014/main" val="43754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340329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F2A3DC2B-1BCD-419D-870D-3DBCC1EA9F8B}"/>
              </a:ext>
            </a:extLst>
          </p:cNvPr>
          <p:cNvSpPr txBox="1"/>
          <p:nvPr/>
        </p:nvSpPr>
        <p:spPr>
          <a:xfrm>
            <a:off x="2807594" y="355457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정렬된 배열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EDA74F-DDED-4D87-AD0D-712B90DD38F2}"/>
              </a:ext>
            </a:extLst>
          </p:cNvPr>
          <p:cNvSpPr txBox="1"/>
          <p:nvPr/>
        </p:nvSpPr>
        <p:spPr>
          <a:xfrm>
            <a:off x="1065129" y="1755683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low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7C5661-E770-46CB-BD06-14CFB6C5FAA1}"/>
              </a:ext>
            </a:extLst>
          </p:cNvPr>
          <p:cNvSpPr txBox="1"/>
          <p:nvPr/>
        </p:nvSpPr>
        <p:spPr>
          <a:xfrm>
            <a:off x="5905914" y="17691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high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F3A684-0727-401C-82CC-079A8EB24309}"/>
              </a:ext>
            </a:extLst>
          </p:cNvPr>
          <p:cNvSpPr txBox="1"/>
          <p:nvPr/>
        </p:nvSpPr>
        <p:spPr>
          <a:xfrm>
            <a:off x="7543644" y="1283523"/>
            <a:ext cx="394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검사한 항목이 </a:t>
            </a:r>
            <a:r>
              <a:rPr lang="en-US" altLang="ko-KR" dirty="0"/>
              <a:t>key</a:t>
            </a:r>
            <a:r>
              <a:rPr lang="ko-KR" altLang="en-US" dirty="0"/>
              <a:t>보다 클 경우 실패</a:t>
            </a:r>
          </a:p>
        </p:txBody>
      </p:sp>
    </p:spTree>
    <p:extLst>
      <p:ext uri="{BB962C8B-B14F-4D97-AF65-F5344CB8AC3E}">
        <p14:creationId xmlns:p14="http://schemas.microsoft.com/office/powerpoint/2010/main" val="1605094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42C1775-75E1-4AA1-918C-A6E00626F9A0}"/>
              </a:ext>
            </a:extLst>
          </p:cNvPr>
          <p:cNvSpPr/>
          <p:nvPr/>
        </p:nvSpPr>
        <p:spPr>
          <a:xfrm>
            <a:off x="489397" y="940158"/>
            <a:ext cx="6636525" cy="10818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6B195BF-B2D8-44C4-9201-360245A4F525}"/>
              </a:ext>
            </a:extLst>
          </p:cNvPr>
          <p:cNvSpPr txBox="1"/>
          <p:nvPr/>
        </p:nvSpPr>
        <p:spPr>
          <a:xfrm>
            <a:off x="9127958" y="176463"/>
            <a:ext cx="287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/>
              <a:t>이진 탐색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8E53DD2-CCBE-4E69-865B-19D2107A186C}"/>
              </a:ext>
            </a:extLst>
          </p:cNvPr>
          <p:cNvSpPr/>
          <p:nvPr/>
        </p:nvSpPr>
        <p:spPr>
          <a:xfrm>
            <a:off x="695459" y="1120460"/>
            <a:ext cx="1287888" cy="69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항목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9D1C002-84D8-44D5-A3BC-53EF90947FDD}"/>
              </a:ext>
            </a:extLst>
          </p:cNvPr>
          <p:cNvSpPr/>
          <p:nvPr/>
        </p:nvSpPr>
        <p:spPr>
          <a:xfrm>
            <a:off x="5561524" y="1133340"/>
            <a:ext cx="1287888" cy="69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마지막</a:t>
            </a:r>
            <a:endParaRPr lang="en-US" altLang="ko-KR" dirty="0"/>
          </a:p>
          <a:p>
            <a:pPr algn="ctr"/>
            <a:r>
              <a:rPr lang="ko-KR" altLang="en-US" dirty="0"/>
              <a:t>항목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9C3017D-C640-49C4-BEE7-24EAC1CB5CA5}"/>
              </a:ext>
            </a:extLst>
          </p:cNvPr>
          <p:cNvCxnSpPr>
            <a:cxnSpLocks/>
          </p:cNvCxnSpPr>
          <p:nvPr/>
        </p:nvCxnSpPr>
        <p:spPr>
          <a:xfrm>
            <a:off x="3864139" y="638128"/>
            <a:ext cx="0" cy="48233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EE7CC6D-FC22-41AC-BCA7-93F0D63DBF4A}"/>
              </a:ext>
            </a:extLst>
          </p:cNvPr>
          <p:cNvSpPr txBox="1"/>
          <p:nvPr/>
        </p:nvSpPr>
        <p:spPr>
          <a:xfrm>
            <a:off x="1397376" y="546579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중간보다 작으면</a:t>
            </a:r>
          </a:p>
        </p:txBody>
      </p:sp>
      <p:graphicFrame>
        <p:nvGraphicFramePr>
          <p:cNvPr id="29" name="표 12">
            <a:extLst>
              <a:ext uri="{FF2B5EF4-FFF2-40B4-BE49-F238E27FC236}">
                <a16:creationId xmlns:a16="http://schemas.microsoft.com/office/drawing/2014/main" id="{FBA32FB1-7D7A-4F74-B923-667824F43A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724955"/>
              </p:ext>
            </p:extLst>
          </p:nvPr>
        </p:nvGraphicFramePr>
        <p:xfrm>
          <a:off x="6701851" y="4471443"/>
          <a:ext cx="48686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521">
                  <a:extLst>
                    <a:ext uri="{9D8B030D-6E8A-4147-A177-3AD203B41FA5}">
                      <a16:colId xmlns:a16="http://schemas.microsoft.com/office/drawing/2014/main" val="4041962041"/>
                    </a:ext>
                  </a:extLst>
                </a:gridCol>
                <a:gridCol w="695521">
                  <a:extLst>
                    <a:ext uri="{9D8B030D-6E8A-4147-A177-3AD203B41FA5}">
                      <a16:colId xmlns:a16="http://schemas.microsoft.com/office/drawing/2014/main" val="2874322334"/>
                    </a:ext>
                  </a:extLst>
                </a:gridCol>
                <a:gridCol w="695521">
                  <a:extLst>
                    <a:ext uri="{9D8B030D-6E8A-4147-A177-3AD203B41FA5}">
                      <a16:colId xmlns:a16="http://schemas.microsoft.com/office/drawing/2014/main" val="1566390085"/>
                    </a:ext>
                  </a:extLst>
                </a:gridCol>
                <a:gridCol w="695521">
                  <a:extLst>
                    <a:ext uri="{9D8B030D-6E8A-4147-A177-3AD203B41FA5}">
                      <a16:colId xmlns:a16="http://schemas.microsoft.com/office/drawing/2014/main" val="3537028144"/>
                    </a:ext>
                  </a:extLst>
                </a:gridCol>
                <a:gridCol w="695521">
                  <a:extLst>
                    <a:ext uri="{9D8B030D-6E8A-4147-A177-3AD203B41FA5}">
                      <a16:colId xmlns:a16="http://schemas.microsoft.com/office/drawing/2014/main" val="2399578834"/>
                    </a:ext>
                  </a:extLst>
                </a:gridCol>
                <a:gridCol w="695521">
                  <a:extLst>
                    <a:ext uri="{9D8B030D-6E8A-4147-A177-3AD203B41FA5}">
                      <a16:colId xmlns:a16="http://schemas.microsoft.com/office/drawing/2014/main" val="2091602384"/>
                    </a:ext>
                  </a:extLst>
                </a:gridCol>
                <a:gridCol w="695521">
                  <a:extLst>
                    <a:ext uri="{9D8B030D-6E8A-4147-A177-3AD203B41FA5}">
                      <a16:colId xmlns:a16="http://schemas.microsoft.com/office/drawing/2014/main" val="43754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340329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F2A3DC2B-1BCD-419D-870D-3DBCC1EA9F8B}"/>
              </a:ext>
            </a:extLst>
          </p:cNvPr>
          <p:cNvSpPr txBox="1"/>
          <p:nvPr/>
        </p:nvSpPr>
        <p:spPr>
          <a:xfrm>
            <a:off x="5195823" y="447295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정렬된 배열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EDA74F-DDED-4D87-AD0D-712B90DD38F2}"/>
              </a:ext>
            </a:extLst>
          </p:cNvPr>
          <p:cNvSpPr txBox="1"/>
          <p:nvPr/>
        </p:nvSpPr>
        <p:spPr>
          <a:xfrm>
            <a:off x="1065129" y="1755683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low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7C5661-E770-46CB-BD06-14CFB6C5FAA1}"/>
              </a:ext>
            </a:extLst>
          </p:cNvPr>
          <p:cNvSpPr txBox="1"/>
          <p:nvPr/>
        </p:nvSpPr>
        <p:spPr>
          <a:xfrm>
            <a:off x="5905914" y="17691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high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F3A684-0727-401C-82CC-079A8EB24309}"/>
              </a:ext>
            </a:extLst>
          </p:cNvPr>
          <p:cNvSpPr txBox="1"/>
          <p:nvPr/>
        </p:nvSpPr>
        <p:spPr>
          <a:xfrm>
            <a:off x="10391362" y="751128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‘</a:t>
            </a:r>
            <a:r>
              <a:rPr lang="ko-KR" altLang="en-US" dirty="0"/>
              <a:t>업 다운 게임</a:t>
            </a:r>
            <a:r>
              <a:rPr lang="en-US" altLang="ko-KR" dirty="0"/>
              <a:t>’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64B4E17-8041-4ECC-AE0A-C09AAEB5344C}"/>
              </a:ext>
            </a:extLst>
          </p:cNvPr>
          <p:cNvSpPr/>
          <p:nvPr/>
        </p:nvSpPr>
        <p:spPr>
          <a:xfrm>
            <a:off x="3220195" y="1120460"/>
            <a:ext cx="1287888" cy="69545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중간값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662090-48E6-454A-AF83-4E2182ED384B}"/>
              </a:ext>
            </a:extLst>
          </p:cNvPr>
          <p:cNvSpPr txBox="1"/>
          <p:nvPr/>
        </p:nvSpPr>
        <p:spPr>
          <a:xfrm>
            <a:off x="2395625" y="1250236"/>
            <a:ext cx="412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…</a:t>
            </a:r>
            <a:endParaRPr lang="ko-KR" altLang="en-US" sz="2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3A993D-CC10-4CD5-9A6A-C83E07B603FD}"/>
              </a:ext>
            </a:extLst>
          </p:cNvPr>
          <p:cNvSpPr txBox="1"/>
          <p:nvPr/>
        </p:nvSpPr>
        <p:spPr>
          <a:xfrm>
            <a:off x="4828657" y="1250236"/>
            <a:ext cx="412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…</a:t>
            </a:r>
            <a:endParaRPr lang="ko-KR" altLang="en-US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372241-C53D-46C8-A083-E18689B10882}"/>
              </a:ext>
            </a:extLst>
          </p:cNvPr>
          <p:cNvSpPr txBox="1"/>
          <p:nvPr/>
        </p:nvSpPr>
        <p:spPr>
          <a:xfrm>
            <a:off x="4731985" y="54657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중간보다 크면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A9C5987-9363-4814-88FC-4C99D0E3E3CF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953516" y="731245"/>
            <a:ext cx="443860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1BC4ED4-D4B9-43CC-859E-47E7F5305C36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6383399" y="731245"/>
            <a:ext cx="46601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A9FDB2A-EAD2-4ECB-9606-19E7E2EE99C3}"/>
              </a:ext>
            </a:extLst>
          </p:cNvPr>
          <p:cNvSpPr/>
          <p:nvPr/>
        </p:nvSpPr>
        <p:spPr>
          <a:xfrm>
            <a:off x="545876" y="2760238"/>
            <a:ext cx="8314787" cy="10818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576BF8F-0A87-472C-B621-2A4ED5CD0C1E}"/>
              </a:ext>
            </a:extLst>
          </p:cNvPr>
          <p:cNvSpPr/>
          <p:nvPr/>
        </p:nvSpPr>
        <p:spPr>
          <a:xfrm>
            <a:off x="751938" y="2940540"/>
            <a:ext cx="1287888" cy="69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항목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B5E9706-0D8F-48BE-BDDE-BF488B94CB45}"/>
              </a:ext>
            </a:extLst>
          </p:cNvPr>
          <p:cNvCxnSpPr>
            <a:cxnSpLocks/>
          </p:cNvCxnSpPr>
          <p:nvPr/>
        </p:nvCxnSpPr>
        <p:spPr>
          <a:xfrm>
            <a:off x="3920618" y="2458208"/>
            <a:ext cx="0" cy="48233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36BEFD5-7F21-4977-8869-2A713C22CA3C}"/>
              </a:ext>
            </a:extLst>
          </p:cNvPr>
          <p:cNvSpPr txBox="1"/>
          <p:nvPr/>
        </p:nvSpPr>
        <p:spPr>
          <a:xfrm>
            <a:off x="1453855" y="2366659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중간보다 작으면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8ABC888-0864-4780-A8EA-42B100FC4635}"/>
              </a:ext>
            </a:extLst>
          </p:cNvPr>
          <p:cNvSpPr txBox="1"/>
          <p:nvPr/>
        </p:nvSpPr>
        <p:spPr>
          <a:xfrm>
            <a:off x="1121608" y="3575763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low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AC8A02A-7C3A-4678-A095-CAF70E9A6947}"/>
              </a:ext>
            </a:extLst>
          </p:cNvPr>
          <p:cNvSpPr txBox="1"/>
          <p:nvPr/>
        </p:nvSpPr>
        <p:spPr>
          <a:xfrm>
            <a:off x="5725386" y="3588643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middle-1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F0406D8-6B53-4696-9F80-0A768B4B47C6}"/>
              </a:ext>
            </a:extLst>
          </p:cNvPr>
          <p:cNvSpPr/>
          <p:nvPr/>
        </p:nvSpPr>
        <p:spPr>
          <a:xfrm>
            <a:off x="5614171" y="2968913"/>
            <a:ext cx="1287888" cy="69545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항목 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19A0B96-1CB4-4E5D-9F40-D6FDCA5E18C4}"/>
              </a:ext>
            </a:extLst>
          </p:cNvPr>
          <p:cNvSpPr txBox="1"/>
          <p:nvPr/>
        </p:nvSpPr>
        <p:spPr>
          <a:xfrm>
            <a:off x="2452104" y="3070316"/>
            <a:ext cx="412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…</a:t>
            </a:r>
            <a:endParaRPr lang="ko-KR" altLang="en-US" sz="2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2B3FE4D-BADC-4F10-9E8B-A4445947EB8F}"/>
              </a:ext>
            </a:extLst>
          </p:cNvPr>
          <p:cNvSpPr txBox="1"/>
          <p:nvPr/>
        </p:nvSpPr>
        <p:spPr>
          <a:xfrm>
            <a:off x="4885136" y="3070316"/>
            <a:ext cx="412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…</a:t>
            </a:r>
            <a:endParaRPr lang="ko-KR" altLang="en-US" sz="2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D0C1E11-69BD-438F-9FD8-82073B343C58}"/>
              </a:ext>
            </a:extLst>
          </p:cNvPr>
          <p:cNvSpPr txBox="1"/>
          <p:nvPr/>
        </p:nvSpPr>
        <p:spPr>
          <a:xfrm>
            <a:off x="4788464" y="236665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중간보다 크면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C12FDEC-B22E-476D-B65D-F7D4D1001567}"/>
              </a:ext>
            </a:extLst>
          </p:cNvPr>
          <p:cNvCxnSpPr>
            <a:cxnSpLocks/>
            <a:stCxn id="37" idx="1"/>
          </p:cNvCxnSpPr>
          <p:nvPr/>
        </p:nvCxnSpPr>
        <p:spPr>
          <a:xfrm flipH="1">
            <a:off x="1009995" y="2551325"/>
            <a:ext cx="443860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1B71BC56-1752-4F0E-8DF1-456CC8F37153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6439878" y="2551325"/>
            <a:ext cx="46601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62A45E8-6523-4AA1-A9D9-CFA1CF46FBB8}"/>
              </a:ext>
            </a:extLst>
          </p:cNvPr>
          <p:cNvSpPr/>
          <p:nvPr/>
        </p:nvSpPr>
        <p:spPr>
          <a:xfrm>
            <a:off x="3216169" y="2977635"/>
            <a:ext cx="1287888" cy="69545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중간값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F2CBB2D-A6E9-4F61-81C9-EB483AD430CF}"/>
              </a:ext>
            </a:extLst>
          </p:cNvPr>
          <p:cNvSpPr txBox="1"/>
          <p:nvPr/>
        </p:nvSpPr>
        <p:spPr>
          <a:xfrm>
            <a:off x="3469212" y="1761526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middle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ACA4A1E-EC84-4395-BD8A-A6E12276BB45}"/>
              </a:ext>
            </a:extLst>
          </p:cNvPr>
          <p:cNvSpPr/>
          <p:nvPr/>
        </p:nvSpPr>
        <p:spPr>
          <a:xfrm>
            <a:off x="7218802" y="2956034"/>
            <a:ext cx="1287888" cy="69545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</a:t>
            </a:r>
            <a:r>
              <a:rPr lang="ko-KR" altLang="en-US" dirty="0" err="1"/>
              <a:t>윗</a:t>
            </a:r>
            <a:r>
              <a:rPr lang="ko-KR" altLang="en-US" dirty="0"/>
              <a:t> 단계의</a:t>
            </a:r>
            <a:r>
              <a:rPr lang="en-US" altLang="ko-KR" dirty="0"/>
              <a:t>)</a:t>
            </a:r>
          </a:p>
          <a:p>
            <a:pPr algn="ctr"/>
            <a:r>
              <a:rPr lang="ko-KR" altLang="en-US" dirty="0"/>
              <a:t>중간값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421F3E4-CE5C-480A-BB4C-3C26F6F4A56B}"/>
              </a:ext>
            </a:extLst>
          </p:cNvPr>
          <p:cNvSpPr txBox="1"/>
          <p:nvPr/>
        </p:nvSpPr>
        <p:spPr>
          <a:xfrm>
            <a:off x="4165877" y="3957975"/>
            <a:ext cx="25199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.</a:t>
            </a:r>
          </a:p>
          <a:p>
            <a:endParaRPr lang="ko-KR" altLang="en-US" sz="2400" dirty="0"/>
          </a:p>
        </p:txBody>
      </p:sp>
      <p:graphicFrame>
        <p:nvGraphicFramePr>
          <p:cNvPr id="52" name="표 12">
            <a:extLst>
              <a:ext uri="{FF2B5EF4-FFF2-40B4-BE49-F238E27FC236}">
                <a16:creationId xmlns:a16="http://schemas.microsoft.com/office/drawing/2014/main" id="{79B6EFD3-78A3-4F38-B64F-6F7BA3DB22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440374"/>
              </p:ext>
            </p:extLst>
          </p:nvPr>
        </p:nvGraphicFramePr>
        <p:xfrm>
          <a:off x="6701851" y="5156622"/>
          <a:ext cx="208656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521">
                  <a:extLst>
                    <a:ext uri="{9D8B030D-6E8A-4147-A177-3AD203B41FA5}">
                      <a16:colId xmlns:a16="http://schemas.microsoft.com/office/drawing/2014/main" val="4041962041"/>
                    </a:ext>
                  </a:extLst>
                </a:gridCol>
                <a:gridCol w="695521">
                  <a:extLst>
                    <a:ext uri="{9D8B030D-6E8A-4147-A177-3AD203B41FA5}">
                      <a16:colId xmlns:a16="http://schemas.microsoft.com/office/drawing/2014/main" val="2874322334"/>
                    </a:ext>
                  </a:extLst>
                </a:gridCol>
                <a:gridCol w="695521">
                  <a:extLst>
                    <a:ext uri="{9D8B030D-6E8A-4147-A177-3AD203B41FA5}">
                      <a16:colId xmlns:a16="http://schemas.microsoft.com/office/drawing/2014/main" val="1566390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340329"/>
                  </a:ext>
                </a:extLst>
              </a:tr>
            </a:tbl>
          </a:graphicData>
        </a:graphic>
      </p:graphicFrame>
      <p:graphicFrame>
        <p:nvGraphicFramePr>
          <p:cNvPr id="53" name="표 12">
            <a:extLst>
              <a:ext uri="{FF2B5EF4-FFF2-40B4-BE49-F238E27FC236}">
                <a16:creationId xmlns:a16="http://schemas.microsoft.com/office/drawing/2014/main" id="{CCBFA05D-69E1-4B9D-A9D2-9AAA57EB01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833927"/>
              </p:ext>
            </p:extLst>
          </p:nvPr>
        </p:nvGraphicFramePr>
        <p:xfrm>
          <a:off x="8099879" y="5841801"/>
          <a:ext cx="69552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521">
                  <a:extLst>
                    <a:ext uri="{9D8B030D-6E8A-4147-A177-3AD203B41FA5}">
                      <a16:colId xmlns:a16="http://schemas.microsoft.com/office/drawing/2014/main" val="1566390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340329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1A5ADC1A-F42F-4772-96B0-D2E4F2D78986}"/>
              </a:ext>
            </a:extLst>
          </p:cNvPr>
          <p:cNvSpPr txBox="1"/>
          <p:nvPr/>
        </p:nvSpPr>
        <p:spPr>
          <a:xfrm>
            <a:off x="8180644" y="4129608"/>
            <a:ext cx="533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key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0046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42C1775-75E1-4AA1-918C-A6E00626F9A0}"/>
              </a:ext>
            </a:extLst>
          </p:cNvPr>
          <p:cNvSpPr/>
          <p:nvPr/>
        </p:nvSpPr>
        <p:spPr>
          <a:xfrm>
            <a:off x="489398" y="940158"/>
            <a:ext cx="1642132" cy="51865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6B195BF-B2D8-44C4-9201-360245A4F525}"/>
              </a:ext>
            </a:extLst>
          </p:cNvPr>
          <p:cNvSpPr txBox="1"/>
          <p:nvPr/>
        </p:nvSpPr>
        <p:spPr>
          <a:xfrm>
            <a:off x="9127958" y="176463"/>
            <a:ext cx="287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/>
              <a:t>색인 순차 탐색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8E53DD2-CCBE-4E69-865B-19D2107A186C}"/>
              </a:ext>
            </a:extLst>
          </p:cNvPr>
          <p:cNvSpPr/>
          <p:nvPr/>
        </p:nvSpPr>
        <p:spPr>
          <a:xfrm>
            <a:off x="695459" y="1120460"/>
            <a:ext cx="1287888" cy="69545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항목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9D1C002-84D8-44D5-A3BC-53EF90947FDD}"/>
              </a:ext>
            </a:extLst>
          </p:cNvPr>
          <p:cNvSpPr/>
          <p:nvPr/>
        </p:nvSpPr>
        <p:spPr>
          <a:xfrm>
            <a:off x="666520" y="5254397"/>
            <a:ext cx="1287888" cy="69545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항목 </a:t>
            </a:r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EDA74F-DDED-4D87-AD0D-712B90DD38F2}"/>
              </a:ext>
            </a:extLst>
          </p:cNvPr>
          <p:cNvSpPr txBox="1"/>
          <p:nvPr/>
        </p:nvSpPr>
        <p:spPr>
          <a:xfrm>
            <a:off x="62654" y="1190427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low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7C5661-E770-46CB-BD06-14CFB6C5FAA1}"/>
              </a:ext>
            </a:extLst>
          </p:cNvPr>
          <p:cNvSpPr txBox="1"/>
          <p:nvPr/>
        </p:nvSpPr>
        <p:spPr>
          <a:xfrm>
            <a:off x="10580" y="515018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high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64B4E17-8041-4ECC-AE0A-C09AAEB5344C}"/>
              </a:ext>
            </a:extLst>
          </p:cNvPr>
          <p:cNvSpPr/>
          <p:nvPr/>
        </p:nvSpPr>
        <p:spPr>
          <a:xfrm>
            <a:off x="695459" y="2024831"/>
            <a:ext cx="1287888" cy="69545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항목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3A993D-CC10-4CD5-9A6A-C83E07B603FD}"/>
              </a:ext>
            </a:extLst>
          </p:cNvPr>
          <p:cNvSpPr txBox="1"/>
          <p:nvPr/>
        </p:nvSpPr>
        <p:spPr>
          <a:xfrm>
            <a:off x="1175446" y="4583820"/>
            <a:ext cx="412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…</a:t>
            </a:r>
            <a:endParaRPr lang="ko-KR" altLang="en-US" sz="2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421F3E4-CE5C-480A-BB4C-3C26F6F4A56B}"/>
              </a:ext>
            </a:extLst>
          </p:cNvPr>
          <p:cNvSpPr txBox="1"/>
          <p:nvPr/>
        </p:nvSpPr>
        <p:spPr>
          <a:xfrm>
            <a:off x="4165877" y="3957975"/>
            <a:ext cx="25199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.</a:t>
            </a:r>
          </a:p>
          <a:p>
            <a:endParaRPr lang="ko-KR" altLang="en-US" sz="2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A5ADC1A-F42F-4772-96B0-D2E4F2D78986}"/>
              </a:ext>
            </a:extLst>
          </p:cNvPr>
          <p:cNvSpPr txBox="1"/>
          <p:nvPr/>
        </p:nvSpPr>
        <p:spPr>
          <a:xfrm>
            <a:off x="3535971" y="1703886"/>
            <a:ext cx="533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key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A916DB0-AF83-4A9D-8E9E-DFC3C98FEBDB}"/>
              </a:ext>
            </a:extLst>
          </p:cNvPr>
          <p:cNvSpPr txBox="1"/>
          <p:nvPr/>
        </p:nvSpPr>
        <p:spPr>
          <a:xfrm>
            <a:off x="7769867" y="689931"/>
            <a:ext cx="4229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u="sng" dirty="0"/>
              <a:t>indexed</a:t>
            </a:r>
            <a:r>
              <a:rPr lang="ko-KR" altLang="en-US" b="1" dirty="0"/>
              <a:t> </a:t>
            </a:r>
            <a:r>
              <a:rPr lang="en-US" altLang="ko-KR" b="1" dirty="0"/>
              <a:t>sequential search</a:t>
            </a:r>
            <a:endParaRPr lang="ko-KR" altLang="en-US" b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013E4C2-329D-4B9D-A387-4253148850B9}"/>
              </a:ext>
            </a:extLst>
          </p:cNvPr>
          <p:cNvCxnSpPr>
            <a:cxnSpLocks/>
          </p:cNvCxnSpPr>
          <p:nvPr/>
        </p:nvCxnSpPr>
        <p:spPr>
          <a:xfrm>
            <a:off x="9633397" y="969110"/>
            <a:ext cx="0" cy="344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987E98B-1675-4C52-93BA-E838692E988A}"/>
              </a:ext>
            </a:extLst>
          </p:cNvPr>
          <p:cNvCxnSpPr>
            <a:cxnSpLocks/>
          </p:cNvCxnSpPr>
          <p:nvPr/>
        </p:nvCxnSpPr>
        <p:spPr>
          <a:xfrm flipV="1">
            <a:off x="9633397" y="1313644"/>
            <a:ext cx="2512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40F8C8B-773F-47A7-B2CA-64DEEFA0CDE5}"/>
              </a:ext>
            </a:extLst>
          </p:cNvPr>
          <p:cNvSpPr txBox="1"/>
          <p:nvPr/>
        </p:nvSpPr>
        <p:spPr>
          <a:xfrm>
            <a:off x="8698961" y="1141377"/>
            <a:ext cx="287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b="1" u="sng" dirty="0"/>
              <a:t>인덱스의 사용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C24D927-D807-4157-90E9-C296AA041F14}"/>
              </a:ext>
            </a:extLst>
          </p:cNvPr>
          <p:cNvSpPr/>
          <p:nvPr/>
        </p:nvSpPr>
        <p:spPr>
          <a:xfrm>
            <a:off x="695459" y="2929202"/>
            <a:ext cx="1287888" cy="69545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항목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13486EE-9860-4F9A-B33D-7AB56564C204}"/>
              </a:ext>
            </a:extLst>
          </p:cNvPr>
          <p:cNvSpPr/>
          <p:nvPr/>
        </p:nvSpPr>
        <p:spPr>
          <a:xfrm>
            <a:off x="693507" y="3829090"/>
            <a:ext cx="1287888" cy="69545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항목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B91C90A-5A15-48FE-8FE8-DC2BAEF23CCE}"/>
              </a:ext>
            </a:extLst>
          </p:cNvPr>
          <p:cNvCxnSpPr>
            <a:stCxn id="18" idx="3"/>
          </p:cNvCxnSpPr>
          <p:nvPr/>
        </p:nvCxnSpPr>
        <p:spPr>
          <a:xfrm flipV="1">
            <a:off x="1983347" y="1468189"/>
            <a:ext cx="824247" cy="1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99373A53-2051-4128-93F7-72C092962FFE}"/>
              </a:ext>
            </a:extLst>
          </p:cNvPr>
          <p:cNvCxnSpPr>
            <a:cxnSpLocks/>
            <a:stCxn id="57" idx="3"/>
          </p:cNvCxnSpPr>
          <p:nvPr/>
        </p:nvCxnSpPr>
        <p:spPr>
          <a:xfrm flipV="1">
            <a:off x="1981395" y="2372558"/>
            <a:ext cx="826199" cy="1804262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83868140-4453-4C48-B5AD-386A64A1A876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1954408" y="3276927"/>
            <a:ext cx="876992" cy="2325200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248E29A-FE93-4113-B5F0-CDA8C8635348}"/>
              </a:ext>
            </a:extLst>
          </p:cNvPr>
          <p:cNvSpPr/>
          <p:nvPr/>
        </p:nvSpPr>
        <p:spPr>
          <a:xfrm>
            <a:off x="2630472" y="917591"/>
            <a:ext cx="1642132" cy="29114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284B08D-C421-49F0-93EA-A3169B424AF7}"/>
              </a:ext>
            </a:extLst>
          </p:cNvPr>
          <p:cNvSpPr txBox="1"/>
          <p:nvPr/>
        </p:nvSpPr>
        <p:spPr>
          <a:xfrm>
            <a:off x="171348" y="14681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93D7F05-956E-4459-BCDC-AFE1A3411C60}"/>
              </a:ext>
            </a:extLst>
          </p:cNvPr>
          <p:cNvSpPr txBox="1"/>
          <p:nvPr/>
        </p:nvSpPr>
        <p:spPr>
          <a:xfrm>
            <a:off x="178094" y="399215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E480358-B4DA-4F30-939F-DF5D0405E945}"/>
              </a:ext>
            </a:extLst>
          </p:cNvPr>
          <p:cNvSpPr txBox="1"/>
          <p:nvPr/>
        </p:nvSpPr>
        <p:spPr>
          <a:xfrm>
            <a:off x="164601" y="218084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2780589-A46C-4783-AD99-BE3D8A0B86F0}"/>
              </a:ext>
            </a:extLst>
          </p:cNvPr>
          <p:cNvSpPr txBox="1"/>
          <p:nvPr/>
        </p:nvSpPr>
        <p:spPr>
          <a:xfrm>
            <a:off x="178094" y="310701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875E848-A421-4A29-995F-17BBB3DEB7E8}"/>
              </a:ext>
            </a:extLst>
          </p:cNvPr>
          <p:cNvSpPr txBox="1"/>
          <p:nvPr/>
        </p:nvSpPr>
        <p:spPr>
          <a:xfrm>
            <a:off x="178094" y="541746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graphicFrame>
        <p:nvGraphicFramePr>
          <p:cNvPr id="74" name="표 74">
            <a:extLst>
              <a:ext uri="{FF2B5EF4-FFF2-40B4-BE49-F238E27FC236}">
                <a16:creationId xmlns:a16="http://schemas.microsoft.com/office/drawing/2014/main" id="{98EC8AB1-E36C-4DD0-89FD-5CF6ECF464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646334"/>
              </p:ext>
            </p:extLst>
          </p:nvPr>
        </p:nvGraphicFramePr>
        <p:xfrm>
          <a:off x="2759182" y="1141377"/>
          <a:ext cx="1384712" cy="674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356">
                  <a:extLst>
                    <a:ext uri="{9D8B030D-6E8A-4147-A177-3AD203B41FA5}">
                      <a16:colId xmlns:a16="http://schemas.microsoft.com/office/drawing/2014/main" val="1962076584"/>
                    </a:ext>
                  </a:extLst>
                </a:gridCol>
                <a:gridCol w="692356">
                  <a:extLst>
                    <a:ext uri="{9D8B030D-6E8A-4147-A177-3AD203B41FA5}">
                      <a16:colId xmlns:a16="http://schemas.microsoft.com/office/drawing/2014/main" val="1573691613"/>
                    </a:ext>
                  </a:extLst>
                </a:gridCol>
              </a:tblGrid>
              <a:tr h="6745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항목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31227"/>
                  </a:ext>
                </a:extLst>
              </a:tr>
            </a:tbl>
          </a:graphicData>
        </a:graphic>
      </p:graphicFrame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4557A231-A8D3-4BED-848C-D49EFE4E62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451328"/>
              </p:ext>
            </p:extLst>
          </p:nvPr>
        </p:nvGraphicFramePr>
        <p:xfrm>
          <a:off x="2759182" y="2017437"/>
          <a:ext cx="1384712" cy="674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356">
                  <a:extLst>
                    <a:ext uri="{9D8B030D-6E8A-4147-A177-3AD203B41FA5}">
                      <a16:colId xmlns:a16="http://schemas.microsoft.com/office/drawing/2014/main" val="1962076584"/>
                    </a:ext>
                  </a:extLst>
                </a:gridCol>
                <a:gridCol w="692356">
                  <a:extLst>
                    <a:ext uri="{9D8B030D-6E8A-4147-A177-3AD203B41FA5}">
                      <a16:colId xmlns:a16="http://schemas.microsoft.com/office/drawing/2014/main" val="1573691613"/>
                    </a:ext>
                  </a:extLst>
                </a:gridCol>
              </a:tblGrid>
              <a:tr h="6745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항목</a:t>
                      </a:r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31227"/>
                  </a:ext>
                </a:extLst>
              </a:tr>
            </a:tbl>
          </a:graphicData>
        </a:graphic>
      </p:graphicFrame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32CFE529-C1CC-428A-ABD4-4F598576F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134367"/>
              </p:ext>
            </p:extLst>
          </p:nvPr>
        </p:nvGraphicFramePr>
        <p:xfrm>
          <a:off x="2759182" y="2893497"/>
          <a:ext cx="1384712" cy="674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356">
                  <a:extLst>
                    <a:ext uri="{9D8B030D-6E8A-4147-A177-3AD203B41FA5}">
                      <a16:colId xmlns:a16="http://schemas.microsoft.com/office/drawing/2014/main" val="1962076584"/>
                    </a:ext>
                  </a:extLst>
                </a:gridCol>
                <a:gridCol w="692356">
                  <a:extLst>
                    <a:ext uri="{9D8B030D-6E8A-4147-A177-3AD203B41FA5}">
                      <a16:colId xmlns:a16="http://schemas.microsoft.com/office/drawing/2014/main" val="1573691613"/>
                    </a:ext>
                  </a:extLst>
                </a:gridCol>
              </a:tblGrid>
              <a:tr h="6745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항목</a:t>
                      </a:r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31227"/>
                  </a:ext>
                </a:extLst>
              </a:tr>
            </a:tbl>
          </a:graphicData>
        </a:graphic>
      </p:graphicFrame>
      <p:sp>
        <p:nvSpPr>
          <p:cNvPr id="77" name="TextBox 76">
            <a:extLst>
              <a:ext uri="{FF2B5EF4-FFF2-40B4-BE49-F238E27FC236}">
                <a16:creationId xmlns:a16="http://schemas.microsoft.com/office/drawing/2014/main" id="{F4322AFD-17DC-42F3-A1E2-15C014156607}"/>
              </a:ext>
            </a:extLst>
          </p:cNvPr>
          <p:cNvSpPr txBox="1"/>
          <p:nvPr/>
        </p:nvSpPr>
        <p:spPr>
          <a:xfrm>
            <a:off x="2505828" y="678392"/>
            <a:ext cx="1787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b="1" u="sng"/>
              <a:t>인덱스 테이블</a:t>
            </a:r>
            <a:endParaRPr lang="ko-KR" altLang="en-US" b="1" u="sng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5906A37-644C-4F24-8852-57E3EC8ED8CC}"/>
              </a:ext>
            </a:extLst>
          </p:cNvPr>
          <p:cNvSpPr txBox="1"/>
          <p:nvPr/>
        </p:nvSpPr>
        <p:spPr>
          <a:xfrm>
            <a:off x="355786" y="692008"/>
            <a:ext cx="1787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b="1" u="sng" dirty="0" err="1"/>
              <a:t>주자료</a:t>
            </a:r>
            <a:r>
              <a:rPr lang="ko-KR" altLang="en-US" b="1" u="sng" dirty="0"/>
              <a:t> 테이블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4934ED2-9D82-44FF-B687-DF9991D04D1C}"/>
              </a:ext>
            </a:extLst>
          </p:cNvPr>
          <p:cNvSpPr txBox="1"/>
          <p:nvPr/>
        </p:nvSpPr>
        <p:spPr>
          <a:xfrm>
            <a:off x="2791857" y="1703886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FCF2D95-0B78-46B1-99E1-5A7AC8A7AAC0}"/>
              </a:ext>
            </a:extLst>
          </p:cNvPr>
          <p:cNvSpPr txBox="1"/>
          <p:nvPr/>
        </p:nvSpPr>
        <p:spPr>
          <a:xfrm>
            <a:off x="4143894" y="1306162"/>
            <a:ext cx="142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struct </a:t>
            </a:r>
            <a:r>
              <a:rPr lang="en-US" altLang="ko-KR" dirty="0" err="1"/>
              <a:t>itable</a:t>
            </a:r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50BEA8A-DE51-4DEB-A3FE-36341467D55A}"/>
              </a:ext>
            </a:extLst>
          </p:cNvPr>
          <p:cNvSpPr txBox="1"/>
          <p:nvPr/>
        </p:nvSpPr>
        <p:spPr>
          <a:xfrm>
            <a:off x="2884716" y="392967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index_list</a:t>
            </a:r>
            <a:endParaRPr lang="ko-KR" altLang="en-US" dirty="0"/>
          </a:p>
        </p:txBody>
      </p:sp>
      <p:graphicFrame>
        <p:nvGraphicFramePr>
          <p:cNvPr id="82" name="표 82">
            <a:extLst>
              <a:ext uri="{FF2B5EF4-FFF2-40B4-BE49-F238E27FC236}">
                <a16:creationId xmlns:a16="http://schemas.microsoft.com/office/drawing/2014/main" id="{061773C8-177C-464B-892B-E0F61C4CB8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521429"/>
              </p:ext>
            </p:extLst>
          </p:nvPr>
        </p:nvGraphicFramePr>
        <p:xfrm>
          <a:off x="4886862" y="2341152"/>
          <a:ext cx="1423788" cy="2987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894">
                  <a:extLst>
                    <a:ext uri="{9D8B030D-6E8A-4147-A177-3AD203B41FA5}">
                      <a16:colId xmlns:a16="http://schemas.microsoft.com/office/drawing/2014/main" val="1079415714"/>
                    </a:ext>
                  </a:extLst>
                </a:gridCol>
                <a:gridCol w="711894">
                  <a:extLst>
                    <a:ext uri="{9D8B030D-6E8A-4147-A177-3AD203B41FA5}">
                      <a16:colId xmlns:a16="http://schemas.microsoft.com/office/drawing/2014/main" val="1846013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list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918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6639164"/>
                  </a:ext>
                </a:extLst>
              </a:tr>
              <a:tr h="391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401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412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41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772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963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78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383316"/>
                  </a:ext>
                </a:extLst>
              </a:tr>
            </a:tbl>
          </a:graphicData>
        </a:graphic>
      </p:graphicFrame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id="{1552E7B0-E849-4DDE-B254-E8CBBB77BD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5080"/>
              </p:ext>
            </p:extLst>
          </p:nvPr>
        </p:nvGraphicFramePr>
        <p:xfrm>
          <a:off x="6774915" y="2341152"/>
          <a:ext cx="155771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858">
                  <a:extLst>
                    <a:ext uri="{9D8B030D-6E8A-4147-A177-3AD203B41FA5}">
                      <a16:colId xmlns:a16="http://schemas.microsoft.com/office/drawing/2014/main" val="1846013519"/>
                    </a:ext>
                  </a:extLst>
                </a:gridCol>
                <a:gridCol w="778858">
                  <a:extLst>
                    <a:ext uri="{9D8B030D-6E8A-4147-A177-3AD203B41FA5}">
                      <a16:colId xmlns:a16="http://schemas.microsoft.com/office/drawing/2014/main" val="341461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index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key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918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639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401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412867"/>
                  </a:ext>
                </a:extLst>
              </a:tr>
            </a:tbl>
          </a:graphicData>
        </a:graphic>
      </p:graphicFrame>
      <p:sp>
        <p:nvSpPr>
          <p:cNvPr id="84" name="TextBox 83">
            <a:extLst>
              <a:ext uri="{FF2B5EF4-FFF2-40B4-BE49-F238E27FC236}">
                <a16:creationId xmlns:a16="http://schemas.microsoft.com/office/drawing/2014/main" id="{0EC660B9-9117-4E3E-BEBF-F7805402EA64}"/>
              </a:ext>
            </a:extLst>
          </p:cNvPr>
          <p:cNvSpPr txBox="1"/>
          <p:nvPr/>
        </p:nvSpPr>
        <p:spPr>
          <a:xfrm>
            <a:off x="9930369" y="2448792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49 </a:t>
            </a:r>
            <a:r>
              <a:rPr lang="ko-KR" altLang="en-US" dirty="0"/>
              <a:t>탐색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49BAA0E-B705-4831-996C-9E3BEAF80DCD}"/>
              </a:ext>
            </a:extLst>
          </p:cNvPr>
          <p:cNvSpPr txBox="1"/>
          <p:nvPr/>
        </p:nvSpPr>
        <p:spPr>
          <a:xfrm>
            <a:off x="9386952" y="3139423"/>
            <a:ext cx="206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인덱스 </a:t>
            </a:r>
            <a:r>
              <a:rPr lang="en-US" altLang="ko-KR" dirty="0"/>
              <a:t>3</a:t>
            </a:r>
            <a:r>
              <a:rPr lang="ko-KR" altLang="en-US" dirty="0"/>
              <a:t>과 </a:t>
            </a:r>
            <a:r>
              <a:rPr lang="en-US" altLang="ko-KR" dirty="0"/>
              <a:t>6 </a:t>
            </a:r>
            <a:r>
              <a:rPr lang="ko-KR" altLang="en-US" dirty="0"/>
              <a:t>사이</a:t>
            </a:r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8317DB2E-5051-4960-AF12-F9ED18242F22}"/>
              </a:ext>
            </a:extLst>
          </p:cNvPr>
          <p:cNvCxnSpPr>
            <a:cxnSpLocks/>
            <a:stCxn id="84" idx="2"/>
            <a:endCxn id="85" idx="0"/>
          </p:cNvCxnSpPr>
          <p:nvPr/>
        </p:nvCxnSpPr>
        <p:spPr>
          <a:xfrm>
            <a:off x="10421049" y="2818124"/>
            <a:ext cx="1" cy="321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436562D0-86E5-44DD-88E8-B2817600E621}"/>
              </a:ext>
            </a:extLst>
          </p:cNvPr>
          <p:cNvCxnSpPr>
            <a:cxnSpLocks/>
            <a:stCxn id="85" idx="2"/>
            <a:endCxn id="95" idx="0"/>
          </p:cNvCxnSpPr>
          <p:nvPr/>
        </p:nvCxnSpPr>
        <p:spPr>
          <a:xfrm flipH="1">
            <a:off x="10421048" y="3508755"/>
            <a:ext cx="2" cy="315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F010BC1D-FF61-4932-9583-952446454BF0}"/>
              </a:ext>
            </a:extLst>
          </p:cNvPr>
          <p:cNvSpPr txBox="1"/>
          <p:nvPr/>
        </p:nvSpPr>
        <p:spPr>
          <a:xfrm>
            <a:off x="8764184" y="3824512"/>
            <a:ext cx="331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list </a:t>
            </a:r>
            <a:r>
              <a:rPr lang="ko-KR" altLang="en-US" dirty="0"/>
              <a:t>탐색 범위 </a:t>
            </a:r>
            <a:r>
              <a:rPr lang="en-US" altLang="ko-KR" dirty="0"/>
              <a:t>: low=3, high=6</a:t>
            </a:r>
            <a:endParaRPr lang="ko-KR" alt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D5DEAEC-4F81-4DE1-9E42-18FFCE3509F8}"/>
              </a:ext>
            </a:extLst>
          </p:cNvPr>
          <p:cNvSpPr txBox="1"/>
          <p:nvPr/>
        </p:nvSpPr>
        <p:spPr>
          <a:xfrm>
            <a:off x="8942138" y="2251727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120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6B195BF-B2D8-44C4-9201-360245A4F525}"/>
              </a:ext>
            </a:extLst>
          </p:cNvPr>
          <p:cNvSpPr txBox="1"/>
          <p:nvPr/>
        </p:nvSpPr>
        <p:spPr>
          <a:xfrm>
            <a:off x="9127958" y="176463"/>
            <a:ext cx="287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/>
              <a:t>보간 탐색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DA6739D-D384-4B2E-9217-1D3022D03191}"/>
              </a:ext>
            </a:extLst>
          </p:cNvPr>
          <p:cNvSpPr/>
          <p:nvPr/>
        </p:nvSpPr>
        <p:spPr>
          <a:xfrm>
            <a:off x="991673" y="2910626"/>
            <a:ext cx="3515932" cy="63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1537EB-1D1E-4305-8979-4AD5A701AA7D}"/>
              </a:ext>
            </a:extLst>
          </p:cNvPr>
          <p:cNvSpPr txBox="1"/>
          <p:nvPr/>
        </p:nvSpPr>
        <p:spPr>
          <a:xfrm>
            <a:off x="500993" y="2518444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list[low]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C85FCE3-90E5-4E8D-8D27-7F19FFBE51D1}"/>
              </a:ext>
            </a:extLst>
          </p:cNvPr>
          <p:cNvSpPr txBox="1"/>
          <p:nvPr/>
        </p:nvSpPr>
        <p:spPr>
          <a:xfrm>
            <a:off x="3968034" y="2518444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list[high]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FA13BAA-6D2D-4854-AFE3-DDDB304F20F3}"/>
              </a:ext>
            </a:extLst>
          </p:cNvPr>
          <p:cNvSpPr txBox="1"/>
          <p:nvPr/>
        </p:nvSpPr>
        <p:spPr>
          <a:xfrm>
            <a:off x="2574350" y="25412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k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E758FC3-C097-49F5-A955-5CE75B0FA028}"/>
                  </a:ext>
                </a:extLst>
              </p:cNvPr>
              <p:cNvSpPr txBox="1"/>
              <p:nvPr/>
            </p:nvSpPr>
            <p:spPr>
              <a:xfrm>
                <a:off x="5486464" y="2965338"/>
                <a:ext cx="6136039" cy="5992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400" dirty="0"/>
                  <a:t>탐</a:t>
                </a:r>
                <a14:m>
                  <m:oMath xmlns:m="http://schemas.openxmlformats.org/officeDocument/2006/math">
                    <m:r>
                      <a:rPr lang="ko-KR" altLang="en-US" sz="2400" i="1" smtClean="0">
                        <a:latin typeface="Cambria Math" panose="02040503050406030204" pitchFamily="18" charset="0"/>
                      </a:rPr>
                      <m:t>색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400" i="1">
                        <a:latin typeface="Cambria Math" panose="02040503050406030204" pitchFamily="18" charset="0"/>
                      </a:rPr>
                      <m:t>위</m:t>
                    </m:r>
                    <m:r>
                      <a:rPr lang="ko-KR" altLang="en-US" sz="2400" i="1" smtClean="0">
                        <a:latin typeface="Cambria Math" panose="02040503050406030204" pitchFamily="18" charset="0"/>
                      </a:rPr>
                      <m:t>치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𝑙𝑖𝑠𝑡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𝑙𝑜𝑤</m:t>
                            </m:r>
                          </m:e>
                        </m:d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𝑙𝑖𝑠𝑡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h𝑖𝑔h</m:t>
                            </m:r>
                          </m:e>
                        </m:d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𝑙𝑖𝑠𝑡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𝑙𝑜𝑤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</m:oMath>
                </a14:m>
                <a:r>
                  <a:rPr lang="ko-KR" altLang="en-US" sz="2400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h𝑖𝑔h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𝑙𝑜𝑤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𝑙𝑜𝑤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E758FC3-C097-49F5-A955-5CE75B0FA0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64" y="2965338"/>
                <a:ext cx="6136039" cy="599203"/>
              </a:xfrm>
              <a:prstGeom prst="rect">
                <a:avLst/>
              </a:prstGeom>
              <a:blipFill>
                <a:blip r:embed="rId2"/>
                <a:stretch>
                  <a:fillRect l="-2979" b="-70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B4A7B131-7722-47A5-8756-8E5FACFAF918}"/>
              </a:ext>
            </a:extLst>
          </p:cNvPr>
          <p:cNvSpPr txBox="1"/>
          <p:nvPr/>
        </p:nvSpPr>
        <p:spPr>
          <a:xfrm>
            <a:off x="2130318" y="354169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탐색 위치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E220C02-C89A-4F14-AD0F-3620A803FFC9}"/>
              </a:ext>
            </a:extLst>
          </p:cNvPr>
          <p:cNvSpPr txBox="1"/>
          <p:nvPr/>
        </p:nvSpPr>
        <p:spPr>
          <a:xfrm>
            <a:off x="717398" y="3564541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low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732915F-4883-4B9F-97B3-E6A9CA0F05ED}"/>
              </a:ext>
            </a:extLst>
          </p:cNvPr>
          <p:cNvSpPr txBox="1"/>
          <p:nvPr/>
        </p:nvSpPr>
        <p:spPr>
          <a:xfrm>
            <a:off x="4184439" y="356454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high</a:t>
            </a:r>
            <a:endParaRPr lang="ko-KR" altLang="en-US" dirty="0"/>
          </a:p>
        </p:txBody>
      </p:sp>
      <p:cxnSp>
        <p:nvCxnSpPr>
          <p:cNvPr id="8" name="연결선: 구부러짐 7">
            <a:extLst>
              <a:ext uri="{FF2B5EF4-FFF2-40B4-BE49-F238E27FC236}">
                <a16:creationId xmlns:a16="http://schemas.microsoft.com/office/drawing/2014/main" id="{67617BAD-5BEB-4A57-948C-1F8F95DDFA36}"/>
              </a:ext>
            </a:extLst>
          </p:cNvPr>
          <p:cNvCxnSpPr>
            <a:cxnSpLocks/>
            <a:stCxn id="3" idx="0"/>
            <a:endCxn id="45" idx="0"/>
          </p:cNvCxnSpPr>
          <p:nvPr/>
        </p:nvCxnSpPr>
        <p:spPr>
          <a:xfrm rot="5400000" flipH="1" flipV="1">
            <a:off x="2749639" y="760478"/>
            <a:ext cx="12700" cy="3515932"/>
          </a:xfrm>
          <a:prstGeom prst="curvedConnector3">
            <a:avLst>
              <a:gd name="adj1" fmla="val 362535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구부러짐 59">
            <a:extLst>
              <a:ext uri="{FF2B5EF4-FFF2-40B4-BE49-F238E27FC236}">
                <a16:creationId xmlns:a16="http://schemas.microsoft.com/office/drawing/2014/main" id="{2711347A-63B5-4538-96AA-51CC593E83D8}"/>
              </a:ext>
            </a:extLst>
          </p:cNvPr>
          <p:cNvCxnSpPr>
            <a:cxnSpLocks/>
            <a:stCxn id="3" idx="0"/>
            <a:endCxn id="46" idx="0"/>
          </p:cNvCxnSpPr>
          <p:nvPr/>
        </p:nvCxnSpPr>
        <p:spPr>
          <a:xfrm rot="16200000" flipH="1">
            <a:off x="1847008" y="1663109"/>
            <a:ext cx="22850" cy="1733520"/>
          </a:xfrm>
          <a:prstGeom prst="curvedConnector3">
            <a:avLst>
              <a:gd name="adj1" fmla="val -100043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231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6B195BF-B2D8-44C4-9201-360245A4F525}"/>
              </a:ext>
            </a:extLst>
          </p:cNvPr>
          <p:cNvSpPr txBox="1"/>
          <p:nvPr/>
        </p:nvSpPr>
        <p:spPr>
          <a:xfrm>
            <a:off x="9127958" y="176463"/>
            <a:ext cx="287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/>
              <a:t>보간 탐색</a:t>
            </a:r>
          </a:p>
        </p:txBody>
      </p:sp>
      <p:graphicFrame>
        <p:nvGraphicFramePr>
          <p:cNvPr id="63" name="표 12">
            <a:extLst>
              <a:ext uri="{FF2B5EF4-FFF2-40B4-BE49-F238E27FC236}">
                <a16:creationId xmlns:a16="http://schemas.microsoft.com/office/drawing/2014/main" id="{5A5BEB0A-BA44-45F5-BEE8-A1F1B89039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492747"/>
              </p:ext>
            </p:extLst>
          </p:nvPr>
        </p:nvGraphicFramePr>
        <p:xfrm>
          <a:off x="835844" y="1052366"/>
          <a:ext cx="48686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521">
                  <a:extLst>
                    <a:ext uri="{9D8B030D-6E8A-4147-A177-3AD203B41FA5}">
                      <a16:colId xmlns:a16="http://schemas.microsoft.com/office/drawing/2014/main" val="4041962041"/>
                    </a:ext>
                  </a:extLst>
                </a:gridCol>
                <a:gridCol w="695521">
                  <a:extLst>
                    <a:ext uri="{9D8B030D-6E8A-4147-A177-3AD203B41FA5}">
                      <a16:colId xmlns:a16="http://schemas.microsoft.com/office/drawing/2014/main" val="2874322334"/>
                    </a:ext>
                  </a:extLst>
                </a:gridCol>
                <a:gridCol w="695521">
                  <a:extLst>
                    <a:ext uri="{9D8B030D-6E8A-4147-A177-3AD203B41FA5}">
                      <a16:colId xmlns:a16="http://schemas.microsoft.com/office/drawing/2014/main" val="1566390085"/>
                    </a:ext>
                  </a:extLst>
                </a:gridCol>
                <a:gridCol w="695521">
                  <a:extLst>
                    <a:ext uri="{9D8B030D-6E8A-4147-A177-3AD203B41FA5}">
                      <a16:colId xmlns:a16="http://schemas.microsoft.com/office/drawing/2014/main" val="3537028144"/>
                    </a:ext>
                  </a:extLst>
                </a:gridCol>
                <a:gridCol w="695521">
                  <a:extLst>
                    <a:ext uri="{9D8B030D-6E8A-4147-A177-3AD203B41FA5}">
                      <a16:colId xmlns:a16="http://schemas.microsoft.com/office/drawing/2014/main" val="2399578834"/>
                    </a:ext>
                  </a:extLst>
                </a:gridCol>
                <a:gridCol w="695521">
                  <a:extLst>
                    <a:ext uri="{9D8B030D-6E8A-4147-A177-3AD203B41FA5}">
                      <a16:colId xmlns:a16="http://schemas.microsoft.com/office/drawing/2014/main" val="2091602384"/>
                    </a:ext>
                  </a:extLst>
                </a:gridCol>
                <a:gridCol w="695521">
                  <a:extLst>
                    <a:ext uri="{9D8B030D-6E8A-4147-A177-3AD203B41FA5}">
                      <a16:colId xmlns:a16="http://schemas.microsoft.com/office/drawing/2014/main" val="43754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22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54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65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67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98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34032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A64F24E-DDAF-448D-9F4C-953EF1B6F499}"/>
                  </a:ext>
                </a:extLst>
              </p:cNvPr>
              <p:cNvSpPr txBox="1"/>
              <p:nvPr/>
            </p:nvSpPr>
            <p:spPr>
              <a:xfrm>
                <a:off x="7178834" y="930847"/>
                <a:ext cx="3898247" cy="541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sz="2400" b="0" dirty="0"/>
                  <a:t>j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(23−13)</m:t>
                        </m:r>
                      </m:num>
                      <m:den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98−13</m:t>
                        </m:r>
                      </m:den>
                    </m:f>
                  </m:oMath>
                </a14:m>
                <a:r>
                  <a:rPr lang="ko-KR" altLang="en-US" sz="2400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6−0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+0=0.7⇒0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A64F24E-DDAF-448D-9F4C-953EF1B6F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8834" y="930847"/>
                <a:ext cx="3898247" cy="541238"/>
              </a:xfrm>
              <a:prstGeom prst="rect">
                <a:avLst/>
              </a:prstGeom>
              <a:blipFill>
                <a:blip r:embed="rId2"/>
                <a:stretch>
                  <a:fillRect l="-4851" t="-3409" b="-170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표 12">
            <a:extLst>
              <a:ext uri="{FF2B5EF4-FFF2-40B4-BE49-F238E27FC236}">
                <a16:creationId xmlns:a16="http://schemas.microsoft.com/office/drawing/2014/main" id="{D89A34F6-5CDE-45B7-A02F-FBD8EF913D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720689"/>
              </p:ext>
            </p:extLst>
          </p:nvPr>
        </p:nvGraphicFramePr>
        <p:xfrm>
          <a:off x="835843" y="2960723"/>
          <a:ext cx="48686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521">
                  <a:extLst>
                    <a:ext uri="{9D8B030D-6E8A-4147-A177-3AD203B41FA5}">
                      <a16:colId xmlns:a16="http://schemas.microsoft.com/office/drawing/2014/main" val="4041962041"/>
                    </a:ext>
                  </a:extLst>
                </a:gridCol>
                <a:gridCol w="695521">
                  <a:extLst>
                    <a:ext uri="{9D8B030D-6E8A-4147-A177-3AD203B41FA5}">
                      <a16:colId xmlns:a16="http://schemas.microsoft.com/office/drawing/2014/main" val="2874322334"/>
                    </a:ext>
                  </a:extLst>
                </a:gridCol>
                <a:gridCol w="695521">
                  <a:extLst>
                    <a:ext uri="{9D8B030D-6E8A-4147-A177-3AD203B41FA5}">
                      <a16:colId xmlns:a16="http://schemas.microsoft.com/office/drawing/2014/main" val="1566390085"/>
                    </a:ext>
                  </a:extLst>
                </a:gridCol>
                <a:gridCol w="695521">
                  <a:extLst>
                    <a:ext uri="{9D8B030D-6E8A-4147-A177-3AD203B41FA5}">
                      <a16:colId xmlns:a16="http://schemas.microsoft.com/office/drawing/2014/main" val="3537028144"/>
                    </a:ext>
                  </a:extLst>
                </a:gridCol>
                <a:gridCol w="695521">
                  <a:extLst>
                    <a:ext uri="{9D8B030D-6E8A-4147-A177-3AD203B41FA5}">
                      <a16:colId xmlns:a16="http://schemas.microsoft.com/office/drawing/2014/main" val="2399578834"/>
                    </a:ext>
                  </a:extLst>
                </a:gridCol>
                <a:gridCol w="695521">
                  <a:extLst>
                    <a:ext uri="{9D8B030D-6E8A-4147-A177-3AD203B41FA5}">
                      <a16:colId xmlns:a16="http://schemas.microsoft.com/office/drawing/2014/main" val="2091602384"/>
                    </a:ext>
                  </a:extLst>
                </a:gridCol>
                <a:gridCol w="695521">
                  <a:extLst>
                    <a:ext uri="{9D8B030D-6E8A-4147-A177-3AD203B41FA5}">
                      <a16:colId xmlns:a16="http://schemas.microsoft.com/office/drawing/2014/main" val="43754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22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54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65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67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98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34032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A826917-9CC0-437E-9247-956EB64744EB}"/>
                  </a:ext>
                </a:extLst>
              </p:cNvPr>
              <p:cNvSpPr txBox="1"/>
              <p:nvPr/>
            </p:nvSpPr>
            <p:spPr>
              <a:xfrm>
                <a:off x="7128627" y="2839223"/>
                <a:ext cx="4204934" cy="541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 i="1" smtClean="0"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(23−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22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98−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den>
                    </m:f>
                  </m:oMath>
                </a14:m>
                <a:r>
                  <a:rPr lang="ko-KR" altLang="en-US" sz="2400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6−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1.065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A826917-9CC0-437E-9247-956EB64744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627" y="2839223"/>
                <a:ext cx="4204934" cy="5412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0B972F4-C72F-45D8-AE53-D292E4D05CF8}"/>
              </a:ext>
            </a:extLst>
          </p:cNvPr>
          <p:cNvSpPr txBox="1"/>
          <p:nvPr/>
        </p:nvSpPr>
        <p:spPr>
          <a:xfrm>
            <a:off x="1618801" y="3317667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low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C30B3F-F4F7-45D0-9BDB-3974B456DCF8}"/>
              </a:ext>
            </a:extLst>
          </p:cNvPr>
          <p:cNvSpPr txBox="1"/>
          <p:nvPr/>
        </p:nvSpPr>
        <p:spPr>
          <a:xfrm>
            <a:off x="5056868" y="139692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high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E9D4EC-928E-40FE-A236-E91253287096}"/>
              </a:ext>
            </a:extLst>
          </p:cNvPr>
          <p:cNvSpPr txBox="1"/>
          <p:nvPr/>
        </p:nvSpPr>
        <p:spPr>
          <a:xfrm>
            <a:off x="5056867" y="33037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high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098514-112D-4E08-8418-D60DA4342F8A}"/>
              </a:ext>
            </a:extLst>
          </p:cNvPr>
          <p:cNvSpPr txBox="1"/>
          <p:nvPr/>
        </p:nvSpPr>
        <p:spPr>
          <a:xfrm>
            <a:off x="937562" y="1409310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low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91A907-6828-4317-B077-E1A1CDB00CF5}"/>
              </a:ext>
            </a:extLst>
          </p:cNvPr>
          <p:cNvSpPr txBox="1"/>
          <p:nvPr/>
        </p:nvSpPr>
        <p:spPr>
          <a:xfrm>
            <a:off x="5094585" y="1959166"/>
            <a:ext cx="2168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key &gt; list[j]</a:t>
            </a:r>
            <a:endParaRPr lang="ko-KR" altLang="en-US" sz="28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CCA2A09-EC6D-488B-A675-F8B6C52CE9E7}"/>
              </a:ext>
            </a:extLst>
          </p:cNvPr>
          <p:cNvSpPr txBox="1"/>
          <p:nvPr/>
        </p:nvSpPr>
        <p:spPr>
          <a:xfrm>
            <a:off x="5094584" y="3852395"/>
            <a:ext cx="2168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key &gt; list[j]</a:t>
            </a:r>
            <a:endParaRPr lang="ko-KR" altLang="en-US" sz="2800" b="1" dirty="0"/>
          </a:p>
        </p:txBody>
      </p:sp>
      <p:graphicFrame>
        <p:nvGraphicFramePr>
          <p:cNvPr id="26" name="표 12">
            <a:extLst>
              <a:ext uri="{FF2B5EF4-FFF2-40B4-BE49-F238E27FC236}">
                <a16:creationId xmlns:a16="http://schemas.microsoft.com/office/drawing/2014/main" id="{84806E3C-0D62-4114-BF0C-6E798B8807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389101"/>
              </p:ext>
            </p:extLst>
          </p:nvPr>
        </p:nvGraphicFramePr>
        <p:xfrm>
          <a:off x="835843" y="4987265"/>
          <a:ext cx="48686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521">
                  <a:extLst>
                    <a:ext uri="{9D8B030D-6E8A-4147-A177-3AD203B41FA5}">
                      <a16:colId xmlns:a16="http://schemas.microsoft.com/office/drawing/2014/main" val="4041962041"/>
                    </a:ext>
                  </a:extLst>
                </a:gridCol>
                <a:gridCol w="695521">
                  <a:extLst>
                    <a:ext uri="{9D8B030D-6E8A-4147-A177-3AD203B41FA5}">
                      <a16:colId xmlns:a16="http://schemas.microsoft.com/office/drawing/2014/main" val="2874322334"/>
                    </a:ext>
                  </a:extLst>
                </a:gridCol>
                <a:gridCol w="695521">
                  <a:extLst>
                    <a:ext uri="{9D8B030D-6E8A-4147-A177-3AD203B41FA5}">
                      <a16:colId xmlns:a16="http://schemas.microsoft.com/office/drawing/2014/main" val="1566390085"/>
                    </a:ext>
                  </a:extLst>
                </a:gridCol>
                <a:gridCol w="695521">
                  <a:extLst>
                    <a:ext uri="{9D8B030D-6E8A-4147-A177-3AD203B41FA5}">
                      <a16:colId xmlns:a16="http://schemas.microsoft.com/office/drawing/2014/main" val="3537028144"/>
                    </a:ext>
                  </a:extLst>
                </a:gridCol>
                <a:gridCol w="695521">
                  <a:extLst>
                    <a:ext uri="{9D8B030D-6E8A-4147-A177-3AD203B41FA5}">
                      <a16:colId xmlns:a16="http://schemas.microsoft.com/office/drawing/2014/main" val="2399578834"/>
                    </a:ext>
                  </a:extLst>
                </a:gridCol>
                <a:gridCol w="695521">
                  <a:extLst>
                    <a:ext uri="{9D8B030D-6E8A-4147-A177-3AD203B41FA5}">
                      <a16:colId xmlns:a16="http://schemas.microsoft.com/office/drawing/2014/main" val="2091602384"/>
                    </a:ext>
                  </a:extLst>
                </a:gridCol>
                <a:gridCol w="695521">
                  <a:extLst>
                    <a:ext uri="{9D8B030D-6E8A-4147-A177-3AD203B41FA5}">
                      <a16:colId xmlns:a16="http://schemas.microsoft.com/office/drawing/2014/main" val="43754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22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54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65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67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98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34032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39C1446-606A-428A-9429-120A4A8568C0}"/>
                  </a:ext>
                </a:extLst>
              </p:cNvPr>
              <p:cNvSpPr txBox="1"/>
              <p:nvPr/>
            </p:nvSpPr>
            <p:spPr>
              <a:xfrm>
                <a:off x="7128627" y="4865765"/>
                <a:ext cx="3772123" cy="541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 i="1" smtClean="0"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(23−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23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98−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den>
                    </m:f>
                  </m:oMath>
                </a14:m>
                <a:r>
                  <a:rPr lang="ko-KR" altLang="en-US" sz="2400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6−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39C1446-606A-428A-9429-120A4A856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627" y="4865765"/>
                <a:ext cx="3772123" cy="5412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65F15900-8BB4-43F4-9BE1-CA30418A3255}"/>
              </a:ext>
            </a:extLst>
          </p:cNvPr>
          <p:cNvSpPr txBox="1"/>
          <p:nvPr/>
        </p:nvSpPr>
        <p:spPr>
          <a:xfrm>
            <a:off x="2301382" y="5330312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low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D9D7DD0-7573-4775-85EA-823CDF44B128}"/>
              </a:ext>
            </a:extLst>
          </p:cNvPr>
          <p:cNvSpPr txBox="1"/>
          <p:nvPr/>
        </p:nvSpPr>
        <p:spPr>
          <a:xfrm>
            <a:off x="5056867" y="53303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high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8B4F43-C25C-4780-9D40-A63D5096AE71}"/>
              </a:ext>
            </a:extLst>
          </p:cNvPr>
          <p:cNvSpPr txBox="1"/>
          <p:nvPr/>
        </p:nvSpPr>
        <p:spPr>
          <a:xfrm>
            <a:off x="5094584" y="5878937"/>
            <a:ext cx="2168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key = list[j]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726114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428</Words>
  <Application>Microsoft Office PowerPoint</Application>
  <PresentationFormat>와이드스크린</PresentationFormat>
  <Paragraphs>218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승현</dc:creator>
  <cp:lastModifiedBy>승현</cp:lastModifiedBy>
  <cp:revision>1</cp:revision>
  <dcterms:created xsi:type="dcterms:W3CDTF">2021-07-17T03:09:21Z</dcterms:created>
  <dcterms:modified xsi:type="dcterms:W3CDTF">2021-07-17T05:51:39Z</dcterms:modified>
</cp:coreProperties>
</file>