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65" r:id="rId6"/>
    <p:sldId id="266" r:id="rId7"/>
    <p:sldId id="267" r:id="rId8"/>
    <p:sldId id="256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1DCC0294-2E0B-450D-998A-96089794DD93}"/>
    <pc:docChg chg="undo custSel addSld delSld modSld sldOrd">
      <pc:chgData name="김 승현" userId="11a90075256c3698" providerId="LiveId" clId="{1DCC0294-2E0B-450D-998A-96089794DD93}" dt="2021-07-04T12:59:45.286" v="913"/>
      <pc:docMkLst>
        <pc:docMk/>
      </pc:docMkLst>
      <pc:sldChg chg="addSp delSp modSp mod">
        <pc:chgData name="김 승현" userId="11a90075256c3698" providerId="LiveId" clId="{1DCC0294-2E0B-450D-998A-96089794DD93}" dt="2021-07-04T12:55:37.559" v="912" actId="1076"/>
        <pc:sldMkLst>
          <pc:docMk/>
          <pc:sldMk cId="2155908214" sldId="256"/>
        </pc:sldMkLst>
        <pc:spChg chg="add mod">
          <ac:chgData name="김 승현" userId="11a90075256c3698" providerId="LiveId" clId="{1DCC0294-2E0B-450D-998A-96089794DD93}" dt="2021-07-04T12:15:00.440" v="705" actId="1076"/>
          <ac:spMkLst>
            <pc:docMk/>
            <pc:sldMk cId="2155908214" sldId="256"/>
            <ac:spMk id="47" creationId="{7958110C-D4CE-47DC-9C3A-44DE3B260FF4}"/>
          </ac:spMkLst>
        </pc:spChg>
        <pc:spChg chg="add mod">
          <ac:chgData name="김 승현" userId="11a90075256c3698" providerId="LiveId" clId="{1DCC0294-2E0B-450D-998A-96089794DD93}" dt="2021-07-04T12:55:37.559" v="912" actId="1076"/>
          <ac:spMkLst>
            <pc:docMk/>
            <pc:sldMk cId="2155908214" sldId="256"/>
            <ac:spMk id="50" creationId="{C1C8A70C-CC1F-4571-8E9F-220388207B39}"/>
          </ac:spMkLst>
        </pc:spChg>
        <pc:grpChg chg="mod">
          <ac:chgData name="김 승현" userId="11a90075256c3698" providerId="LiveId" clId="{1DCC0294-2E0B-450D-998A-96089794DD93}" dt="2021-07-04T12:14:10.618" v="679" actId="1076"/>
          <ac:grpSpMkLst>
            <pc:docMk/>
            <pc:sldMk cId="2155908214" sldId="256"/>
            <ac:grpSpMk id="54" creationId="{DAD5EED2-BA8B-4968-B332-FB1784BFF826}"/>
          </ac:grpSpMkLst>
        </pc:grpChg>
        <pc:grpChg chg="mod">
          <ac:chgData name="김 승현" userId="11a90075256c3698" providerId="LiveId" clId="{1DCC0294-2E0B-450D-998A-96089794DD93}" dt="2021-07-04T12:14:06.297" v="678" actId="1076"/>
          <ac:grpSpMkLst>
            <pc:docMk/>
            <pc:sldMk cId="2155908214" sldId="256"/>
            <ac:grpSpMk id="99" creationId="{66CD6AB1-B112-41BC-A910-DD00113C35D7}"/>
          </ac:grpSpMkLst>
        </pc:grpChg>
        <pc:graphicFrameChg chg="add del mod modGraphic">
          <ac:chgData name="김 승현" userId="11a90075256c3698" providerId="LiveId" clId="{1DCC0294-2E0B-450D-998A-96089794DD93}" dt="2021-07-04T12:14:22.673" v="682" actId="478"/>
          <ac:graphicFrameMkLst>
            <pc:docMk/>
            <pc:sldMk cId="2155908214" sldId="256"/>
            <ac:graphicFrameMk id="2" creationId="{01018F4A-266F-4BE6-A27D-5AEE16AC0F4E}"/>
          </ac:graphicFrameMkLst>
        </pc:graphicFrameChg>
        <pc:graphicFrameChg chg="add mod modGraphic">
          <ac:chgData name="김 승현" userId="11a90075256c3698" providerId="LiveId" clId="{1DCC0294-2E0B-450D-998A-96089794DD93}" dt="2021-07-04T12:14:53.630" v="704" actId="20577"/>
          <ac:graphicFrameMkLst>
            <pc:docMk/>
            <pc:sldMk cId="2155908214" sldId="256"/>
            <ac:graphicFrameMk id="3" creationId="{E80EC38D-7142-4308-96A1-058F064FABE5}"/>
          </ac:graphicFrameMkLst>
        </pc:graphicFrameChg>
      </pc:sldChg>
      <pc:sldChg chg="addSp modSp">
        <pc:chgData name="김 승현" userId="11a90075256c3698" providerId="LiveId" clId="{1DCC0294-2E0B-450D-998A-96089794DD93}" dt="2021-07-04T12:59:45.286" v="913"/>
        <pc:sldMkLst>
          <pc:docMk/>
          <pc:sldMk cId="1731990481" sldId="261"/>
        </pc:sldMkLst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18" creationId="{D6724184-A824-4097-A829-6E09626DDA1C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19" creationId="{7400DFCC-A100-46EE-B226-F3E2955452CD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21" creationId="{F78ABC06-CDDD-4214-8FDA-99BD70B68293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22" creationId="{E014871A-084F-4898-81A0-1064140334E9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23" creationId="{EB9328ED-2681-421D-98D4-52C4BB2E4877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2" creationId="{77B58C78-1DF1-4064-B1CE-05E1AE2B49C7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3" creationId="{9386C9BA-3F21-4332-AB61-8CFFC3598E38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4" creationId="{C0E0EE75-36FF-4440-AB85-BBB2CAAC479D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5" creationId="{FDDE9508-6AFC-421E-89E1-48336A3ED1A1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7" creationId="{38ACAAB2-A0B7-4D60-A1AE-FF978F9B90CB}"/>
          </ac:spMkLst>
        </pc:spChg>
        <pc:spChg chg="mod">
          <ac:chgData name="김 승현" userId="11a90075256c3698" providerId="LiveId" clId="{1DCC0294-2E0B-450D-998A-96089794DD93}" dt="2021-07-04T12:59:45.286" v="913"/>
          <ac:spMkLst>
            <pc:docMk/>
            <pc:sldMk cId="1731990481" sldId="261"/>
            <ac:spMk id="39" creationId="{696008DC-0DFC-4009-AD1D-A94340DD9B1A}"/>
          </ac:spMkLst>
        </pc:spChg>
        <pc:grpChg chg="add mod">
          <ac:chgData name="김 승현" userId="11a90075256c3698" providerId="LiveId" clId="{1DCC0294-2E0B-450D-998A-96089794DD93}" dt="2021-07-04T12:59:45.286" v="913"/>
          <ac:grpSpMkLst>
            <pc:docMk/>
            <pc:sldMk cId="1731990481" sldId="261"/>
            <ac:grpSpMk id="17" creationId="{74FD8589-48BA-4C39-B67B-A791830538B9}"/>
          </ac:grpSpMkLst>
        </pc:grp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24" creationId="{FB960642-5E73-42AA-8527-25303959A10A}"/>
          </ac:cxnSpMkLst>
        </pc:cxn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26" creationId="{172E8417-9421-4730-A1AF-D64CFEFE9D56}"/>
          </ac:cxnSpMkLst>
        </pc:cxn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27" creationId="{E5AFD1E6-52A0-4C65-9621-85A2AAED45D9}"/>
          </ac:cxnSpMkLst>
        </pc:cxn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30" creationId="{0F59DE41-4652-4DE4-84F2-0180056C4654}"/>
          </ac:cxnSpMkLst>
        </pc:cxn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36" creationId="{FC65AFE7-95FE-4B6C-B4C6-FC725A5963EB}"/>
          </ac:cxnSpMkLst>
        </pc:cxnChg>
        <pc:cxnChg chg="mod">
          <ac:chgData name="김 승현" userId="11a90075256c3698" providerId="LiveId" clId="{1DCC0294-2E0B-450D-998A-96089794DD93}" dt="2021-07-04T12:59:45.286" v="913"/>
          <ac:cxnSpMkLst>
            <pc:docMk/>
            <pc:sldMk cId="1731990481" sldId="261"/>
            <ac:cxnSpMk id="38" creationId="{A80CBA4C-A56D-4AD6-B0EA-4D74B9B009E2}"/>
          </ac:cxnSpMkLst>
        </pc:cxnChg>
      </pc:sldChg>
      <pc:sldChg chg="addSp modSp mod">
        <pc:chgData name="김 승현" userId="11a90075256c3698" providerId="LiveId" clId="{1DCC0294-2E0B-450D-998A-96089794DD93}" dt="2021-07-04T10:24:45.401" v="10" actId="14100"/>
        <pc:sldMkLst>
          <pc:docMk/>
          <pc:sldMk cId="1804303573" sldId="263"/>
        </pc:sldMkLst>
        <pc:cxnChg chg="add mod">
          <ac:chgData name="김 승현" userId="11a90075256c3698" providerId="LiveId" clId="{1DCC0294-2E0B-450D-998A-96089794DD93}" dt="2021-07-04T10:24:14.123" v="5" actId="208"/>
          <ac:cxnSpMkLst>
            <pc:docMk/>
            <pc:sldMk cId="1804303573" sldId="263"/>
            <ac:cxnSpMk id="20" creationId="{342EE28A-7F06-4AB2-B08A-B8F3945E6B9E}"/>
          </ac:cxnSpMkLst>
        </pc:cxnChg>
        <pc:cxnChg chg="add mod">
          <ac:chgData name="김 승현" userId="11a90075256c3698" providerId="LiveId" clId="{1DCC0294-2E0B-450D-998A-96089794DD93}" dt="2021-07-04T10:24:45.401" v="10" actId="14100"/>
          <ac:cxnSpMkLst>
            <pc:docMk/>
            <pc:sldMk cId="1804303573" sldId="263"/>
            <ac:cxnSpMk id="25" creationId="{1CEB10EF-9D8C-41A2-A157-A835F6C5D031}"/>
          </ac:cxnSpMkLst>
        </pc:cxnChg>
      </pc:sldChg>
      <pc:sldChg chg="addSp delSp modSp mod">
        <pc:chgData name="김 승현" userId="11a90075256c3698" providerId="LiveId" clId="{1DCC0294-2E0B-450D-998A-96089794DD93}" dt="2021-07-04T12:54:03.853" v="814" actId="1076"/>
        <pc:sldMkLst>
          <pc:docMk/>
          <pc:sldMk cId="2849203541" sldId="266"/>
        </pc:sldMkLst>
        <pc:spChg chg="mod">
          <ac:chgData name="김 승현" userId="11a90075256c3698" providerId="LiveId" clId="{1DCC0294-2E0B-450D-998A-96089794DD93}" dt="2021-07-04T12:34:07.121" v="784" actId="1076"/>
          <ac:spMkLst>
            <pc:docMk/>
            <pc:sldMk cId="2849203541" sldId="266"/>
            <ac:spMk id="2" creationId="{7AF03DD9-B3B2-4CA7-B233-99E031D0FF34}"/>
          </ac:spMkLst>
        </pc:spChg>
        <pc:spChg chg="mod">
          <ac:chgData name="김 승현" userId="11a90075256c3698" providerId="LiveId" clId="{1DCC0294-2E0B-450D-998A-96089794DD93}" dt="2021-07-04T12:33:59.717" v="782" actId="1076"/>
          <ac:spMkLst>
            <pc:docMk/>
            <pc:sldMk cId="2849203541" sldId="266"/>
            <ac:spMk id="5" creationId="{A5E497C2-CD92-4822-9A7E-DD78CCE3F9CB}"/>
          </ac:spMkLst>
        </pc:spChg>
        <pc:spChg chg="mod">
          <ac:chgData name="김 승현" userId="11a90075256c3698" providerId="LiveId" clId="{1DCC0294-2E0B-450D-998A-96089794DD93}" dt="2021-07-04T12:54:01.096" v="813" actId="1076"/>
          <ac:spMkLst>
            <pc:docMk/>
            <pc:sldMk cId="2849203541" sldId="266"/>
            <ac:spMk id="6" creationId="{C2ED618E-98DC-4053-8F08-B501A2285F55}"/>
          </ac:spMkLst>
        </pc:spChg>
        <pc:spChg chg="add del mod">
          <ac:chgData name="김 승현" userId="11a90075256c3698" providerId="LiveId" clId="{1DCC0294-2E0B-450D-998A-96089794DD93}" dt="2021-07-04T11:42:09.906" v="185"/>
          <ac:spMkLst>
            <pc:docMk/>
            <pc:sldMk cId="2849203541" sldId="266"/>
            <ac:spMk id="8" creationId="{8C7A690A-E5A9-40C9-A463-5CC0B21D04FB}"/>
          </ac:spMkLst>
        </pc:spChg>
        <pc:spChg chg="add del mod">
          <ac:chgData name="김 승현" userId="11a90075256c3698" providerId="LiveId" clId="{1DCC0294-2E0B-450D-998A-96089794DD93}" dt="2021-07-04T12:53:33.375" v="806" actId="478"/>
          <ac:spMkLst>
            <pc:docMk/>
            <pc:sldMk cId="2849203541" sldId="266"/>
            <ac:spMk id="9" creationId="{2E41DB21-F07A-4CDD-A660-366279C2719B}"/>
          </ac:spMkLst>
        </pc:spChg>
        <pc:spChg chg="del mod">
          <ac:chgData name="김 승현" userId="11a90075256c3698" providerId="LiveId" clId="{1DCC0294-2E0B-450D-998A-96089794DD93}" dt="2021-07-04T12:08:08.783" v="657" actId="478"/>
          <ac:spMkLst>
            <pc:docMk/>
            <pc:sldMk cId="2849203541" sldId="266"/>
            <ac:spMk id="10" creationId="{047D7EBE-186E-4EE8-B18D-3B99181EFADB}"/>
          </ac:spMkLst>
        </pc:spChg>
        <pc:spChg chg="add mod">
          <ac:chgData name="김 승현" userId="11a90075256c3698" providerId="LiveId" clId="{1DCC0294-2E0B-450D-998A-96089794DD93}" dt="2021-07-04T12:53:47.040" v="811" actId="1076"/>
          <ac:spMkLst>
            <pc:docMk/>
            <pc:sldMk cId="2849203541" sldId="266"/>
            <ac:spMk id="27" creationId="{A30E492B-EE12-45E6-A865-75F9C3D40F24}"/>
          </ac:spMkLst>
        </pc:spChg>
        <pc:spChg chg="add del mod">
          <ac:chgData name="김 승현" userId="11a90075256c3698" providerId="LiveId" clId="{1DCC0294-2E0B-450D-998A-96089794DD93}" dt="2021-07-04T12:53:34.163" v="807" actId="478"/>
          <ac:spMkLst>
            <pc:docMk/>
            <pc:sldMk cId="2849203541" sldId="266"/>
            <ac:spMk id="28" creationId="{F1F1188E-6314-406F-8A9E-7368628AB572}"/>
          </ac:spMkLst>
        </pc:spChg>
        <pc:spChg chg="mod">
          <ac:chgData name="김 승현" userId="11a90075256c3698" providerId="LiveId" clId="{1DCC0294-2E0B-450D-998A-96089794DD93}" dt="2021-07-04T12:54:03.853" v="814" actId="1076"/>
          <ac:spMkLst>
            <pc:docMk/>
            <pc:sldMk cId="2849203541" sldId="266"/>
            <ac:spMk id="29" creationId="{5F0515BF-28C8-400C-BD08-EEA20D9BD870}"/>
          </ac:spMkLst>
        </pc:spChg>
        <pc:spChg chg="del mod">
          <ac:chgData name="김 승현" userId="11a90075256c3698" providerId="LiveId" clId="{1DCC0294-2E0B-450D-998A-96089794DD93}" dt="2021-07-04T12:53:35.625" v="808" actId="478"/>
          <ac:spMkLst>
            <pc:docMk/>
            <pc:sldMk cId="2849203541" sldId="266"/>
            <ac:spMk id="41" creationId="{71082C52-4B24-4F26-91EE-684C13A3846D}"/>
          </ac:spMkLst>
        </pc:spChg>
        <pc:spChg chg="add mod">
          <ac:chgData name="김 승현" userId="11a90075256c3698" providerId="LiveId" clId="{1DCC0294-2E0B-450D-998A-96089794DD93}" dt="2021-07-04T12:33:01.188" v="775" actId="1076"/>
          <ac:spMkLst>
            <pc:docMk/>
            <pc:sldMk cId="2849203541" sldId="266"/>
            <ac:spMk id="43" creationId="{14C3B2C6-B268-4E4B-9A87-FA4841EC0EAC}"/>
          </ac:spMkLst>
        </pc:spChg>
        <pc:spChg chg="mod">
          <ac:chgData name="김 승현" userId="11a90075256c3698" providerId="LiveId" clId="{1DCC0294-2E0B-450D-998A-96089794DD93}" dt="2021-07-04T12:33:59.717" v="782" actId="1076"/>
          <ac:spMkLst>
            <pc:docMk/>
            <pc:sldMk cId="2849203541" sldId="266"/>
            <ac:spMk id="48" creationId="{2D16C1DA-619D-47B9-A7CB-43FCCF2608B2}"/>
          </ac:spMkLst>
        </pc:spChg>
        <pc:spChg chg="mod">
          <ac:chgData name="김 승현" userId="11a90075256c3698" providerId="LiveId" clId="{1DCC0294-2E0B-450D-998A-96089794DD93}" dt="2021-07-04T11:46:01.916" v="442" actId="20577"/>
          <ac:spMkLst>
            <pc:docMk/>
            <pc:sldMk cId="2849203541" sldId="266"/>
            <ac:spMk id="60" creationId="{8734E6D2-81B9-434E-809C-05920B6597FB}"/>
          </ac:spMkLst>
        </pc:spChg>
        <pc:spChg chg="add del mod">
          <ac:chgData name="김 승현" userId="11a90075256c3698" providerId="LiveId" clId="{1DCC0294-2E0B-450D-998A-96089794DD93}" dt="2021-07-04T12:53:36.808" v="809" actId="478"/>
          <ac:spMkLst>
            <pc:docMk/>
            <pc:sldMk cId="2849203541" sldId="266"/>
            <ac:spMk id="61" creationId="{382C6B34-0996-4C5F-AFB0-7E54631DFDBF}"/>
          </ac:spMkLst>
        </pc:spChg>
        <pc:spChg chg="mod">
          <ac:chgData name="김 승현" userId="11a90075256c3698" providerId="LiveId" clId="{1DCC0294-2E0B-450D-998A-96089794DD93}" dt="2021-07-04T12:32:57.115" v="774" actId="1076"/>
          <ac:spMkLst>
            <pc:docMk/>
            <pc:sldMk cId="2849203541" sldId="266"/>
            <ac:spMk id="90" creationId="{1EDA32E9-DB0F-4B09-AF44-2152B3B91CFE}"/>
          </ac:spMkLst>
        </pc:spChg>
        <pc:cxnChg chg="add del mod">
          <ac:chgData name="김 승현" userId="11a90075256c3698" providerId="LiveId" clId="{1DCC0294-2E0B-450D-998A-96089794DD93}" dt="2021-07-04T11:59:06.258" v="566" actId="478"/>
          <ac:cxnSpMkLst>
            <pc:docMk/>
            <pc:sldMk cId="2849203541" sldId="266"/>
            <ac:cxnSpMk id="7" creationId="{0F672B49-9760-4AED-AE8A-40144AF05AC4}"/>
          </ac:cxnSpMkLst>
        </pc:cxnChg>
        <pc:cxnChg chg="mod">
          <ac:chgData name="김 승현" userId="11a90075256c3698" providerId="LiveId" clId="{1DCC0294-2E0B-450D-998A-96089794DD93}" dt="2021-07-04T12:54:03.853" v="814" actId="1076"/>
          <ac:cxnSpMkLst>
            <pc:docMk/>
            <pc:sldMk cId="2849203541" sldId="266"/>
            <ac:cxnSpMk id="12" creationId="{4423243D-582B-41FE-AC0A-148E742975EC}"/>
          </ac:cxnSpMkLst>
        </pc:cxnChg>
        <pc:cxnChg chg="add del mod">
          <ac:chgData name="김 승현" userId="11a90075256c3698" providerId="LiveId" clId="{1DCC0294-2E0B-450D-998A-96089794DD93}" dt="2021-07-04T11:45:47.576" v="386" actId="478"/>
          <ac:cxnSpMkLst>
            <pc:docMk/>
            <pc:sldMk cId="2849203541" sldId="266"/>
            <ac:cxnSpMk id="15" creationId="{B5BA5FF9-D495-44B5-8B60-BFC3CC0A8D6E}"/>
          </ac:cxnSpMkLst>
        </pc:cxnChg>
        <pc:cxnChg chg="mod">
          <ac:chgData name="김 승현" userId="11a90075256c3698" providerId="LiveId" clId="{1DCC0294-2E0B-450D-998A-96089794DD93}" dt="2021-07-04T12:54:01.096" v="813" actId="1076"/>
          <ac:cxnSpMkLst>
            <pc:docMk/>
            <pc:sldMk cId="2849203541" sldId="266"/>
            <ac:cxnSpMk id="16" creationId="{6D8042DD-162B-4C59-9456-DF858E7A840D}"/>
          </ac:cxnSpMkLst>
        </pc:cxnChg>
        <pc:cxnChg chg="del mod">
          <ac:chgData name="김 승현" userId="11a90075256c3698" providerId="LiveId" clId="{1DCC0294-2E0B-450D-998A-96089794DD93}" dt="2021-07-04T11:44:01.132" v="324" actId="478"/>
          <ac:cxnSpMkLst>
            <pc:docMk/>
            <pc:sldMk cId="2849203541" sldId="266"/>
            <ac:cxnSpMk id="26" creationId="{51DBFDB5-BEAF-41A4-97E1-399F6BAE038A}"/>
          </ac:cxnSpMkLst>
        </pc:cxnChg>
        <pc:cxnChg chg="add del mod">
          <ac:chgData name="김 승현" userId="11a90075256c3698" providerId="LiveId" clId="{1DCC0294-2E0B-450D-998A-96089794DD93}" dt="2021-07-04T12:53:37.949" v="810" actId="478"/>
          <ac:cxnSpMkLst>
            <pc:docMk/>
            <pc:sldMk cId="2849203541" sldId="266"/>
            <ac:cxnSpMk id="36" creationId="{13CC093A-393C-4E45-A33D-3B0D6478561E}"/>
          </ac:cxnSpMkLst>
        </pc:cxnChg>
        <pc:cxnChg chg="add mod">
          <ac:chgData name="김 승현" userId="11a90075256c3698" providerId="LiveId" clId="{1DCC0294-2E0B-450D-998A-96089794DD93}" dt="2021-07-04T12:32:51.087" v="773" actId="14100"/>
          <ac:cxnSpMkLst>
            <pc:docMk/>
            <pc:sldMk cId="2849203541" sldId="266"/>
            <ac:cxnSpMk id="39" creationId="{9DC6EE17-EB31-41AE-B52B-02C443522406}"/>
          </ac:cxnSpMkLst>
        </pc:cxnChg>
      </pc:sldChg>
      <pc:sldChg chg="addSp modSp mod">
        <pc:chgData name="김 승현" userId="11a90075256c3698" providerId="LiveId" clId="{1DCC0294-2E0B-450D-998A-96089794DD93}" dt="2021-07-04T12:15:47.886" v="715" actId="20577"/>
        <pc:sldMkLst>
          <pc:docMk/>
          <pc:sldMk cId="2591635876" sldId="268"/>
        </pc:sldMkLst>
        <pc:spChg chg="add mod">
          <ac:chgData name="김 승현" userId="11a90075256c3698" providerId="LiveId" clId="{1DCC0294-2E0B-450D-998A-96089794DD93}" dt="2021-07-04T12:15:05.915" v="706"/>
          <ac:spMkLst>
            <pc:docMk/>
            <pc:sldMk cId="2591635876" sldId="268"/>
            <ac:spMk id="47" creationId="{82DF4072-7CF5-4319-877E-07ABB0B70A0C}"/>
          </ac:spMkLst>
        </pc:spChg>
        <pc:spChg chg="mod">
          <ac:chgData name="김 승현" userId="11a90075256c3698" providerId="LiveId" clId="{1DCC0294-2E0B-450D-998A-96089794DD93}" dt="2021-07-04T12:15:44.240" v="714" actId="1076"/>
          <ac:spMkLst>
            <pc:docMk/>
            <pc:sldMk cId="2591635876" sldId="268"/>
            <ac:spMk id="80" creationId="{18E0763C-1556-472F-B869-7E6A10D1A6E5}"/>
          </ac:spMkLst>
        </pc:spChg>
        <pc:grpChg chg="mod">
          <ac:chgData name="김 승현" userId="11a90075256c3698" providerId="LiveId" clId="{1DCC0294-2E0B-450D-998A-96089794DD93}" dt="2021-07-04T12:15:24.678" v="711" actId="1076"/>
          <ac:grpSpMkLst>
            <pc:docMk/>
            <pc:sldMk cId="2591635876" sldId="268"/>
            <ac:grpSpMk id="54" creationId="{DAD5EED2-BA8B-4968-B332-FB1784BFF826}"/>
          </ac:grpSpMkLst>
        </pc:grpChg>
        <pc:grpChg chg="mod">
          <ac:chgData name="김 승현" userId="11a90075256c3698" providerId="LiveId" clId="{1DCC0294-2E0B-450D-998A-96089794DD93}" dt="2021-07-04T12:15:20.032" v="710" actId="14100"/>
          <ac:grpSpMkLst>
            <pc:docMk/>
            <pc:sldMk cId="2591635876" sldId="268"/>
            <ac:grpSpMk id="84" creationId="{1365D3EB-BD4E-4A1B-AC3B-D4B0C65AF764}"/>
          </ac:grpSpMkLst>
        </pc:grpChg>
        <pc:graphicFrameChg chg="add mod modGraphic">
          <ac:chgData name="김 승현" userId="11a90075256c3698" providerId="LiveId" clId="{1DCC0294-2E0B-450D-998A-96089794DD93}" dt="2021-07-04T12:15:47.886" v="715" actId="20577"/>
          <ac:graphicFrameMkLst>
            <pc:docMk/>
            <pc:sldMk cId="2591635876" sldId="268"/>
            <ac:graphicFrameMk id="48" creationId="{660A5484-E076-4ECA-B800-780E3E87A8CD}"/>
          </ac:graphicFrameMkLst>
        </pc:graphicFrameChg>
        <pc:cxnChg chg="mod">
          <ac:chgData name="김 승현" userId="11a90075256c3698" providerId="LiveId" clId="{1DCC0294-2E0B-450D-998A-96089794DD93}" dt="2021-07-04T12:15:30.538" v="713" actId="1076"/>
          <ac:cxnSpMkLst>
            <pc:docMk/>
            <pc:sldMk cId="2591635876" sldId="268"/>
            <ac:cxnSpMk id="81" creationId="{EB03FD3E-25FD-4B52-B3A5-F37E36AA3DE0}"/>
          </ac:cxnSpMkLst>
        </pc:cxnChg>
      </pc:sldChg>
      <pc:sldChg chg="addSp modSp mod">
        <pc:chgData name="김 승현" userId="11a90075256c3698" providerId="LiveId" clId="{1DCC0294-2E0B-450D-998A-96089794DD93}" dt="2021-07-04T12:18:43.974" v="733" actId="1076"/>
        <pc:sldMkLst>
          <pc:docMk/>
          <pc:sldMk cId="1343913400" sldId="269"/>
        </pc:sldMkLst>
        <pc:spChg chg="mod">
          <ac:chgData name="김 승현" userId="11a90075256c3698" providerId="LiveId" clId="{1DCC0294-2E0B-450D-998A-96089794DD93}" dt="2021-07-04T12:16:37.102" v="720" actId="1076"/>
          <ac:spMkLst>
            <pc:docMk/>
            <pc:sldMk cId="1343913400" sldId="269"/>
            <ac:spMk id="47" creationId="{45A47A4A-8ED1-43A3-9B1B-55F5CDB05353}"/>
          </ac:spMkLst>
        </pc:spChg>
        <pc:spChg chg="add mod">
          <ac:chgData name="김 승현" userId="11a90075256c3698" providerId="LiveId" clId="{1DCC0294-2E0B-450D-998A-96089794DD93}" dt="2021-07-04T12:16:42.184" v="722" actId="1076"/>
          <ac:spMkLst>
            <pc:docMk/>
            <pc:sldMk cId="1343913400" sldId="269"/>
            <ac:spMk id="61" creationId="{9E1AA34A-9044-443A-8EC5-4640BE0F10F7}"/>
          </ac:spMkLst>
        </pc:spChg>
        <pc:spChg chg="mod">
          <ac:chgData name="김 승현" userId="11a90075256c3698" providerId="LiveId" clId="{1DCC0294-2E0B-450D-998A-96089794DD93}" dt="2021-07-04T12:18:43.974" v="733" actId="1076"/>
          <ac:spMkLst>
            <pc:docMk/>
            <pc:sldMk cId="1343913400" sldId="269"/>
            <ac:spMk id="80" creationId="{18E0763C-1556-472F-B869-7E6A10D1A6E5}"/>
          </ac:spMkLst>
        </pc:spChg>
        <pc:grpChg chg="mod">
          <ac:chgData name="김 승현" userId="11a90075256c3698" providerId="LiveId" clId="{1DCC0294-2E0B-450D-998A-96089794DD93}" dt="2021-07-04T12:16:28.471" v="717" actId="14100"/>
          <ac:grpSpMkLst>
            <pc:docMk/>
            <pc:sldMk cId="1343913400" sldId="269"/>
            <ac:grpSpMk id="48" creationId="{39D77398-316B-4DA9-972E-D28D18E7AA40}"/>
          </ac:grpSpMkLst>
        </pc:grpChg>
        <pc:grpChg chg="mod">
          <ac:chgData name="김 승현" userId="11a90075256c3698" providerId="LiveId" clId="{1DCC0294-2E0B-450D-998A-96089794DD93}" dt="2021-07-04T12:16:37.102" v="720" actId="1076"/>
          <ac:grpSpMkLst>
            <pc:docMk/>
            <pc:sldMk cId="1343913400" sldId="269"/>
            <ac:grpSpMk id="54" creationId="{DAD5EED2-BA8B-4968-B332-FB1784BFF826}"/>
          </ac:grpSpMkLst>
        </pc:grpChg>
        <pc:graphicFrameChg chg="add mod modGraphic">
          <ac:chgData name="김 승현" userId="11a90075256c3698" providerId="LiveId" clId="{1DCC0294-2E0B-450D-998A-96089794DD93}" dt="2021-07-04T12:17:22.872" v="726" actId="20577"/>
          <ac:graphicFrameMkLst>
            <pc:docMk/>
            <pc:sldMk cId="1343913400" sldId="269"/>
            <ac:graphicFrameMk id="62" creationId="{7659916C-4640-4BB3-8F99-B0B3633E10F1}"/>
          </ac:graphicFrameMkLst>
        </pc:graphicFrameChg>
        <pc:cxnChg chg="mod">
          <ac:chgData name="김 승현" userId="11a90075256c3698" providerId="LiveId" clId="{1DCC0294-2E0B-450D-998A-96089794DD93}" dt="2021-07-04T12:16:37.102" v="720" actId="1076"/>
          <ac:cxnSpMkLst>
            <pc:docMk/>
            <pc:sldMk cId="1343913400" sldId="269"/>
            <ac:cxnSpMk id="60" creationId="{E64F1248-A168-4063-98CD-3FC276130730}"/>
          </ac:cxnSpMkLst>
        </pc:cxnChg>
        <pc:cxnChg chg="mod">
          <ac:chgData name="김 승현" userId="11a90075256c3698" providerId="LiveId" clId="{1DCC0294-2E0B-450D-998A-96089794DD93}" dt="2021-07-04T12:16:37.102" v="720" actId="1076"/>
          <ac:cxnSpMkLst>
            <pc:docMk/>
            <pc:sldMk cId="1343913400" sldId="269"/>
            <ac:cxnSpMk id="81" creationId="{EB03FD3E-25FD-4B52-B3A5-F37E36AA3DE0}"/>
          </ac:cxnSpMkLst>
        </pc:cxnChg>
      </pc:sldChg>
      <pc:sldChg chg="addSp modSp mod">
        <pc:chgData name="김 승현" userId="11a90075256c3698" providerId="LiveId" clId="{1DCC0294-2E0B-450D-998A-96089794DD93}" dt="2021-07-04T12:21:09.167" v="768" actId="20577"/>
        <pc:sldMkLst>
          <pc:docMk/>
          <pc:sldMk cId="2158482841" sldId="271"/>
        </pc:sldMkLst>
        <pc:spChg chg="mod">
          <ac:chgData name="김 승현" userId="11a90075256c3698" providerId="LiveId" clId="{1DCC0294-2E0B-450D-998A-96089794DD93}" dt="2021-07-04T12:17:41.109" v="729" actId="1076"/>
          <ac:spMkLst>
            <pc:docMk/>
            <pc:sldMk cId="2158482841" sldId="271"/>
            <ac:spMk id="47" creationId="{45A47A4A-8ED1-43A3-9B1B-55F5CDB05353}"/>
          </ac:spMkLst>
        </pc:spChg>
        <pc:spChg chg="add mod">
          <ac:chgData name="김 승현" userId="11a90075256c3698" providerId="LiveId" clId="{1DCC0294-2E0B-450D-998A-96089794DD93}" dt="2021-07-04T12:17:51.559" v="731" actId="1076"/>
          <ac:spMkLst>
            <pc:docMk/>
            <pc:sldMk cId="2158482841" sldId="271"/>
            <ac:spMk id="48" creationId="{65BEAE59-8522-4CBD-9449-95CD7CA672AE}"/>
          </ac:spMkLst>
        </pc:spChg>
        <pc:spChg chg="mod">
          <ac:chgData name="김 승현" userId="11a90075256c3698" providerId="LiveId" clId="{1DCC0294-2E0B-450D-998A-96089794DD93}" dt="2021-07-04T12:17:41.109" v="729" actId="1076"/>
          <ac:spMkLst>
            <pc:docMk/>
            <pc:sldMk cId="2158482841" sldId="271"/>
            <ac:spMk id="80" creationId="{18E0763C-1556-472F-B869-7E6A10D1A6E5}"/>
          </ac:spMkLst>
        </pc:spChg>
        <pc:grpChg chg="mod">
          <ac:chgData name="김 승현" userId="11a90075256c3698" providerId="LiveId" clId="{1DCC0294-2E0B-450D-998A-96089794DD93}" dt="2021-07-04T12:17:36.149" v="728" actId="1076"/>
          <ac:grpSpMkLst>
            <pc:docMk/>
            <pc:sldMk cId="2158482841" sldId="271"/>
            <ac:grpSpMk id="2" creationId="{60EEC140-048A-4776-80F0-3D79F87720B3}"/>
          </ac:grpSpMkLst>
        </pc:grpChg>
        <pc:grpChg chg="mod">
          <ac:chgData name="김 승현" userId="11a90075256c3698" providerId="LiveId" clId="{1DCC0294-2E0B-450D-998A-96089794DD93}" dt="2021-07-04T12:17:41.109" v="729" actId="1076"/>
          <ac:grpSpMkLst>
            <pc:docMk/>
            <pc:sldMk cId="2158482841" sldId="271"/>
            <ac:grpSpMk id="54" creationId="{DAD5EED2-BA8B-4968-B332-FB1784BFF826}"/>
          </ac:grpSpMkLst>
        </pc:grpChg>
        <pc:graphicFrameChg chg="add mod modGraphic">
          <ac:chgData name="김 승현" userId="11a90075256c3698" providerId="LiveId" clId="{1DCC0294-2E0B-450D-998A-96089794DD93}" dt="2021-07-04T12:21:09.167" v="768" actId="20577"/>
          <ac:graphicFrameMkLst>
            <pc:docMk/>
            <pc:sldMk cId="2158482841" sldId="271"/>
            <ac:graphicFrameMk id="50" creationId="{1BEDBB76-D9EA-4A9F-A681-638765DDA290}"/>
          </ac:graphicFrameMkLst>
        </pc:graphicFrameChg>
        <pc:cxnChg chg="mod">
          <ac:chgData name="김 승현" userId="11a90075256c3698" providerId="LiveId" clId="{1DCC0294-2E0B-450D-998A-96089794DD93}" dt="2021-07-04T12:17:41.109" v="729" actId="1076"/>
          <ac:cxnSpMkLst>
            <pc:docMk/>
            <pc:sldMk cId="2158482841" sldId="271"/>
            <ac:cxnSpMk id="66" creationId="{861E2850-0739-4EAA-AC1A-1CB7466F8BD7}"/>
          </ac:cxnSpMkLst>
        </pc:cxnChg>
        <pc:cxnChg chg="mod">
          <ac:chgData name="김 승현" userId="11a90075256c3698" providerId="LiveId" clId="{1DCC0294-2E0B-450D-998A-96089794DD93}" dt="2021-07-04T12:17:41.109" v="729" actId="1076"/>
          <ac:cxnSpMkLst>
            <pc:docMk/>
            <pc:sldMk cId="2158482841" sldId="271"/>
            <ac:cxnSpMk id="67" creationId="{A543BE35-2869-4242-B2A1-BC7EC11C3131}"/>
          </ac:cxnSpMkLst>
        </pc:cxnChg>
        <pc:cxnChg chg="mod">
          <ac:chgData name="김 승현" userId="11a90075256c3698" providerId="LiveId" clId="{1DCC0294-2E0B-450D-998A-96089794DD93}" dt="2021-07-04T12:17:41.109" v="729" actId="1076"/>
          <ac:cxnSpMkLst>
            <pc:docMk/>
            <pc:sldMk cId="2158482841" sldId="271"/>
            <ac:cxnSpMk id="81" creationId="{EB03FD3E-25FD-4B52-B3A5-F37E36AA3DE0}"/>
          </ac:cxnSpMkLst>
        </pc:cxnChg>
      </pc:sldChg>
      <pc:sldChg chg="addSp modSp mod">
        <pc:chgData name="김 승현" userId="11a90075256c3698" providerId="LiveId" clId="{1DCC0294-2E0B-450D-998A-96089794DD93}" dt="2021-07-04T12:27:00.065" v="769" actId="14100"/>
        <pc:sldMkLst>
          <pc:docMk/>
          <pc:sldMk cId="3919557604" sldId="272"/>
        </pc:sldMkLst>
        <pc:spChg chg="mod">
          <ac:chgData name="김 승현" userId="11a90075256c3698" providerId="LiveId" clId="{1DCC0294-2E0B-450D-998A-96089794DD93}" dt="2021-07-04T12:18:58.850" v="736" actId="1076"/>
          <ac:spMkLst>
            <pc:docMk/>
            <pc:sldMk cId="3919557604" sldId="272"/>
            <ac:spMk id="47" creationId="{45A47A4A-8ED1-43A3-9B1B-55F5CDB05353}"/>
          </ac:spMkLst>
        </pc:spChg>
        <pc:spChg chg="add mod">
          <ac:chgData name="김 승현" userId="11a90075256c3698" providerId="LiveId" clId="{1DCC0294-2E0B-450D-998A-96089794DD93}" dt="2021-07-04T12:19:07.568" v="750" actId="1036"/>
          <ac:spMkLst>
            <pc:docMk/>
            <pc:sldMk cId="3919557604" sldId="272"/>
            <ac:spMk id="56" creationId="{5EF20366-F358-46EB-B061-863CFF830DA7}"/>
          </ac:spMkLst>
        </pc:spChg>
        <pc:spChg chg="mod">
          <ac:chgData name="김 승현" userId="11a90075256c3698" providerId="LiveId" clId="{1DCC0294-2E0B-450D-998A-96089794DD93}" dt="2021-07-04T12:18:58.850" v="736" actId="1076"/>
          <ac:spMkLst>
            <pc:docMk/>
            <pc:sldMk cId="3919557604" sldId="272"/>
            <ac:spMk id="80" creationId="{18E0763C-1556-472F-B869-7E6A10D1A6E5}"/>
          </ac:spMkLst>
        </pc:spChg>
        <pc:grpChg chg="mod">
          <ac:chgData name="김 승현" userId="11a90075256c3698" providerId="LiveId" clId="{1DCC0294-2E0B-450D-998A-96089794DD93}" dt="2021-07-04T12:18:54.075" v="735" actId="1076"/>
          <ac:grpSpMkLst>
            <pc:docMk/>
            <pc:sldMk cId="3919557604" sldId="272"/>
            <ac:grpSpMk id="3" creationId="{ADCD6180-B80C-4A95-A039-1294DE8D4CE1}"/>
          </ac:grpSpMkLst>
        </pc:grpChg>
        <pc:grpChg chg="mod">
          <ac:chgData name="김 승현" userId="11a90075256c3698" providerId="LiveId" clId="{1DCC0294-2E0B-450D-998A-96089794DD93}" dt="2021-07-04T12:18:58.850" v="736" actId="1076"/>
          <ac:grpSpMkLst>
            <pc:docMk/>
            <pc:sldMk cId="3919557604" sldId="272"/>
            <ac:grpSpMk id="54" creationId="{DAD5EED2-BA8B-4968-B332-FB1784BFF826}"/>
          </ac:grpSpMkLst>
        </pc:grpChg>
        <pc:graphicFrameChg chg="add mod">
          <ac:chgData name="김 승현" userId="11a90075256c3698" providerId="LiveId" clId="{1DCC0294-2E0B-450D-998A-96089794DD93}" dt="2021-07-04T12:19:07.568" v="750" actId="1036"/>
          <ac:graphicFrameMkLst>
            <pc:docMk/>
            <pc:sldMk cId="3919557604" sldId="272"/>
            <ac:graphicFrameMk id="57" creationId="{24DE79EE-1C2F-4EF8-BDAD-4F3CFB6887BF}"/>
          </ac:graphicFrameMkLst>
        </pc:graphicFrameChg>
        <pc:cxnChg chg="mod">
          <ac:chgData name="김 승현" userId="11a90075256c3698" providerId="LiveId" clId="{1DCC0294-2E0B-450D-998A-96089794DD93}" dt="2021-07-04T12:27:00.065" v="769" actId="14100"/>
          <ac:cxnSpMkLst>
            <pc:docMk/>
            <pc:sldMk cId="3919557604" sldId="272"/>
            <ac:cxnSpMk id="52" creationId="{DEF65BFA-30C4-4F91-B27D-CB8F60127A59}"/>
          </ac:cxnSpMkLst>
        </pc:cxnChg>
        <pc:cxnChg chg="mod">
          <ac:chgData name="김 승현" userId="11a90075256c3698" providerId="LiveId" clId="{1DCC0294-2E0B-450D-998A-96089794DD93}" dt="2021-07-04T12:18:58.850" v="736" actId="1076"/>
          <ac:cxnSpMkLst>
            <pc:docMk/>
            <pc:sldMk cId="3919557604" sldId="272"/>
            <ac:cxnSpMk id="55" creationId="{BCCB59F0-72BE-4E3F-9F4E-47EC07DEF40A}"/>
          </ac:cxnSpMkLst>
        </pc:cxnChg>
        <pc:cxnChg chg="mod">
          <ac:chgData name="김 승현" userId="11a90075256c3698" providerId="LiveId" clId="{1DCC0294-2E0B-450D-998A-96089794DD93}" dt="2021-07-04T12:18:58.850" v="736" actId="1076"/>
          <ac:cxnSpMkLst>
            <pc:docMk/>
            <pc:sldMk cId="3919557604" sldId="272"/>
            <ac:cxnSpMk id="81" creationId="{EB03FD3E-25FD-4B52-B3A5-F37E36AA3DE0}"/>
          </ac:cxnSpMkLst>
        </pc:cxnChg>
      </pc:sldChg>
      <pc:sldChg chg="addSp delSp modSp mod">
        <pc:chgData name="김 승현" userId="11a90075256c3698" providerId="LiveId" clId="{1DCC0294-2E0B-450D-998A-96089794DD93}" dt="2021-07-04T12:19:54.580" v="764" actId="20577"/>
        <pc:sldMkLst>
          <pc:docMk/>
          <pc:sldMk cId="77153932" sldId="273"/>
        </pc:sldMkLst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47" creationId="{A46F4F27-B4C4-43FC-A7A6-25F2FAA23704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50" creationId="{5D47023B-0E11-4DA9-B919-319C86E89EEA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51" creationId="{C09EBB71-9092-4EB5-B1A6-D899782E9CB4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57" creationId="{174A3174-AC4C-4B05-94C2-0653B610CB39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58" creationId="{22959310-94D2-46B9-AD79-F5C707A1102D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63" creationId="{35C88DFF-BE1D-4D91-81E5-1C02EA5595AC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64" creationId="{E57B8106-29BF-4A48-B0D2-D415E91C97B1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65" creationId="{36D650A5-7841-4F18-8959-68B1684CC121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66" creationId="{496FCD9A-E895-4F16-B755-DF7BFBED9258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68" creationId="{E4A9F308-16A4-4BD4-9EA7-AE11011E9673}"/>
          </ac:spMkLst>
        </pc:spChg>
        <pc:spChg chg="mod">
          <ac:chgData name="김 승현" userId="11a90075256c3698" providerId="LiveId" clId="{1DCC0294-2E0B-450D-998A-96089794DD93}" dt="2021-07-04T12:19:28.312" v="752"/>
          <ac:spMkLst>
            <pc:docMk/>
            <pc:sldMk cId="77153932" sldId="273"/>
            <ac:spMk id="70" creationId="{44B578AB-5FA4-44CE-8B50-C88C7E072BFC}"/>
          </ac:spMkLst>
        </pc:spChg>
        <pc:spChg chg="add del mod">
          <ac:chgData name="김 승현" userId="11a90075256c3698" providerId="LiveId" clId="{1DCC0294-2E0B-450D-998A-96089794DD93}" dt="2021-07-04T12:19:29.043" v="753"/>
          <ac:spMkLst>
            <pc:docMk/>
            <pc:sldMk cId="77153932" sldId="273"/>
            <ac:spMk id="71" creationId="{7329D372-01A1-48F4-8643-C38BB4E25A70}"/>
          </ac:spMkLst>
        </pc:spChg>
        <pc:spChg chg="add del mod">
          <ac:chgData name="김 승현" userId="11a90075256c3698" providerId="LiveId" clId="{1DCC0294-2E0B-450D-998A-96089794DD93}" dt="2021-07-04T12:19:29.043" v="753"/>
          <ac:spMkLst>
            <pc:docMk/>
            <pc:sldMk cId="77153932" sldId="273"/>
            <ac:spMk id="73" creationId="{AAC9FEB3-1CDE-4485-82BB-C24DB14524A6}"/>
          </ac:spMkLst>
        </pc:spChg>
        <pc:spChg chg="add del mod">
          <ac:chgData name="김 승현" userId="11a90075256c3698" providerId="LiveId" clId="{1DCC0294-2E0B-450D-998A-96089794DD93}" dt="2021-07-04T12:19:29.043" v="753"/>
          <ac:spMkLst>
            <pc:docMk/>
            <pc:sldMk cId="77153932" sldId="273"/>
            <ac:spMk id="76" creationId="{3D43B8F1-7FCA-495D-8551-7572E509505C}"/>
          </ac:spMkLst>
        </pc:spChg>
        <pc:spChg chg="add mod">
          <ac:chgData name="김 승현" userId="11a90075256c3698" providerId="LiveId" clId="{1DCC0294-2E0B-450D-998A-96089794DD93}" dt="2021-07-04T12:19:37.327" v="755" actId="1076"/>
          <ac:spMkLst>
            <pc:docMk/>
            <pc:sldMk cId="77153932" sldId="273"/>
            <ac:spMk id="78" creationId="{202B4802-E0AF-4E10-ABC5-635FEDB8E795}"/>
          </ac:spMkLst>
        </pc:spChg>
        <pc:spChg chg="mod">
          <ac:chgData name="김 승현" userId="11a90075256c3698" providerId="LiveId" clId="{1DCC0294-2E0B-450D-998A-96089794DD93}" dt="2021-07-04T12:19:21.975" v="751" actId="1076"/>
          <ac:spMkLst>
            <pc:docMk/>
            <pc:sldMk cId="77153932" sldId="273"/>
            <ac:spMk id="80" creationId="{18E0763C-1556-472F-B869-7E6A10D1A6E5}"/>
          </ac:spMkLst>
        </pc:spChg>
        <pc:grpChg chg="mod">
          <ac:chgData name="김 승현" userId="11a90075256c3698" providerId="LiveId" clId="{1DCC0294-2E0B-450D-998A-96089794DD93}" dt="2021-07-04T12:19:21.975" v="751" actId="1076"/>
          <ac:grpSpMkLst>
            <pc:docMk/>
            <pc:sldMk cId="77153932" sldId="273"/>
            <ac:grpSpMk id="3" creationId="{ADCD6180-B80C-4A95-A039-1294DE8D4CE1}"/>
          </ac:grpSpMkLst>
        </pc:grpChg>
        <pc:grpChg chg="add del mod">
          <ac:chgData name="김 승현" userId="11a90075256c3698" providerId="LiveId" clId="{1DCC0294-2E0B-450D-998A-96089794DD93}" dt="2021-07-04T12:19:29.043" v="753"/>
          <ac:grpSpMkLst>
            <pc:docMk/>
            <pc:sldMk cId="77153932" sldId="273"/>
            <ac:grpSpMk id="42" creationId="{A167B945-A422-4297-B66A-EE04C8B64766}"/>
          </ac:grpSpMkLst>
        </pc:grpChg>
        <pc:grpChg chg="mod">
          <ac:chgData name="김 승현" userId="11a90075256c3698" providerId="LiveId" clId="{1DCC0294-2E0B-450D-998A-96089794DD93}" dt="2021-07-04T12:19:21.975" v="751" actId="1076"/>
          <ac:grpSpMkLst>
            <pc:docMk/>
            <pc:sldMk cId="77153932" sldId="273"/>
            <ac:grpSpMk id="54" creationId="{DAD5EED2-BA8B-4968-B332-FB1784BFF826}"/>
          </ac:grpSpMkLst>
        </pc:grpChg>
        <pc:graphicFrameChg chg="add del mod">
          <ac:chgData name="김 승현" userId="11a90075256c3698" providerId="LiveId" clId="{1DCC0294-2E0B-450D-998A-96089794DD93}" dt="2021-07-04T12:19:29.043" v="753"/>
          <ac:graphicFrameMkLst>
            <pc:docMk/>
            <pc:sldMk cId="77153932" sldId="273"/>
            <ac:graphicFrameMk id="77" creationId="{6A463A64-9737-4249-9BB3-450FF479DFEF}"/>
          </ac:graphicFrameMkLst>
        </pc:graphicFrameChg>
        <pc:graphicFrameChg chg="add mod modGraphic">
          <ac:chgData name="김 승현" userId="11a90075256c3698" providerId="LiveId" clId="{1DCC0294-2E0B-450D-998A-96089794DD93}" dt="2021-07-04T12:19:54.580" v="764" actId="20577"/>
          <ac:graphicFrameMkLst>
            <pc:docMk/>
            <pc:sldMk cId="77153932" sldId="273"/>
            <ac:graphicFrameMk id="79" creationId="{C9A7208E-8A90-41C0-9D67-3B7870E87F1E}"/>
          </ac:graphicFrameMkLst>
        </pc:graphicFrameChg>
        <pc:cxnChg chg="mod">
          <ac:chgData name="김 승현" userId="11a90075256c3698" providerId="LiveId" clId="{1DCC0294-2E0B-450D-998A-96089794DD93}" dt="2021-07-04T12:19:21.975" v="751" actId="1076"/>
          <ac:cxnSpMkLst>
            <pc:docMk/>
            <pc:sldMk cId="77153932" sldId="273"/>
            <ac:cxnSpMk id="52" creationId="{DEF65BFA-30C4-4F91-B27D-CB8F60127A59}"/>
          </ac:cxnSpMkLst>
        </pc:cxnChg>
        <pc:cxnChg chg="mod">
          <ac:chgData name="김 승현" userId="11a90075256c3698" providerId="LiveId" clId="{1DCC0294-2E0B-450D-998A-96089794DD93}" dt="2021-07-04T12:19:21.975" v="751" actId="1076"/>
          <ac:cxnSpMkLst>
            <pc:docMk/>
            <pc:sldMk cId="77153932" sldId="273"/>
            <ac:cxnSpMk id="55" creationId="{BCCB59F0-72BE-4E3F-9F4E-47EC07DEF40A}"/>
          </ac:cxnSpMkLst>
        </pc:cxnChg>
        <pc:cxnChg chg="mod">
          <ac:chgData name="김 승현" userId="11a90075256c3698" providerId="LiveId" clId="{1DCC0294-2E0B-450D-998A-96089794DD93}" dt="2021-07-04T12:19:21.975" v="751" actId="1076"/>
          <ac:cxnSpMkLst>
            <pc:docMk/>
            <pc:sldMk cId="77153932" sldId="273"/>
            <ac:cxnSpMk id="56" creationId="{38ED1A4F-2B1A-494C-8F35-31D32C92A284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59" creationId="{018CAFE1-36D6-4748-8510-288BBFFC1922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60" creationId="{FB552169-3C6C-4E5B-A1D8-F78C8AAA0A37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61" creationId="{EC1CC669-BCA3-4667-9DF0-F293A5B9D906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62" creationId="{F2D54235-BEDF-4D74-AA04-CC63EBD0DC2D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67" creationId="{11EBEE15-1F88-498C-9137-81704C606153}"/>
          </ac:cxnSpMkLst>
        </pc:cxnChg>
        <pc:cxnChg chg="mod">
          <ac:chgData name="김 승현" userId="11a90075256c3698" providerId="LiveId" clId="{1DCC0294-2E0B-450D-998A-96089794DD93}" dt="2021-07-04T12:19:28.312" v="752"/>
          <ac:cxnSpMkLst>
            <pc:docMk/>
            <pc:sldMk cId="77153932" sldId="273"/>
            <ac:cxnSpMk id="69" creationId="{C4987172-1BD4-49C2-93C8-6D8E686A08DF}"/>
          </ac:cxnSpMkLst>
        </pc:cxnChg>
        <pc:cxnChg chg="add del mod">
          <ac:chgData name="김 승현" userId="11a90075256c3698" providerId="LiveId" clId="{1DCC0294-2E0B-450D-998A-96089794DD93}" dt="2021-07-04T12:19:29.043" v="753"/>
          <ac:cxnSpMkLst>
            <pc:docMk/>
            <pc:sldMk cId="77153932" sldId="273"/>
            <ac:cxnSpMk id="72" creationId="{31EA7F6A-01CD-4128-85DA-6E9FF90103AB}"/>
          </ac:cxnSpMkLst>
        </pc:cxnChg>
        <pc:cxnChg chg="add del mod">
          <ac:chgData name="김 승현" userId="11a90075256c3698" providerId="LiveId" clId="{1DCC0294-2E0B-450D-998A-96089794DD93}" dt="2021-07-04T12:19:29.043" v="753"/>
          <ac:cxnSpMkLst>
            <pc:docMk/>
            <pc:sldMk cId="77153932" sldId="273"/>
            <ac:cxnSpMk id="74" creationId="{C87A28D2-081D-4E7C-9E4B-00B1D727C6FC}"/>
          </ac:cxnSpMkLst>
        </pc:cxnChg>
        <pc:cxnChg chg="add del mod">
          <ac:chgData name="김 승현" userId="11a90075256c3698" providerId="LiveId" clId="{1DCC0294-2E0B-450D-998A-96089794DD93}" dt="2021-07-04T12:19:29.043" v="753"/>
          <ac:cxnSpMkLst>
            <pc:docMk/>
            <pc:sldMk cId="77153932" sldId="273"/>
            <ac:cxnSpMk id="75" creationId="{A79F08D9-F13B-426D-B25B-CA51108B1440}"/>
          </ac:cxnSpMkLst>
        </pc:cxnChg>
        <pc:cxnChg chg="mod">
          <ac:chgData name="김 승현" userId="11a90075256c3698" providerId="LiveId" clId="{1DCC0294-2E0B-450D-998A-96089794DD93}" dt="2021-07-04T12:19:21.975" v="751" actId="1076"/>
          <ac:cxnSpMkLst>
            <pc:docMk/>
            <pc:sldMk cId="77153932" sldId="273"/>
            <ac:cxnSpMk id="81" creationId="{EB03FD3E-25FD-4B52-B3A5-F37E36AA3DE0}"/>
          </ac:cxnSpMkLst>
        </pc:cxnChg>
      </pc:sldChg>
      <pc:sldChg chg="addSp delSp modSp new del mod ord">
        <pc:chgData name="김 승현" userId="11a90075256c3698" providerId="LiveId" clId="{1DCC0294-2E0B-450D-998A-96089794DD93}" dt="2021-07-04T11:29:53.508" v="22" actId="2696"/>
        <pc:sldMkLst>
          <pc:docMk/>
          <pc:sldMk cId="946618279" sldId="274"/>
        </pc:sldMkLst>
        <pc:spChg chg="del">
          <ac:chgData name="김 승현" userId="11a90075256c3698" providerId="LiveId" clId="{1DCC0294-2E0B-450D-998A-96089794DD93}" dt="2021-07-04T11:27:55.502" v="14" actId="478"/>
          <ac:spMkLst>
            <pc:docMk/>
            <pc:sldMk cId="946618279" sldId="274"/>
            <ac:spMk id="2" creationId="{E9D7DC7E-2677-4141-9AF0-2540BFF7CB49}"/>
          </ac:spMkLst>
        </pc:spChg>
        <pc:spChg chg="del">
          <ac:chgData name="김 승현" userId="11a90075256c3698" providerId="LiveId" clId="{1DCC0294-2E0B-450D-998A-96089794DD93}" dt="2021-07-04T11:27:57.087" v="15" actId="478"/>
          <ac:spMkLst>
            <pc:docMk/>
            <pc:sldMk cId="946618279" sldId="274"/>
            <ac:spMk id="3" creationId="{38C387D2-9CB2-4AF3-80D5-6135910D2E15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5" creationId="{10F56A19-55E5-464B-ADF6-31621555B331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6" creationId="{C58ED9C5-9285-4C60-845D-DF9270D7A48E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7" creationId="{F57A404D-E616-453E-9382-8FDCE1364ADF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8" creationId="{2D9A213C-F184-4C80-86E6-FC421EEC6AB9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9" creationId="{6735235B-5085-46E1-800D-91932E4AB85B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14" creationId="{74437E75-7919-46E5-BE1E-E0B1CBDD2B5C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15" creationId="{5C13CB78-9B91-452D-9333-9D3081F354B7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16" creationId="{22ABE95D-F665-47A4-A717-DE4D7DFEC48A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17" creationId="{9A2843E8-79C5-4AC5-BF17-8B039C3403D5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19" creationId="{21EA7732-3410-4E8A-BA16-D12339E74223}"/>
          </ac:spMkLst>
        </pc:spChg>
        <pc:spChg chg="mod">
          <ac:chgData name="김 승현" userId="11a90075256c3698" providerId="LiveId" clId="{1DCC0294-2E0B-450D-998A-96089794DD93}" dt="2021-07-04T11:27:57.286" v="16"/>
          <ac:spMkLst>
            <pc:docMk/>
            <pc:sldMk cId="946618279" sldId="274"/>
            <ac:spMk id="21" creationId="{C958324F-717A-4DA6-85BA-78667354721E}"/>
          </ac:spMkLst>
        </pc:spChg>
        <pc:grpChg chg="add mod">
          <ac:chgData name="김 승현" userId="11a90075256c3698" providerId="LiveId" clId="{1DCC0294-2E0B-450D-998A-96089794DD93}" dt="2021-07-04T11:28:07.726" v="21" actId="14100"/>
          <ac:grpSpMkLst>
            <pc:docMk/>
            <pc:sldMk cId="946618279" sldId="274"/>
            <ac:grpSpMk id="4" creationId="{E0DC13A8-C00B-4F8B-AEAC-FE46FACFC172}"/>
          </ac:grpSpMkLst>
        </pc:grp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10" creationId="{0F436FCC-5489-4226-9A38-16525B8411D8}"/>
          </ac:cxnSpMkLst>
        </pc:cxn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11" creationId="{0438DB43-82F5-47DA-BCA7-FF28E84746B0}"/>
          </ac:cxnSpMkLst>
        </pc:cxn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12" creationId="{9CC2E830-61AF-4E41-8DC2-FC12BE537C0C}"/>
          </ac:cxnSpMkLst>
        </pc:cxn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13" creationId="{957BBF69-5813-4976-863C-87838145BA63}"/>
          </ac:cxnSpMkLst>
        </pc:cxn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18" creationId="{18619C17-3A58-4B9C-9CBC-36DE2B00CF85}"/>
          </ac:cxnSpMkLst>
        </pc:cxnChg>
        <pc:cxnChg chg="mod">
          <ac:chgData name="김 승현" userId="11a90075256c3698" providerId="LiveId" clId="{1DCC0294-2E0B-450D-998A-96089794DD93}" dt="2021-07-04T11:27:57.286" v="16"/>
          <ac:cxnSpMkLst>
            <pc:docMk/>
            <pc:sldMk cId="946618279" sldId="274"/>
            <ac:cxnSpMk id="20" creationId="{D96D2D62-760E-48AF-9AB6-214B42F2C13B}"/>
          </ac:cxnSpMkLst>
        </pc:cxnChg>
      </pc:sldChg>
    </pc:docChg>
  </pc:docChgLst>
  <pc:docChgLst>
    <pc:chgData name="김 승현" userId="11a90075256c3698" providerId="LiveId" clId="{E160111D-C50E-4DC5-91CB-2B90ACC3CAA7}"/>
    <pc:docChg chg="addSld delSld">
      <pc:chgData name="김 승현" userId="11a90075256c3698" providerId="LiveId" clId="{E160111D-C50E-4DC5-91CB-2B90ACC3CAA7}" dt="2021-07-10T03:09:44.753" v="1" actId="47"/>
      <pc:docMkLst>
        <pc:docMk/>
      </pc:docMkLst>
      <pc:sldChg chg="add del">
        <pc:chgData name="김 승현" userId="11a90075256c3698" providerId="LiveId" clId="{E160111D-C50E-4DC5-91CB-2B90ACC3CAA7}" dt="2021-07-10T03:09:44.753" v="1" actId="47"/>
        <pc:sldMkLst>
          <pc:docMk/>
          <pc:sldMk cId="3061622002" sldId="274"/>
        </pc:sldMkLst>
      </pc:sldChg>
    </pc:docChg>
  </pc:docChgLst>
  <pc:docChgLst>
    <pc:chgData name="김 승현" userId="11a90075256c3698" providerId="LiveId" clId="{DF33F9B0-8653-4822-9E4F-F69786AEFBC7}"/>
    <pc:docChg chg="custSel modSld">
      <pc:chgData name="김 승현" userId="11a90075256c3698" providerId="LiveId" clId="{DF33F9B0-8653-4822-9E4F-F69786AEFBC7}" dt="2021-07-05T08:16:06.949" v="361" actId="478"/>
      <pc:docMkLst>
        <pc:docMk/>
      </pc:docMkLst>
      <pc:sldChg chg="addSp delSp mod">
        <pc:chgData name="김 승현" userId="11a90075256c3698" providerId="LiveId" clId="{DF33F9B0-8653-4822-9E4F-F69786AEFBC7}" dt="2021-07-05T08:16:06.949" v="361" actId="478"/>
        <pc:sldMkLst>
          <pc:docMk/>
          <pc:sldMk cId="2155908214" sldId="256"/>
        </pc:sldMkLst>
        <pc:inkChg chg="add del">
          <ac:chgData name="김 승현" userId="11a90075256c3698" providerId="LiveId" clId="{DF33F9B0-8653-4822-9E4F-F69786AEFBC7}" dt="2021-07-05T08:16:06.949" v="361" actId="478"/>
          <ac:inkMkLst>
            <pc:docMk/>
            <pc:sldMk cId="2155908214" sldId="256"/>
            <ac:inkMk id="2" creationId="{D4483B1B-56A3-43FC-9A68-5EC2F41B251E}"/>
          </ac:inkMkLst>
        </pc:inkChg>
      </pc:sldChg>
      <pc:sldChg chg="addSp delSp mod">
        <pc:chgData name="김 승현" userId="11a90075256c3698" providerId="LiveId" clId="{DF33F9B0-8653-4822-9E4F-F69786AEFBC7}" dt="2021-07-05T08:15:57.661" v="358" actId="478"/>
        <pc:sldMkLst>
          <pc:docMk/>
          <pc:sldMk cId="1731990481" sldId="261"/>
        </pc:sldMkLst>
        <pc:inkChg chg="add del">
          <ac:chgData name="김 승현" userId="11a90075256c3698" providerId="LiveId" clId="{DF33F9B0-8653-4822-9E4F-F69786AEFBC7}" dt="2021-07-05T08:15:57.661" v="358" actId="478"/>
          <ac:inkMkLst>
            <pc:docMk/>
            <pc:sldMk cId="1731990481" sldId="261"/>
            <ac:inkMk id="2" creationId="{1E58E4E2-0AC4-48E7-8EEA-95797F2437FB}"/>
          </ac:inkMkLst>
        </pc:inkChg>
      </pc:sldChg>
      <pc:sldChg chg="addSp delSp mod">
        <pc:chgData name="김 승현" userId="11a90075256c3698" providerId="LiveId" clId="{DF33F9B0-8653-4822-9E4F-F69786AEFBC7}" dt="2021-07-05T08:15:40.248" v="354" actId="478"/>
        <pc:sldMkLst>
          <pc:docMk/>
          <pc:sldMk cId="1398903333" sldId="262"/>
        </pc:sldMkLst>
        <pc:inkChg chg="add del">
          <ac:chgData name="김 승현" userId="11a90075256c3698" providerId="LiveId" clId="{DF33F9B0-8653-4822-9E4F-F69786AEFBC7}" dt="2021-07-05T08:15:40.248" v="354" actId="478"/>
          <ac:inkMkLst>
            <pc:docMk/>
            <pc:sldMk cId="1398903333" sldId="262"/>
            <ac:inkMk id="2" creationId="{63E1B263-F2A8-4497-B7F8-E13782EA1F4C}"/>
          </ac:inkMkLst>
        </pc:inkChg>
      </pc:sldChg>
      <pc:sldChg chg="addSp delSp modSp mod">
        <pc:chgData name="김 승현" userId="11a90075256c3698" providerId="LiveId" clId="{DF33F9B0-8653-4822-9E4F-F69786AEFBC7}" dt="2021-07-05T08:15:55.573" v="357" actId="478"/>
        <pc:sldMkLst>
          <pc:docMk/>
          <pc:sldMk cId="1804303573" sldId="263"/>
        </pc:sldMkLst>
        <pc:inkChg chg="add del">
          <ac:chgData name="김 승현" userId="11a90075256c3698" providerId="LiveId" clId="{DF33F9B0-8653-4822-9E4F-F69786AEFBC7}" dt="2021-07-05T08:15:55.573" v="357" actId="478"/>
          <ac:inkMkLst>
            <pc:docMk/>
            <pc:sldMk cId="1804303573" sldId="263"/>
            <ac:inkMk id="3" creationId="{4172154C-1FF7-4AB7-9F16-96E728F9B602}"/>
          </ac:inkMkLst>
        </pc:inkChg>
        <pc:cxnChg chg="del mod">
          <ac:chgData name="김 승현" userId="11a90075256c3698" providerId="LiveId" clId="{DF33F9B0-8653-4822-9E4F-F69786AEFBC7}" dt="2021-07-05T07:16:45.488" v="331" actId="478"/>
          <ac:cxnSpMkLst>
            <pc:docMk/>
            <pc:sldMk cId="1804303573" sldId="263"/>
            <ac:cxnSpMk id="20" creationId="{342EE28A-7F06-4AB2-B08A-B8F3945E6B9E}"/>
          </ac:cxnSpMkLst>
        </pc:cxnChg>
        <pc:cxnChg chg="del mod">
          <ac:chgData name="김 승현" userId="11a90075256c3698" providerId="LiveId" clId="{DF33F9B0-8653-4822-9E4F-F69786AEFBC7}" dt="2021-07-05T07:16:44.834" v="330" actId="478"/>
          <ac:cxnSpMkLst>
            <pc:docMk/>
            <pc:sldMk cId="1804303573" sldId="263"/>
            <ac:cxnSpMk id="25" creationId="{1CEB10EF-9D8C-41A2-A157-A835F6C5D031}"/>
          </ac:cxnSpMkLst>
        </pc:cxnChg>
      </pc:sldChg>
      <pc:sldChg chg="addSp delSp modSp mod">
        <pc:chgData name="김 승현" userId="11a90075256c3698" providerId="LiveId" clId="{DF33F9B0-8653-4822-9E4F-F69786AEFBC7}" dt="2021-07-05T08:15:53.399" v="356" actId="478"/>
        <pc:sldMkLst>
          <pc:docMk/>
          <pc:sldMk cId="1438552558" sldId="264"/>
        </pc:sldMkLst>
        <pc:spChg chg="mod">
          <ac:chgData name="김 승현" userId="11a90075256c3698" providerId="LiveId" clId="{DF33F9B0-8653-4822-9E4F-F69786AEFBC7}" dt="2021-07-04T13:33:36.173" v="327"/>
          <ac:spMkLst>
            <pc:docMk/>
            <pc:sldMk cId="1438552558" sldId="264"/>
            <ac:spMk id="3" creationId="{6B53CFC1-FB97-4D0C-8796-6E3CF200A4F5}"/>
          </ac:spMkLst>
        </pc:spChg>
        <pc:spChg chg="del">
          <ac:chgData name="김 승현" userId="11a90075256c3698" providerId="LiveId" clId="{DF33F9B0-8653-4822-9E4F-F69786AEFBC7}" dt="2021-07-04T13:28:03.485" v="0" actId="478"/>
          <ac:spMkLst>
            <pc:docMk/>
            <pc:sldMk cId="1438552558" sldId="264"/>
            <ac:spMk id="15" creationId="{C516BAF5-511C-4696-BBD6-6F0851886447}"/>
          </ac:spMkLst>
        </pc:spChg>
        <pc:spChg chg="add del mod">
          <ac:chgData name="김 승현" userId="11a90075256c3698" providerId="LiveId" clId="{DF33F9B0-8653-4822-9E4F-F69786AEFBC7}" dt="2021-07-04T13:33:45.592" v="329" actId="478"/>
          <ac:spMkLst>
            <pc:docMk/>
            <pc:sldMk cId="1438552558" sldId="264"/>
            <ac:spMk id="21" creationId="{D5D9E2E7-433B-40CA-A690-9162A641E5E1}"/>
          </ac:spMkLst>
        </pc:spChg>
        <pc:spChg chg="add del mod">
          <ac:chgData name="김 승현" userId="11a90075256c3698" providerId="LiveId" clId="{DF33F9B0-8653-4822-9E4F-F69786AEFBC7}" dt="2021-07-04T13:33:44.639" v="328" actId="478"/>
          <ac:spMkLst>
            <pc:docMk/>
            <pc:sldMk cId="1438552558" sldId="264"/>
            <ac:spMk id="23" creationId="{DF707B99-6748-41A8-8C59-36BFCDA3EDB1}"/>
          </ac:spMkLst>
        </pc:spChg>
        <pc:inkChg chg="add del">
          <ac:chgData name="김 승현" userId="11a90075256c3698" providerId="LiveId" clId="{DF33F9B0-8653-4822-9E4F-F69786AEFBC7}" dt="2021-07-05T08:15:53.399" v="356" actId="478"/>
          <ac:inkMkLst>
            <pc:docMk/>
            <pc:sldMk cId="1438552558" sldId="264"/>
            <ac:inkMk id="4" creationId="{53F16D8D-D374-4C34-88F4-018D95DAB5FD}"/>
          </ac:inkMkLst>
        </pc:inkChg>
      </pc:sldChg>
      <pc:sldChg chg="addSp delSp mod">
        <pc:chgData name="김 승현" userId="11a90075256c3698" providerId="LiveId" clId="{DF33F9B0-8653-4822-9E4F-F69786AEFBC7}" dt="2021-07-05T08:15:41.943" v="355" actId="478"/>
        <pc:sldMkLst>
          <pc:docMk/>
          <pc:sldMk cId="1535630548" sldId="265"/>
        </pc:sldMkLst>
        <pc:inkChg chg="add del">
          <ac:chgData name="김 승현" userId="11a90075256c3698" providerId="LiveId" clId="{DF33F9B0-8653-4822-9E4F-F69786AEFBC7}" dt="2021-07-05T08:15:41.943" v="355" actId="478"/>
          <ac:inkMkLst>
            <pc:docMk/>
            <pc:sldMk cId="1535630548" sldId="265"/>
            <ac:inkMk id="4" creationId="{B5B99B39-D6CD-4860-9D5F-4EBFAEA46146}"/>
          </ac:inkMkLst>
        </pc:inkChg>
      </pc:sldChg>
      <pc:sldChg chg="addSp delSp mod">
        <pc:chgData name="김 승현" userId="11a90075256c3698" providerId="LiveId" clId="{DF33F9B0-8653-4822-9E4F-F69786AEFBC7}" dt="2021-07-05T08:16:01.349" v="359" actId="478"/>
        <pc:sldMkLst>
          <pc:docMk/>
          <pc:sldMk cId="2849203541" sldId="266"/>
        </pc:sldMkLst>
        <pc:inkChg chg="add del">
          <ac:chgData name="김 승현" userId="11a90075256c3698" providerId="LiveId" clId="{DF33F9B0-8653-4822-9E4F-F69786AEFBC7}" dt="2021-07-05T08:16:01.349" v="359" actId="478"/>
          <ac:inkMkLst>
            <pc:docMk/>
            <pc:sldMk cId="2849203541" sldId="266"/>
            <ac:inkMk id="3" creationId="{6929FAD5-4254-4153-9753-3C2F8662F3D5}"/>
          </ac:inkMkLst>
        </pc:inkChg>
      </pc:sldChg>
      <pc:sldChg chg="addSp delSp mod">
        <pc:chgData name="김 승현" userId="11a90075256c3698" providerId="LiveId" clId="{DF33F9B0-8653-4822-9E4F-F69786AEFBC7}" dt="2021-07-05T08:16:04.710" v="360" actId="478"/>
        <pc:sldMkLst>
          <pc:docMk/>
          <pc:sldMk cId="944471752" sldId="267"/>
        </pc:sldMkLst>
        <pc:inkChg chg="add del">
          <ac:chgData name="김 승현" userId="11a90075256c3698" providerId="LiveId" clId="{DF33F9B0-8653-4822-9E4F-F69786AEFBC7}" dt="2021-07-05T08:16:04.710" v="360" actId="478"/>
          <ac:inkMkLst>
            <pc:docMk/>
            <pc:sldMk cId="944471752" sldId="267"/>
            <ac:inkMk id="2" creationId="{17E192FA-0EDE-4F39-8C10-B2FA43755482}"/>
          </ac:inkMkLst>
        </pc:inkChg>
      </pc:sldChg>
      <pc:sldChg chg="modSp mod">
        <pc:chgData name="김 승현" userId="11a90075256c3698" providerId="LiveId" clId="{DF33F9B0-8653-4822-9E4F-F69786AEFBC7}" dt="2021-07-05T08:02:29.441" v="335" actId="20577"/>
        <pc:sldMkLst>
          <pc:docMk/>
          <pc:sldMk cId="2591635876" sldId="268"/>
        </pc:sldMkLst>
        <pc:grpChg chg="mod">
          <ac:chgData name="김 승현" userId="11a90075256c3698" providerId="LiveId" clId="{DF33F9B0-8653-4822-9E4F-F69786AEFBC7}" dt="2021-07-05T07:47:40.473" v="334" actId="1076"/>
          <ac:grpSpMkLst>
            <pc:docMk/>
            <pc:sldMk cId="2591635876" sldId="268"/>
            <ac:grpSpMk id="84" creationId="{1365D3EB-BD4E-4A1B-AC3B-D4B0C65AF764}"/>
          </ac:grpSpMkLst>
        </pc:grpChg>
        <pc:graphicFrameChg chg="modGraphic">
          <ac:chgData name="김 승현" userId="11a90075256c3698" providerId="LiveId" clId="{DF33F9B0-8653-4822-9E4F-F69786AEFBC7}" dt="2021-07-05T08:02:29.441" v="335" actId="20577"/>
          <ac:graphicFrameMkLst>
            <pc:docMk/>
            <pc:sldMk cId="2591635876" sldId="268"/>
            <ac:graphicFrameMk id="48" creationId="{660A5484-E076-4ECA-B800-780E3E87A8CD}"/>
          </ac:graphicFrameMkLst>
        </pc:graphicFrameChg>
      </pc:sldChg>
      <pc:sldChg chg="modSp mod">
        <pc:chgData name="김 승현" userId="11a90075256c3698" providerId="LiveId" clId="{DF33F9B0-8653-4822-9E4F-F69786AEFBC7}" dt="2021-07-05T08:02:37.088" v="339" actId="20577"/>
        <pc:sldMkLst>
          <pc:docMk/>
          <pc:sldMk cId="1343913400" sldId="269"/>
        </pc:sldMkLst>
        <pc:graphicFrameChg chg="modGraphic">
          <ac:chgData name="김 승현" userId="11a90075256c3698" providerId="LiveId" clId="{DF33F9B0-8653-4822-9E4F-F69786AEFBC7}" dt="2021-07-05T08:02:37.088" v="339" actId="20577"/>
          <ac:graphicFrameMkLst>
            <pc:docMk/>
            <pc:sldMk cId="1343913400" sldId="269"/>
            <ac:graphicFrameMk id="62" creationId="{7659916C-4640-4BB3-8F99-B0B3633E10F1}"/>
          </ac:graphicFrameMkLst>
        </pc:graphicFrameChg>
      </pc:sldChg>
      <pc:sldChg chg="modSp mod">
        <pc:chgData name="김 승현" userId="11a90075256c3698" providerId="LiveId" clId="{DF33F9B0-8653-4822-9E4F-F69786AEFBC7}" dt="2021-07-05T08:02:43.690" v="341" actId="20577"/>
        <pc:sldMkLst>
          <pc:docMk/>
          <pc:sldMk cId="2158482841" sldId="271"/>
        </pc:sldMkLst>
        <pc:graphicFrameChg chg="modGraphic">
          <ac:chgData name="김 승현" userId="11a90075256c3698" providerId="LiveId" clId="{DF33F9B0-8653-4822-9E4F-F69786AEFBC7}" dt="2021-07-05T08:02:43.690" v="341" actId="20577"/>
          <ac:graphicFrameMkLst>
            <pc:docMk/>
            <pc:sldMk cId="2158482841" sldId="271"/>
            <ac:graphicFrameMk id="50" creationId="{1BEDBB76-D9EA-4A9F-A681-638765DDA290}"/>
          </ac:graphicFrameMkLst>
        </pc:graphicFrameChg>
      </pc:sldChg>
      <pc:sldChg chg="modSp mod">
        <pc:chgData name="김 승현" userId="11a90075256c3698" providerId="LiveId" clId="{DF33F9B0-8653-4822-9E4F-F69786AEFBC7}" dt="2021-07-05T08:02:50.965" v="347" actId="20577"/>
        <pc:sldMkLst>
          <pc:docMk/>
          <pc:sldMk cId="3919557604" sldId="272"/>
        </pc:sldMkLst>
        <pc:graphicFrameChg chg="modGraphic">
          <ac:chgData name="김 승현" userId="11a90075256c3698" providerId="LiveId" clId="{DF33F9B0-8653-4822-9E4F-F69786AEFBC7}" dt="2021-07-05T08:02:50.965" v="347" actId="20577"/>
          <ac:graphicFrameMkLst>
            <pc:docMk/>
            <pc:sldMk cId="3919557604" sldId="272"/>
            <ac:graphicFrameMk id="57" creationId="{24DE79EE-1C2F-4EF8-BDAD-4F3CFB6887BF}"/>
          </ac:graphicFrameMkLst>
        </pc:graphicFrameChg>
      </pc:sldChg>
      <pc:sldChg chg="modSp mod">
        <pc:chgData name="김 승현" userId="11a90075256c3698" providerId="LiveId" clId="{DF33F9B0-8653-4822-9E4F-F69786AEFBC7}" dt="2021-07-05T08:03:06.464" v="353" actId="20577"/>
        <pc:sldMkLst>
          <pc:docMk/>
          <pc:sldMk cId="77153932" sldId="273"/>
        </pc:sldMkLst>
        <pc:graphicFrameChg chg="modGraphic">
          <ac:chgData name="김 승현" userId="11a90075256c3698" providerId="LiveId" clId="{DF33F9B0-8653-4822-9E4F-F69786AEFBC7}" dt="2021-07-05T08:03:06.464" v="353" actId="20577"/>
          <ac:graphicFrameMkLst>
            <pc:docMk/>
            <pc:sldMk cId="77153932" sldId="273"/>
            <ac:graphicFrameMk id="79" creationId="{C9A7208E-8A90-41C0-9D67-3B7870E87F1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236F-199E-4093-98A2-D7DF2EA72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1B9B1-8D1D-435B-B260-D6A7836A9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BB00-A146-431F-94A7-9B4E462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8D2AC-4276-4DBE-92E8-6AEDBB9A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F321D-0FC6-4B79-8B3C-8ACB28B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6B03A-A4F6-4561-A2EA-80936FB7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4EE7D-9BF5-4148-97CE-E722EF6F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75F7C-F8A1-42EA-83D6-87EA4DA9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4A1DF-F7BA-4773-BD9C-9C9AC41D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ED006-E661-4CBA-8293-D1DAD40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7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B83C0B-E9EB-4BEC-B9C0-4F78D443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C92AB-0A10-4155-83C9-4997E046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D4A3C-2C4B-41BD-BECB-BD68DE6A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014D-B28E-41B9-807F-A9C2EB49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5930B-09C4-4741-A9AE-B4C7C1EA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9E5F-1DF2-49C1-8EE4-56973168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9BAAA-CAC2-41F8-9C73-F69A1348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DBD07-8AA3-490E-9E35-1ECD432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57A3A-0F7B-4EC1-A973-8D58A91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51DBD-F1FD-439F-92EE-9FB2FDBA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B816-9A80-4BF1-974F-966BB789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CB910-867F-474E-A3E5-C204903E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D2729-4938-4E17-99F2-884D1D14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A25D0-B3F1-4D0F-A5F9-40CE1310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6A81-E84B-4454-919A-CA37A75E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F466D-487A-4DF5-8A84-BFC87751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3F96F-B566-4A46-A78B-86D4FD81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B1708-C1A7-44AD-90A6-424F274A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6856-8B41-4EFC-A406-1D9CF21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300E6-1F65-490A-AC3E-E7C9B2A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6E272-349B-4D6C-855F-844BB3D2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345DF-907D-4851-A643-3F125C0C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03AEF-9223-4E1E-9707-8CE40050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4B59E-376E-4676-AC01-EA7E7DC1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F4A61-7EDF-43F6-A6D7-63B4EFC6F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E0ECB-E538-4FC6-891B-C70098ABB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2555AD-7318-45DF-A6EB-174829A0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A2F9E-96BA-4F37-B455-B2D5CB34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008F3-F5CF-4546-A6B3-F75BD92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88D3-8927-4083-8616-F207F3A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4F89C-E972-49FB-B433-0E190750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04563-6D01-4D5B-800B-D6B83268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7F34D1-C5F8-463F-A7B9-DCC8C98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D1FF3F-3E8D-4BBF-933F-C770F3E3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BFE83-6614-4C69-B1E5-4970CD46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772D5-86FC-46CB-B9D8-D39E1FA3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6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34C-7292-41D2-A0EE-1C45EF27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E8FA6-9F80-4DC8-B424-7A5E9874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9A409-0E58-4C1D-8FEE-3A6EF6DD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B2EF3-2B42-48C1-819C-9EE01D77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00F35-2498-4E5E-AE62-BA261A93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BA158-B224-41D8-9BDD-721549CF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69D1-1439-4DFD-B89D-BF02254D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656FA-DC2C-4394-A28D-05153804F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164D5-E37C-4FEB-A2AB-B2E0B1DC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4B296-1590-4D87-BB2E-F0D32E77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F1978-E9A7-4AEF-99F3-573E1FE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732B-FBF7-4261-BB18-2F171435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DE7064-6839-45D5-894B-8A48FA8F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E6D43-04C1-4683-A6CE-8E024AE6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13345-6124-408D-8803-A8AEBFE23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5D43-09EA-4D65-9DBB-F596677DCE58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D04CA-023B-444A-A01B-F60F8A237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77B09-9F7F-4630-8280-2C73381E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53AC-3A22-42F3-B5FA-007D1A8F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선택으로 사이클 형성되는지 확인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98F393-9F76-4EF4-8CAD-B65F06E9147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737A46A-9268-48AB-9028-BCC0AABF0426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84128-CCA9-4F21-91CD-934B2EE20501}"/>
              </a:ext>
            </a:extLst>
          </p:cNvPr>
          <p:cNvSpPr txBox="1"/>
          <p:nvPr/>
        </p:nvSpPr>
        <p:spPr>
          <a:xfrm>
            <a:off x="6433716" y="6734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사이클 형성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94A23-124B-4CFB-B9C2-2C0B8B2CA105}"/>
              </a:ext>
            </a:extLst>
          </p:cNvPr>
          <p:cNvSpPr txBox="1"/>
          <p:nvPr/>
        </p:nvSpPr>
        <p:spPr>
          <a:xfrm>
            <a:off x="3371360" y="183681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사이클 형성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7F1AC7-0EDB-4BDA-B705-464E1540BBC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528BB-F7A1-4B29-8F01-FFA492ED8F05}"/>
              </a:ext>
            </a:extLst>
          </p:cNvPr>
          <p:cNvSpPr txBox="1"/>
          <p:nvPr/>
        </p:nvSpPr>
        <p:spPr>
          <a:xfrm>
            <a:off x="4689990" y="4306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Kruskal </a:t>
            </a:r>
            <a:r>
              <a:rPr lang="ko-KR" altLang="en-US" sz="2400" b="1" dirty="0"/>
              <a:t>알고리즘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0824-8DE3-457A-A74C-20A49A368BCC}"/>
              </a:ext>
            </a:extLst>
          </p:cNvPr>
          <p:cNvSpPr txBox="1"/>
          <p:nvPr/>
        </p:nvSpPr>
        <p:spPr>
          <a:xfrm>
            <a:off x="8486275" y="5690119"/>
            <a:ext cx="35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확정 선택된</a:t>
            </a:r>
            <a:r>
              <a:rPr lang="en-US" altLang="ko-KR" dirty="0"/>
              <a:t> </a:t>
            </a:r>
            <a:r>
              <a:rPr lang="ko-KR" altLang="en-US" dirty="0"/>
              <a:t>간선의 개수가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정점 </a:t>
            </a:r>
            <a:r>
              <a:rPr lang="en-US" altLang="ko-KR" dirty="0"/>
              <a:t>– 1)</a:t>
            </a:r>
            <a:r>
              <a:rPr lang="ko-KR" altLang="en-US" dirty="0"/>
              <a:t>개가 될 때까지 반복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FD8589-48BA-4C39-B67B-A791830538B9}"/>
              </a:ext>
            </a:extLst>
          </p:cNvPr>
          <p:cNvGrpSpPr/>
          <p:nvPr/>
        </p:nvGrpSpPr>
        <p:grpSpPr>
          <a:xfrm>
            <a:off x="7936158" y="2228061"/>
            <a:ext cx="4158040" cy="2844800"/>
            <a:chOff x="571500" y="927100"/>
            <a:chExt cx="4158040" cy="28448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6724184-A824-4097-A829-6E09626DDA1C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00DFCC-A100-46EE-B226-F3E2955452CD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78ABC06-CDDD-4214-8FDA-99BD70B6829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14871A-084F-4898-81A0-1064140334E9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B9328ED-2681-421D-98D4-52C4BB2E4877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960642-5E73-42AA-8527-25303959A10A}"/>
                </a:ext>
              </a:extLst>
            </p:cNvPr>
            <p:cNvCxnSpPr>
              <a:cxnSpLocks/>
              <a:stCxn id="23" idx="3"/>
              <a:endCxn id="22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2E8417-9421-4730-A1AF-D64CFEFE9D56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5AFD1E6-52A0-4C65-9621-85A2AAED45D9}"/>
                </a:ext>
              </a:extLst>
            </p:cNvPr>
            <p:cNvCxnSpPr>
              <a:cxnSpLocks/>
              <a:stCxn id="23" idx="4"/>
              <a:endCxn id="21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F59DE41-4652-4DE4-84F2-0180056C4654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B58C78-1DF1-4064-B1CE-05E1AE2B49C7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86C9BA-3F21-4332-AB61-8CFFC3598E38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0EE75-36FF-4440-AB85-BBB2CAAC479D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DE9508-6AFC-421E-89E1-48336A3ED1A1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C65AFE7-95FE-4B6C-B4C6-FC725A5963EB}"/>
                </a:ext>
              </a:extLst>
            </p:cNvPr>
            <p:cNvCxnSpPr>
              <a:cxnSpLocks/>
              <a:stCxn id="23" idx="2"/>
              <a:endCxn id="18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ACAAB2-A0B7-4D60-A1AE-FF978F9B90CB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80CBA4C-A56D-4AD6-B0EA-4D74B9B009E2}"/>
                </a:ext>
              </a:extLst>
            </p:cNvPr>
            <p:cNvCxnSpPr>
              <a:cxnSpLocks/>
              <a:stCxn id="21" idx="1"/>
              <a:endCxn id="22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008DC-0DFC-4009-AD1D-A94340DD9B1A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9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659559" y="2228980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E0763C-1556-472F-B869-7E6A10D1A6E5}"/>
              </a:ext>
            </a:extLst>
          </p:cNvPr>
          <p:cNvSpPr/>
          <p:nvPr/>
        </p:nvSpPr>
        <p:spPr>
          <a:xfrm>
            <a:off x="10677816" y="2136478"/>
            <a:ext cx="1177086" cy="3061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03FD3E-25FD-4B52-B3A5-F37E36AA3DE0}"/>
              </a:ext>
            </a:extLst>
          </p:cNvPr>
          <p:cNvCxnSpPr>
            <a:cxnSpLocks/>
          </p:cNvCxnSpPr>
          <p:nvPr/>
        </p:nvCxnSpPr>
        <p:spPr>
          <a:xfrm>
            <a:off x="11291845" y="3163531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A47A4A-8ED1-43A3-9B1B-55F5CDB05353}"/>
              </a:ext>
            </a:extLst>
          </p:cNvPr>
          <p:cNvSpPr/>
          <p:nvPr/>
        </p:nvSpPr>
        <p:spPr>
          <a:xfrm>
            <a:off x="7581023" y="2123498"/>
            <a:ext cx="1095747" cy="30873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D77398-316B-4DA9-972E-D28D18E7AA40}"/>
              </a:ext>
            </a:extLst>
          </p:cNvPr>
          <p:cNvGrpSpPr/>
          <p:nvPr/>
        </p:nvGrpSpPr>
        <p:grpSpPr>
          <a:xfrm>
            <a:off x="9174333" y="5244293"/>
            <a:ext cx="2764130" cy="1411705"/>
            <a:chOff x="5655551" y="826867"/>
            <a:chExt cx="2764130" cy="245589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47A90-7B6B-4F7C-891D-85D116956831}"/>
                </a:ext>
              </a:extLst>
            </p:cNvPr>
            <p:cNvSpPr txBox="1"/>
            <p:nvPr/>
          </p:nvSpPr>
          <p:spPr>
            <a:xfrm>
              <a:off x="5655551" y="8268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383B55-E9EE-46B1-88C6-FDC99E0842EE}"/>
                </a:ext>
              </a:extLst>
            </p:cNvPr>
            <p:cNvSpPr txBox="1"/>
            <p:nvPr/>
          </p:nvSpPr>
          <p:spPr>
            <a:xfrm>
              <a:off x="7103725" y="1312902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798E59-C843-49FF-8117-13E039914816}"/>
                </a:ext>
              </a:extLst>
            </p:cNvPr>
            <p:cNvSpPr txBox="1"/>
            <p:nvPr/>
          </p:nvSpPr>
          <p:spPr>
            <a:xfrm>
              <a:off x="6250425" y="21360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BCCA93-D6D2-4B82-BBBA-FEBD0B086CA4}"/>
                </a:ext>
              </a:extLst>
            </p:cNvPr>
            <p:cNvSpPr txBox="1"/>
            <p:nvPr/>
          </p:nvSpPr>
          <p:spPr>
            <a:xfrm>
              <a:off x="7614648" y="29134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D531C4-12DE-4C74-AF55-F662E2958BB5}"/>
                </a:ext>
              </a:extLst>
            </p:cNvPr>
            <p:cNvSpPr txBox="1"/>
            <p:nvPr/>
          </p:nvSpPr>
          <p:spPr>
            <a:xfrm>
              <a:off x="7981741" y="21648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DA63CB5-E001-4D1D-8627-433AEC6DE58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7322695" y="1785567"/>
              <a:ext cx="878016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1651707-10DF-45C5-90EE-1B9577B046AC}"/>
                </a:ext>
              </a:extLst>
            </p:cNvPr>
            <p:cNvCxnSpPr>
              <a:cxnSpLocks/>
              <a:stCxn id="56" idx="2"/>
              <a:endCxn id="55" idx="0"/>
            </p:cNvCxnSpPr>
            <p:nvPr/>
          </p:nvCxnSpPr>
          <p:spPr>
            <a:xfrm flipH="1">
              <a:off x="7833618" y="2534166"/>
              <a:ext cx="367093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39BE1F7-2AF4-4D8B-A352-A95B9441E387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6469395" y="1785567"/>
              <a:ext cx="853300" cy="350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64F1248-A168-4063-98CD-3FC276130730}"/>
              </a:ext>
            </a:extLst>
          </p:cNvPr>
          <p:cNvCxnSpPr>
            <a:cxnSpLocks/>
          </p:cNvCxnSpPr>
          <p:nvPr/>
        </p:nvCxnSpPr>
        <p:spPr>
          <a:xfrm>
            <a:off x="8129459" y="3163531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1AA34A-9044-443A-8EC5-4640BE0F10F7}"/>
              </a:ext>
            </a:extLst>
          </p:cNvPr>
          <p:cNvSpPr txBox="1"/>
          <p:nvPr/>
        </p:nvSpPr>
        <p:spPr>
          <a:xfrm>
            <a:off x="7228383" y="137160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62" name="표 8">
            <a:extLst>
              <a:ext uri="{FF2B5EF4-FFF2-40B4-BE49-F238E27FC236}">
                <a16:creationId xmlns:a16="http://schemas.microsoft.com/office/drawing/2014/main" id="{7659916C-4640-4BB3-8F99-B0B3633E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6283"/>
              </p:ext>
            </p:extLst>
          </p:nvPr>
        </p:nvGraphicFramePr>
        <p:xfrm>
          <a:off x="8099581" y="1207312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1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696440" y="2664870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E0763C-1556-472F-B869-7E6A10D1A6E5}"/>
              </a:ext>
            </a:extLst>
          </p:cNvPr>
          <p:cNvSpPr/>
          <p:nvPr/>
        </p:nvSpPr>
        <p:spPr>
          <a:xfrm>
            <a:off x="9070252" y="2559388"/>
            <a:ext cx="2857710" cy="3061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03FD3E-25FD-4B52-B3A5-F37E36AA3DE0}"/>
              </a:ext>
            </a:extLst>
          </p:cNvPr>
          <p:cNvCxnSpPr>
            <a:cxnSpLocks/>
          </p:cNvCxnSpPr>
          <p:nvPr/>
        </p:nvCxnSpPr>
        <p:spPr>
          <a:xfrm>
            <a:off x="11328726" y="3599421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A47A4A-8ED1-43A3-9B1B-55F5CDB05353}"/>
              </a:ext>
            </a:extLst>
          </p:cNvPr>
          <p:cNvSpPr/>
          <p:nvPr/>
        </p:nvSpPr>
        <p:spPr>
          <a:xfrm>
            <a:off x="7617904" y="2559388"/>
            <a:ext cx="1095747" cy="30873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EEC140-048A-4776-80F0-3D79F87720B3}"/>
              </a:ext>
            </a:extLst>
          </p:cNvPr>
          <p:cNvGrpSpPr/>
          <p:nvPr/>
        </p:nvGrpSpPr>
        <p:grpSpPr>
          <a:xfrm>
            <a:off x="9014858" y="5673619"/>
            <a:ext cx="2913104" cy="898777"/>
            <a:chOff x="5655551" y="826867"/>
            <a:chExt cx="2913104" cy="16785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DB2983-30B4-42C5-ACAB-46DA31FB3A66}"/>
                </a:ext>
              </a:extLst>
            </p:cNvPr>
            <p:cNvSpPr txBox="1"/>
            <p:nvPr/>
          </p:nvSpPr>
          <p:spPr>
            <a:xfrm>
              <a:off x="5655551" y="8268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1CC24A-6E48-4B0D-BA55-4CDAC7B06978}"/>
                </a:ext>
              </a:extLst>
            </p:cNvPr>
            <p:cNvSpPr txBox="1"/>
            <p:nvPr/>
          </p:nvSpPr>
          <p:spPr>
            <a:xfrm>
              <a:off x="6250425" y="21360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B89AA59-C40D-4B75-B476-430BDD1183B4}"/>
                </a:ext>
              </a:extLst>
            </p:cNvPr>
            <p:cNvSpPr txBox="1"/>
            <p:nvPr/>
          </p:nvSpPr>
          <p:spPr>
            <a:xfrm>
              <a:off x="8130715" y="2136042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55EB74-24A5-4FAB-A23D-DB3C116A6EB3}"/>
                </a:ext>
              </a:extLst>
            </p:cNvPr>
            <p:cNvSpPr txBox="1"/>
            <p:nvPr/>
          </p:nvSpPr>
          <p:spPr>
            <a:xfrm>
              <a:off x="7103725" y="12965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18D44B-CCDC-4506-9B9B-5B34F4268D81}"/>
                </a:ext>
              </a:extLst>
            </p:cNvPr>
            <p:cNvCxnSpPr>
              <a:cxnSpLocks/>
              <a:stCxn id="63" idx="2"/>
              <a:endCxn id="62" idx="0"/>
            </p:cNvCxnSpPr>
            <p:nvPr/>
          </p:nvCxnSpPr>
          <p:spPr>
            <a:xfrm>
              <a:off x="7322695" y="1665852"/>
              <a:ext cx="1026990" cy="47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A760CB3-1254-4247-8BDD-8FEAB8098DD6}"/>
                </a:ext>
              </a:extLst>
            </p:cNvPr>
            <p:cNvCxnSpPr>
              <a:cxnSpLocks/>
              <a:stCxn id="63" idx="2"/>
              <a:endCxn id="61" idx="0"/>
            </p:cNvCxnSpPr>
            <p:nvPr/>
          </p:nvCxnSpPr>
          <p:spPr>
            <a:xfrm flipH="1">
              <a:off x="6469395" y="1665852"/>
              <a:ext cx="853300" cy="47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1E2850-0739-4EAA-AC1A-1CB7466F8BD7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0067059" y="4406839"/>
            <a:ext cx="903912" cy="30066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543BE35-2869-4242-B2A1-BC7EC11C313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166340" y="3604670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BEAE59-8522-4CBD-9449-95CD7CA672AE}"/>
              </a:ext>
            </a:extLst>
          </p:cNvPr>
          <p:cNvSpPr txBox="1"/>
          <p:nvPr/>
        </p:nvSpPr>
        <p:spPr>
          <a:xfrm>
            <a:off x="7295142" y="160803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50" name="표 8">
            <a:extLst>
              <a:ext uri="{FF2B5EF4-FFF2-40B4-BE49-F238E27FC236}">
                <a16:creationId xmlns:a16="http://schemas.microsoft.com/office/drawing/2014/main" id="{1BEDBB76-D9EA-4A9F-A681-638765DDA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14111"/>
              </p:ext>
            </p:extLst>
          </p:nvPr>
        </p:nvGraphicFramePr>
        <p:xfrm>
          <a:off x="8166340" y="1443743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8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611548" y="2326060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E0763C-1556-472F-B869-7E6A10D1A6E5}"/>
              </a:ext>
            </a:extLst>
          </p:cNvPr>
          <p:cNvSpPr/>
          <p:nvPr/>
        </p:nvSpPr>
        <p:spPr>
          <a:xfrm>
            <a:off x="9043016" y="2220578"/>
            <a:ext cx="2800054" cy="3061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03FD3E-25FD-4B52-B3A5-F37E36AA3DE0}"/>
              </a:ext>
            </a:extLst>
          </p:cNvPr>
          <p:cNvCxnSpPr>
            <a:cxnSpLocks/>
          </p:cNvCxnSpPr>
          <p:nvPr/>
        </p:nvCxnSpPr>
        <p:spPr>
          <a:xfrm>
            <a:off x="11243834" y="3260611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A47A4A-8ED1-43A3-9B1B-55F5CDB05353}"/>
              </a:ext>
            </a:extLst>
          </p:cNvPr>
          <p:cNvSpPr/>
          <p:nvPr/>
        </p:nvSpPr>
        <p:spPr>
          <a:xfrm>
            <a:off x="7533012" y="2220578"/>
            <a:ext cx="1095747" cy="30873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CD6180-B80C-4A95-A039-1294DE8D4CE1}"/>
              </a:ext>
            </a:extLst>
          </p:cNvPr>
          <p:cNvGrpSpPr/>
          <p:nvPr/>
        </p:nvGrpSpPr>
        <p:grpSpPr>
          <a:xfrm>
            <a:off x="10109746" y="5340452"/>
            <a:ext cx="1728214" cy="1229624"/>
            <a:chOff x="5655551" y="826867"/>
            <a:chExt cx="1728214" cy="16785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26DA36-E10A-46A7-BBEC-62834D6D050C}"/>
                </a:ext>
              </a:extLst>
            </p:cNvPr>
            <p:cNvSpPr txBox="1"/>
            <p:nvPr/>
          </p:nvSpPr>
          <p:spPr>
            <a:xfrm>
              <a:off x="5655551" y="8268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BFE6CC-F160-4926-B466-05BD2CB4C907}"/>
                </a:ext>
              </a:extLst>
            </p:cNvPr>
            <p:cNvSpPr txBox="1"/>
            <p:nvPr/>
          </p:nvSpPr>
          <p:spPr>
            <a:xfrm>
              <a:off x="6250425" y="21360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3436B-8174-46B8-84E4-1B307799BDA8}"/>
                </a:ext>
              </a:extLst>
            </p:cNvPr>
            <p:cNvSpPr txBox="1"/>
            <p:nvPr/>
          </p:nvSpPr>
          <p:spPr>
            <a:xfrm>
              <a:off x="6945825" y="1359937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06510DF-D38B-4101-A18B-764EEDD4AF89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6469395" y="1729269"/>
              <a:ext cx="695400" cy="406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F65BFA-30C4-4F91-B27D-CB8F60127A59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9982167" y="4068029"/>
            <a:ext cx="903912" cy="30066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CB59F0-72BE-4E3F-9F4E-47EC07DEF40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081448" y="3265860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F20366-F358-46EB-B061-863CFF830DA7}"/>
              </a:ext>
            </a:extLst>
          </p:cNvPr>
          <p:cNvSpPr txBox="1"/>
          <p:nvPr/>
        </p:nvSpPr>
        <p:spPr>
          <a:xfrm>
            <a:off x="7295142" y="144025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57" name="표 8">
            <a:extLst>
              <a:ext uri="{FF2B5EF4-FFF2-40B4-BE49-F238E27FC236}">
                <a16:creationId xmlns:a16="http://schemas.microsoft.com/office/drawing/2014/main" id="{24DE79EE-1C2F-4EF8-BDAD-4F3CFB68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01286"/>
              </p:ext>
            </p:extLst>
          </p:nvPr>
        </p:nvGraphicFramePr>
        <p:xfrm>
          <a:off x="8166340" y="1275963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5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769276" y="2614214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E0763C-1556-472F-B869-7E6A10D1A6E5}"/>
              </a:ext>
            </a:extLst>
          </p:cNvPr>
          <p:cNvSpPr/>
          <p:nvPr/>
        </p:nvSpPr>
        <p:spPr>
          <a:xfrm>
            <a:off x="7482981" y="2508732"/>
            <a:ext cx="4517817" cy="3061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03FD3E-25FD-4B52-B3A5-F37E36AA3DE0}"/>
              </a:ext>
            </a:extLst>
          </p:cNvPr>
          <p:cNvCxnSpPr>
            <a:cxnSpLocks/>
          </p:cNvCxnSpPr>
          <p:nvPr/>
        </p:nvCxnSpPr>
        <p:spPr>
          <a:xfrm>
            <a:off x="11401562" y="3548765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CD6180-B80C-4A95-A039-1294DE8D4CE1}"/>
              </a:ext>
            </a:extLst>
          </p:cNvPr>
          <p:cNvGrpSpPr/>
          <p:nvPr/>
        </p:nvGrpSpPr>
        <p:grpSpPr>
          <a:xfrm>
            <a:off x="8959102" y="5923415"/>
            <a:ext cx="1189749" cy="858877"/>
            <a:chOff x="5655551" y="826867"/>
            <a:chExt cx="1189749" cy="8588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26DA36-E10A-46A7-BBEC-62834D6D050C}"/>
                </a:ext>
              </a:extLst>
            </p:cNvPr>
            <p:cNvSpPr txBox="1"/>
            <p:nvPr/>
          </p:nvSpPr>
          <p:spPr>
            <a:xfrm>
              <a:off x="5655551" y="8268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BFE6CC-F160-4926-B466-05BD2CB4C907}"/>
                </a:ext>
              </a:extLst>
            </p:cNvPr>
            <p:cNvSpPr txBox="1"/>
            <p:nvPr/>
          </p:nvSpPr>
          <p:spPr>
            <a:xfrm>
              <a:off x="6066135" y="131641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F65BFA-30C4-4F91-B27D-CB8F60127A59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0139895" y="4356183"/>
            <a:ext cx="903912" cy="30066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CB59F0-72BE-4E3F-9F4E-47EC07DEF40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239176" y="3554014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8ED1A4F-2B1A-494C-8F35-31D32C92A28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8709076" y="3084114"/>
            <a:ext cx="21971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1B365C-34AF-4910-AEA2-CB4BB7EA52A8}"/>
              </a:ext>
            </a:extLst>
          </p:cNvPr>
          <p:cNvSpPr txBox="1"/>
          <p:nvPr/>
        </p:nvSpPr>
        <p:spPr>
          <a:xfrm>
            <a:off x="60871" y="2130421"/>
            <a:ext cx="7053534" cy="175432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선택된 간선의 개수 </a:t>
            </a:r>
            <a:r>
              <a:rPr lang="en-US" altLang="ko-KR" sz="3600" dirty="0"/>
              <a:t>(4)</a:t>
            </a:r>
            <a:r>
              <a:rPr lang="ko-KR" altLang="en-US" sz="3600" dirty="0"/>
              <a:t>가</a:t>
            </a:r>
            <a:endParaRPr lang="en-US" altLang="ko-KR" sz="3600" dirty="0"/>
          </a:p>
          <a:p>
            <a:pPr algn="ctr"/>
            <a:r>
              <a:rPr lang="ko-KR" altLang="en-US" sz="3600" dirty="0"/>
              <a:t>정점의 개수 </a:t>
            </a:r>
            <a:r>
              <a:rPr lang="en-US" altLang="ko-KR" sz="3600" dirty="0"/>
              <a:t>- 1 (4)</a:t>
            </a:r>
            <a:r>
              <a:rPr lang="ko-KR" altLang="en-US" sz="3600" dirty="0"/>
              <a:t>가 되었으므로</a:t>
            </a:r>
            <a:endParaRPr lang="en-US" altLang="ko-KR" sz="3600" dirty="0"/>
          </a:p>
          <a:p>
            <a:pPr algn="ctr"/>
            <a:r>
              <a:rPr lang="ko-KR" altLang="en-US" sz="3600" dirty="0"/>
              <a:t>종료</a:t>
            </a:r>
            <a:endParaRPr lang="en-US" altLang="ko-KR" sz="3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2B4802-E0AF-4E10-ABC5-635FEDB8E795}"/>
              </a:ext>
            </a:extLst>
          </p:cNvPr>
          <p:cNvSpPr txBox="1"/>
          <p:nvPr/>
        </p:nvSpPr>
        <p:spPr>
          <a:xfrm>
            <a:off x="7338100" y="173322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79" name="표 8">
            <a:extLst>
              <a:ext uri="{FF2B5EF4-FFF2-40B4-BE49-F238E27FC236}">
                <a16:creationId xmlns:a16="http://schemas.microsoft.com/office/drawing/2014/main" id="{C9A7208E-8A90-41C0-9D67-3B7870E87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82124"/>
              </p:ext>
            </p:extLst>
          </p:nvPr>
        </p:nvGraphicFramePr>
        <p:xfrm>
          <a:off x="8209298" y="1568932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D61D-3DC6-4845-A40F-0DF6DC07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65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사이클이 형성되는 기준은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737770-3E8A-4CA7-9C69-0E6ABF931DEC}"/>
              </a:ext>
            </a:extLst>
          </p:cNvPr>
          <p:cNvGrpSpPr/>
          <p:nvPr/>
        </p:nvGrpSpPr>
        <p:grpSpPr>
          <a:xfrm>
            <a:off x="6184232" y="1074363"/>
            <a:ext cx="1556084" cy="3336758"/>
            <a:chOff x="7435520" y="1026695"/>
            <a:chExt cx="1556084" cy="333675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443972-2657-419F-92D6-C69535CBC61B}"/>
                </a:ext>
              </a:extLst>
            </p:cNvPr>
            <p:cNvSpPr/>
            <p:nvPr/>
          </p:nvSpPr>
          <p:spPr>
            <a:xfrm>
              <a:off x="7732293" y="1171074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C0A541B-4F07-4AB7-B199-EF26919D6DBB}"/>
                </a:ext>
              </a:extLst>
            </p:cNvPr>
            <p:cNvSpPr/>
            <p:nvPr/>
          </p:nvSpPr>
          <p:spPr>
            <a:xfrm>
              <a:off x="7732293" y="3254335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13EA5F-7004-4DB5-95BF-7D45B4E46510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8221577" y="2085474"/>
              <a:ext cx="0" cy="116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4C95FB-E43F-4474-AFFF-3E54278C5BB2}"/>
                </a:ext>
              </a:extLst>
            </p:cNvPr>
            <p:cNvSpPr/>
            <p:nvPr/>
          </p:nvSpPr>
          <p:spPr>
            <a:xfrm>
              <a:off x="7435520" y="1026695"/>
              <a:ext cx="1556084" cy="3336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0F208FB-AE05-43A9-AED4-3DB3A98EAA95}"/>
              </a:ext>
            </a:extLst>
          </p:cNvPr>
          <p:cNvGrpSpPr/>
          <p:nvPr/>
        </p:nvGrpSpPr>
        <p:grpSpPr>
          <a:xfrm>
            <a:off x="882316" y="1042736"/>
            <a:ext cx="4636168" cy="4628147"/>
            <a:chOff x="882316" y="1042736"/>
            <a:chExt cx="4636168" cy="462814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F7673-DA15-4190-8791-DBD13A91D9D8}"/>
                </a:ext>
              </a:extLst>
            </p:cNvPr>
            <p:cNvSpPr/>
            <p:nvPr/>
          </p:nvSpPr>
          <p:spPr>
            <a:xfrm>
              <a:off x="1171074" y="1187116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2DE2B20-26BA-4934-84D8-EF0DB1672632}"/>
                </a:ext>
              </a:extLst>
            </p:cNvPr>
            <p:cNvSpPr/>
            <p:nvPr/>
          </p:nvSpPr>
          <p:spPr>
            <a:xfrm>
              <a:off x="1171074" y="3270377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589DFE-6F8C-4018-8382-FC312A5DEA0E}"/>
                </a:ext>
              </a:extLst>
            </p:cNvPr>
            <p:cNvSpPr/>
            <p:nvPr/>
          </p:nvSpPr>
          <p:spPr>
            <a:xfrm>
              <a:off x="2815389" y="2135750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35AB07-9F97-4FCE-971A-40731217409A}"/>
                </a:ext>
              </a:extLst>
            </p:cNvPr>
            <p:cNvCxnSpPr>
              <a:cxnSpLocks/>
              <a:stCxn id="33" idx="1"/>
              <a:endCxn id="5" idx="5"/>
            </p:cNvCxnSpPr>
            <p:nvPr/>
          </p:nvCxnSpPr>
          <p:spPr>
            <a:xfrm flipH="1" flipV="1">
              <a:off x="2006334" y="4050866"/>
              <a:ext cx="928300" cy="72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193B3C0-4229-4D59-9D2C-5B48A2F98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6586" y="2882006"/>
              <a:ext cx="861727" cy="68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B0B40C-2EC5-435D-A408-5D100AE75A68}"/>
                </a:ext>
              </a:extLst>
            </p:cNvPr>
            <p:cNvSpPr/>
            <p:nvPr/>
          </p:nvSpPr>
          <p:spPr>
            <a:xfrm>
              <a:off x="882316" y="1042736"/>
              <a:ext cx="4636168" cy="4628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FC40FDA-B40F-47F0-ACF8-8771EB8D09BA}"/>
                </a:ext>
              </a:extLst>
            </p:cNvPr>
            <p:cNvCxnSpPr>
              <a:cxnSpLocks/>
              <a:stCxn id="5" idx="0"/>
              <a:endCxn id="4" idx="4"/>
            </p:cNvCxnSpPr>
            <p:nvPr/>
          </p:nvCxnSpPr>
          <p:spPr>
            <a:xfrm flipV="1">
              <a:off x="1660358" y="2101516"/>
              <a:ext cx="0" cy="116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AE41AA3-5502-49CB-AA8C-9FCDFA4DBB56}"/>
                </a:ext>
              </a:extLst>
            </p:cNvPr>
            <p:cNvSpPr/>
            <p:nvPr/>
          </p:nvSpPr>
          <p:spPr>
            <a:xfrm>
              <a:off x="2791326" y="4637466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71BFF3F-0F11-4784-BDB2-65FC44D8AF53}"/>
                </a:ext>
              </a:extLst>
            </p:cNvPr>
            <p:cNvSpPr/>
            <p:nvPr/>
          </p:nvSpPr>
          <p:spPr>
            <a:xfrm>
              <a:off x="4371474" y="3332748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99AF636-BA54-4375-A3FD-714F2B367B7E}"/>
                </a:ext>
              </a:extLst>
            </p:cNvPr>
            <p:cNvCxnSpPr>
              <a:cxnSpLocks/>
              <a:stCxn id="6" idx="1"/>
              <a:endCxn id="4" idx="6"/>
            </p:cNvCxnSpPr>
            <p:nvPr/>
          </p:nvCxnSpPr>
          <p:spPr>
            <a:xfrm flipH="1" flipV="1">
              <a:off x="2149642" y="1644316"/>
              <a:ext cx="809055" cy="625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제목 1">
            <a:extLst>
              <a:ext uri="{FF2B5EF4-FFF2-40B4-BE49-F238E27FC236}">
                <a16:creationId xmlns:a16="http://schemas.microsoft.com/office/drawing/2014/main" id="{BCC0246B-53D0-49ED-9734-B5E7F6CBBE09}"/>
              </a:ext>
            </a:extLst>
          </p:cNvPr>
          <p:cNvSpPr txBox="1">
            <a:spLocks/>
          </p:cNvSpPr>
          <p:nvPr/>
        </p:nvSpPr>
        <p:spPr>
          <a:xfrm>
            <a:off x="5794675" y="4332770"/>
            <a:ext cx="6268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다른 그룹끼리 간선을 연결해도 사이클이 형성되지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8043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D61D-3DC6-4845-A40F-0DF6DC07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그룹을 나누는 기준은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3CFC1-FB97-4D0C-8796-6E3CF200A4F5}"/>
              </a:ext>
            </a:extLst>
          </p:cNvPr>
          <p:cNvSpPr txBox="1"/>
          <p:nvPr/>
        </p:nvSpPr>
        <p:spPr>
          <a:xfrm>
            <a:off x="7918644" y="1074363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그룹마다 대표 정점을 하나씩 정한다</a:t>
            </a:r>
            <a:endParaRPr lang="en-US" altLang="ko-KR" dirty="0"/>
          </a:p>
          <a:p>
            <a:r>
              <a:rPr lang="ko-KR" altLang="en-US" dirty="0"/>
              <a:t>이 대표정점으로 그룹을 구분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A9795A-3F9B-4BCC-B6F4-A2987CA55981}"/>
              </a:ext>
            </a:extLst>
          </p:cNvPr>
          <p:cNvGrpSpPr/>
          <p:nvPr/>
        </p:nvGrpSpPr>
        <p:grpSpPr>
          <a:xfrm>
            <a:off x="6184232" y="1074363"/>
            <a:ext cx="1556084" cy="3336758"/>
            <a:chOff x="7435520" y="1026695"/>
            <a:chExt cx="1556084" cy="333675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9BB2A7-3BE9-450A-AE9E-9BB67710C84A}"/>
                </a:ext>
              </a:extLst>
            </p:cNvPr>
            <p:cNvSpPr/>
            <p:nvPr/>
          </p:nvSpPr>
          <p:spPr>
            <a:xfrm>
              <a:off x="7732293" y="1171074"/>
              <a:ext cx="978568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51F8E3-CD3D-43AD-BD53-2A80F811E30D}"/>
                </a:ext>
              </a:extLst>
            </p:cNvPr>
            <p:cNvSpPr/>
            <p:nvPr/>
          </p:nvSpPr>
          <p:spPr>
            <a:xfrm>
              <a:off x="7732293" y="3254335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F04B04-C5B8-4A5B-87A7-079E8B0B4F0B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8221577" y="2085474"/>
              <a:ext cx="0" cy="116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8F2126-791A-4D60-ABDE-6C8D14D07BA2}"/>
                </a:ext>
              </a:extLst>
            </p:cNvPr>
            <p:cNvSpPr/>
            <p:nvPr/>
          </p:nvSpPr>
          <p:spPr>
            <a:xfrm>
              <a:off x="7435520" y="1026695"/>
              <a:ext cx="1556084" cy="3336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5A0D9B-65FF-4981-BF9D-664F3E3E28EC}"/>
              </a:ext>
            </a:extLst>
          </p:cNvPr>
          <p:cNvGrpSpPr/>
          <p:nvPr/>
        </p:nvGrpSpPr>
        <p:grpSpPr>
          <a:xfrm>
            <a:off x="882316" y="1042736"/>
            <a:ext cx="4636168" cy="4628147"/>
            <a:chOff x="882316" y="1042736"/>
            <a:chExt cx="4636168" cy="462814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587B9F3-2938-4359-88AB-0C4208A08914}"/>
                </a:ext>
              </a:extLst>
            </p:cNvPr>
            <p:cNvSpPr/>
            <p:nvPr/>
          </p:nvSpPr>
          <p:spPr>
            <a:xfrm>
              <a:off x="1171074" y="1187116"/>
              <a:ext cx="978568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B8589E-F9D2-4D61-9C79-FA0B69E34981}"/>
                </a:ext>
              </a:extLst>
            </p:cNvPr>
            <p:cNvSpPr/>
            <p:nvPr/>
          </p:nvSpPr>
          <p:spPr>
            <a:xfrm>
              <a:off x="1171074" y="3270377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7553FF7-A08A-4CD6-911E-E697374B8E2E}"/>
                </a:ext>
              </a:extLst>
            </p:cNvPr>
            <p:cNvSpPr/>
            <p:nvPr/>
          </p:nvSpPr>
          <p:spPr>
            <a:xfrm>
              <a:off x="2815389" y="2135750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BD6C082-FAC5-4839-AEB3-F07C2BF2A1FB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2006334" y="4050866"/>
              <a:ext cx="928300" cy="72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8B2CFF-148A-4919-A8C9-623EC27459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6586" y="2882006"/>
              <a:ext cx="861727" cy="68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580D272-1551-4700-BC3F-C9A433D97861}"/>
                </a:ext>
              </a:extLst>
            </p:cNvPr>
            <p:cNvSpPr/>
            <p:nvPr/>
          </p:nvSpPr>
          <p:spPr>
            <a:xfrm>
              <a:off x="882316" y="1042736"/>
              <a:ext cx="4636168" cy="4628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C5E6840-B325-4827-B5A3-A1BE61A39D44}"/>
                </a:ext>
              </a:extLst>
            </p:cNvPr>
            <p:cNvCxnSpPr>
              <a:cxnSpLocks/>
              <a:stCxn id="28" idx="0"/>
              <a:endCxn id="27" idx="4"/>
            </p:cNvCxnSpPr>
            <p:nvPr/>
          </p:nvCxnSpPr>
          <p:spPr>
            <a:xfrm flipV="1">
              <a:off x="1660358" y="2101516"/>
              <a:ext cx="0" cy="116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CBC8671-3215-45B6-BA10-0A2985D8A422}"/>
                </a:ext>
              </a:extLst>
            </p:cNvPr>
            <p:cNvSpPr/>
            <p:nvPr/>
          </p:nvSpPr>
          <p:spPr>
            <a:xfrm>
              <a:off x="2791326" y="4637466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B5822DF-C08A-4337-9BFE-8AAAE361C61E}"/>
                </a:ext>
              </a:extLst>
            </p:cNvPr>
            <p:cNvSpPr/>
            <p:nvPr/>
          </p:nvSpPr>
          <p:spPr>
            <a:xfrm>
              <a:off x="4371474" y="3332748"/>
              <a:ext cx="97856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1414E09-CA61-437C-B994-BD7A01199FD1}"/>
                </a:ext>
              </a:extLst>
            </p:cNvPr>
            <p:cNvCxnSpPr>
              <a:cxnSpLocks/>
              <a:stCxn id="29" idx="1"/>
              <a:endCxn id="27" idx="6"/>
            </p:cNvCxnSpPr>
            <p:nvPr/>
          </p:nvCxnSpPr>
          <p:spPr>
            <a:xfrm flipH="1" flipV="1">
              <a:off x="2149642" y="1644316"/>
              <a:ext cx="809055" cy="625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55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정점이</a:t>
            </a:r>
            <a:endParaRPr lang="en-US" altLang="ko-KR" dirty="0"/>
          </a:p>
          <a:p>
            <a:pPr algn="ctr"/>
            <a:r>
              <a:rPr lang="ko-KR" altLang="en-US" dirty="0"/>
              <a:t>같은 그룹에 있는가</a:t>
            </a:r>
            <a:r>
              <a:rPr lang="en-US" altLang="ko-KR" dirty="0"/>
              <a:t>?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98F393-9F76-4EF4-8CAD-B65F06E9147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737A46A-9268-48AB-9028-BCC0AABF0426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84128-CCA9-4F21-91CD-934B2EE20501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94A23-124B-4CFB-B9C2-2C0B8B2CA105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7F1AC7-0EDB-4BDA-B705-464E1540BBC5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8AE45233-6AEE-47B9-B506-4318336E6F0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그룹을 하나로 합친다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E57A74-26E3-4BB4-9B3A-1FA66FF66BD5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528BB-F7A1-4B29-8F01-FFA492ED8F05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Kruskal </a:t>
            </a:r>
            <a:r>
              <a:rPr lang="ko-KR" altLang="en-US" sz="2400" b="1" dirty="0"/>
              <a:t>알고리즘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0824-8DE3-457A-A74C-20A49A368BCC}"/>
              </a:ext>
            </a:extLst>
          </p:cNvPr>
          <p:cNvSpPr txBox="1"/>
          <p:nvPr/>
        </p:nvSpPr>
        <p:spPr>
          <a:xfrm>
            <a:off x="8486275" y="5690119"/>
            <a:ext cx="35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확정 선택된</a:t>
            </a:r>
            <a:r>
              <a:rPr lang="en-US" altLang="ko-KR" dirty="0"/>
              <a:t> </a:t>
            </a:r>
            <a:r>
              <a:rPr lang="ko-KR" altLang="en-US" dirty="0"/>
              <a:t>간선의 개수가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정점 </a:t>
            </a:r>
            <a:r>
              <a:rPr lang="en-US" altLang="ko-KR" dirty="0"/>
              <a:t>– 1)</a:t>
            </a:r>
            <a:r>
              <a:rPr lang="ko-KR" altLang="en-US" dirty="0"/>
              <a:t>개가 될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139890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정점이</a:t>
            </a:r>
            <a:endParaRPr lang="en-US" altLang="ko-KR" dirty="0"/>
          </a:p>
          <a:p>
            <a:pPr algn="ctr"/>
            <a:r>
              <a:rPr lang="ko-KR" altLang="en-US" dirty="0"/>
              <a:t>같은 그룹에 있는가</a:t>
            </a:r>
            <a:r>
              <a:rPr lang="en-US" altLang="ko-KR" dirty="0"/>
              <a:t>?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98F393-9F76-4EF4-8CAD-B65F06E9147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737A46A-9268-48AB-9028-BCC0AABF0426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84128-CCA9-4F21-91CD-934B2EE20501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94A23-124B-4CFB-B9C2-2C0B8B2CA105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7F1AC7-0EDB-4BDA-B705-464E1540BBC5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8AE45233-6AEE-47B9-B506-4318336E6F0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그룹을 하나로 합친다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E57A74-26E3-4BB4-9B3A-1FA66FF66BD5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528BB-F7A1-4B29-8F01-FFA492ED8F05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Kruskal </a:t>
            </a:r>
            <a:r>
              <a:rPr lang="ko-KR" altLang="en-US" sz="2400" b="1" dirty="0"/>
              <a:t>알고리즘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0824-8DE3-457A-A74C-20A49A368BCC}"/>
              </a:ext>
            </a:extLst>
          </p:cNvPr>
          <p:cNvSpPr txBox="1"/>
          <p:nvPr/>
        </p:nvSpPr>
        <p:spPr>
          <a:xfrm>
            <a:off x="8486275" y="5690119"/>
            <a:ext cx="35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확정 선택된</a:t>
            </a:r>
            <a:r>
              <a:rPr lang="en-US" altLang="ko-KR" dirty="0"/>
              <a:t> </a:t>
            </a:r>
            <a:r>
              <a:rPr lang="ko-KR" altLang="en-US" dirty="0"/>
              <a:t>간선의 개수가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정점 </a:t>
            </a:r>
            <a:r>
              <a:rPr lang="en-US" altLang="ko-KR" dirty="0"/>
              <a:t>– 1)</a:t>
            </a:r>
            <a:r>
              <a:rPr lang="ko-KR" altLang="en-US" dirty="0"/>
              <a:t>개가 될 때까지 반복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03DD9-B3B2-4CA7-B233-99E031D0FF34}"/>
              </a:ext>
            </a:extLst>
          </p:cNvPr>
          <p:cNvSpPr txBox="1"/>
          <p:nvPr/>
        </p:nvSpPr>
        <p:spPr>
          <a:xfrm>
            <a:off x="7006003" y="1579332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find 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72638-E5E1-4BF9-9E60-EFFF1D418DEB}"/>
              </a:ext>
            </a:extLst>
          </p:cNvPr>
          <p:cNvSpPr txBox="1"/>
          <p:nvPr/>
        </p:nvSpPr>
        <p:spPr>
          <a:xfrm>
            <a:off x="7012310" y="4715486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union 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A314C-C0C0-4A23-9D9E-181AA7154334}"/>
              </a:ext>
            </a:extLst>
          </p:cNvPr>
          <p:cNvSpPr txBox="1"/>
          <p:nvPr/>
        </p:nvSpPr>
        <p:spPr>
          <a:xfrm>
            <a:off x="8452233" y="2871736"/>
            <a:ext cx="3207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union-find</a:t>
            </a:r>
            <a:r>
              <a:rPr lang="ko-KR" altLang="en-US" sz="3200" b="1" dirty="0">
                <a:solidFill>
                  <a:srgbClr val="FF0000"/>
                </a:solidFill>
              </a:rPr>
              <a:t> 연산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1471B2-61C5-4DFD-8189-7D51B8BF1F58}"/>
              </a:ext>
            </a:extLst>
          </p:cNvPr>
          <p:cNvCxnSpPr>
            <a:endCxn id="2" idx="1"/>
          </p:cNvCxnSpPr>
          <p:nvPr/>
        </p:nvCxnSpPr>
        <p:spPr>
          <a:xfrm>
            <a:off x="5807242" y="1227401"/>
            <a:ext cx="1198761" cy="5827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D7F045-320B-40B1-B5BC-CDCB5385BBAD}"/>
              </a:ext>
            </a:extLst>
          </p:cNvPr>
          <p:cNvCxnSpPr>
            <a:cxnSpLocks/>
          </p:cNvCxnSpPr>
          <p:nvPr/>
        </p:nvCxnSpPr>
        <p:spPr>
          <a:xfrm>
            <a:off x="5704327" y="4942075"/>
            <a:ext cx="1261536" cy="3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3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336885" y="906209"/>
            <a:ext cx="1613158" cy="89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그룹을 찾을 정점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194918" y="906209"/>
            <a:ext cx="2018211" cy="8625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그룹의 대표 정점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5213129" y="1337471"/>
            <a:ext cx="1149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950043" y="1337472"/>
            <a:ext cx="1244875" cy="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6362608" y="1152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785331"/>
            <a:ext cx="8791074" cy="18867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union-find </a:t>
            </a:r>
            <a:r>
              <a:rPr lang="ko-KR" altLang="en-US" sz="2400" b="1" dirty="0"/>
              <a:t>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03DD9-B3B2-4CA7-B233-99E031D0FF34}"/>
              </a:ext>
            </a:extLst>
          </p:cNvPr>
          <p:cNvSpPr txBox="1"/>
          <p:nvPr/>
        </p:nvSpPr>
        <p:spPr>
          <a:xfrm>
            <a:off x="9099668" y="2221647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find </a:t>
            </a:r>
            <a:r>
              <a:rPr lang="ko-KR" altLang="en-US" sz="2400" dirty="0"/>
              <a:t>함수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7EED0374-D1F3-4F6A-A925-3B753844D86E}"/>
              </a:ext>
            </a:extLst>
          </p:cNvPr>
          <p:cNvSpPr/>
          <p:nvPr/>
        </p:nvSpPr>
        <p:spPr>
          <a:xfrm>
            <a:off x="336885" y="2976607"/>
            <a:ext cx="1122948" cy="89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E0F2DE-E02E-4ACB-8049-BA03BD6CE709}"/>
              </a:ext>
            </a:extLst>
          </p:cNvPr>
          <p:cNvCxnSpPr>
            <a:cxnSpLocks/>
            <a:stCxn id="63" idx="1"/>
            <a:endCxn id="60" idx="3"/>
          </p:cNvCxnSpPr>
          <p:nvPr/>
        </p:nvCxnSpPr>
        <p:spPr>
          <a:xfrm flipH="1" flipV="1">
            <a:off x="3641142" y="3971240"/>
            <a:ext cx="3253871" cy="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D81196-32CF-4DF8-A2F8-17E29FD21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59833" y="3421866"/>
            <a:ext cx="350309" cy="57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4A81A77-12E1-46E4-BC3D-A4C89903AB4C}"/>
              </a:ext>
            </a:extLst>
          </p:cNvPr>
          <p:cNvSpPr/>
          <p:nvPr/>
        </p:nvSpPr>
        <p:spPr>
          <a:xfrm>
            <a:off x="192505" y="2855729"/>
            <a:ext cx="8791074" cy="37862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F580D1-6DAD-4C84-8BEF-1141E25106F9}"/>
              </a:ext>
            </a:extLst>
          </p:cNvPr>
          <p:cNvSpPr txBox="1"/>
          <p:nvPr/>
        </p:nvSpPr>
        <p:spPr>
          <a:xfrm>
            <a:off x="9110699" y="4043818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union </a:t>
            </a:r>
            <a:r>
              <a:rPr lang="ko-KR" altLang="en-US" sz="2400" dirty="0"/>
              <a:t>함수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850AA64B-4DA3-45ED-AA99-A8ABE622FA3B}"/>
              </a:ext>
            </a:extLst>
          </p:cNvPr>
          <p:cNvSpPr/>
          <p:nvPr/>
        </p:nvSpPr>
        <p:spPr>
          <a:xfrm>
            <a:off x="336884" y="4135587"/>
            <a:ext cx="1122949" cy="8905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BEB6D20-FBB8-4ADA-88C1-DDED285AB2C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459833" y="3998175"/>
            <a:ext cx="350309" cy="58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8734E6D2-81B9-434E-809C-05920B6597FB}"/>
              </a:ext>
            </a:extLst>
          </p:cNvPr>
          <p:cNvSpPr/>
          <p:nvPr/>
        </p:nvSpPr>
        <p:spPr>
          <a:xfrm>
            <a:off x="1813179" y="3265387"/>
            <a:ext cx="182796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합쳐진 그룹의</a:t>
            </a:r>
            <a:endParaRPr lang="en-US" altLang="ko-KR" dirty="0"/>
          </a:p>
          <a:p>
            <a:pPr algn="ctr"/>
            <a:r>
              <a:rPr lang="ko-KR" altLang="en-US" dirty="0"/>
              <a:t>대표 정점은</a:t>
            </a:r>
            <a:r>
              <a:rPr lang="en-US" altLang="ko-KR" dirty="0"/>
              <a:t>?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479F8E7-1B3D-4472-B016-167B6CA1EF5A}"/>
              </a:ext>
            </a:extLst>
          </p:cNvPr>
          <p:cNvSpPr/>
          <p:nvPr/>
        </p:nvSpPr>
        <p:spPr>
          <a:xfrm>
            <a:off x="6895013" y="3274258"/>
            <a:ext cx="182796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크기가 더 큰</a:t>
            </a:r>
            <a:endParaRPr lang="en-US" altLang="ko-KR" dirty="0"/>
          </a:p>
          <a:p>
            <a:pPr algn="ctr"/>
            <a:r>
              <a:rPr lang="ko-KR" altLang="en-US" dirty="0"/>
              <a:t>그룹의 대표 정점</a:t>
            </a:r>
            <a:endParaRPr lang="en-US" altLang="ko-KR" dirty="0"/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64987F7E-1FC8-475A-9EE9-0CBCCA1CBFF7}"/>
              </a:ext>
            </a:extLst>
          </p:cNvPr>
          <p:cNvSpPr/>
          <p:nvPr/>
        </p:nvSpPr>
        <p:spPr>
          <a:xfrm>
            <a:off x="6920694" y="4948767"/>
            <a:ext cx="182796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아무거나 상관 없다</a:t>
            </a:r>
            <a:endParaRPr lang="en-US" altLang="ko-KR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90FC96D-B513-419E-A949-5516515EF879}"/>
              </a:ext>
            </a:extLst>
          </p:cNvPr>
          <p:cNvCxnSpPr>
            <a:cxnSpLocks/>
            <a:stCxn id="71" idx="1"/>
            <a:endCxn id="60" idx="3"/>
          </p:cNvCxnSpPr>
          <p:nvPr/>
        </p:nvCxnSpPr>
        <p:spPr>
          <a:xfrm flipH="1" flipV="1">
            <a:off x="3641142" y="3971240"/>
            <a:ext cx="3279552" cy="168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160E2C9-FA0A-4C57-850F-9D4672519735}"/>
              </a:ext>
            </a:extLst>
          </p:cNvPr>
          <p:cNvSpPr txBox="1"/>
          <p:nvPr/>
        </p:nvSpPr>
        <p:spPr>
          <a:xfrm>
            <a:off x="3947524" y="360190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그룹의 크기가 다른 경우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DA32E9-DB0F-4B09-AF44-2152B3B91CFE}"/>
              </a:ext>
            </a:extLst>
          </p:cNvPr>
          <p:cNvSpPr txBox="1"/>
          <p:nvPr/>
        </p:nvSpPr>
        <p:spPr>
          <a:xfrm>
            <a:off x="3947524" y="443916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그룹의 크기가 같은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E492B-EE12-45E6-A865-75F9C3D40F24}"/>
              </a:ext>
            </a:extLst>
          </p:cNvPr>
          <p:cNvSpPr txBox="1"/>
          <p:nvPr/>
        </p:nvSpPr>
        <p:spPr>
          <a:xfrm>
            <a:off x="7227329" y="158951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반환된 정점이 같으면 같은 함수</a:t>
            </a:r>
            <a:endParaRPr lang="en-US" altLang="ko-KR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C6EE17-EB31-41AE-B52B-02C443522406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727160" y="4677092"/>
            <a:ext cx="1" cy="50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C3B2C6-B268-4E4B-9A87-FA4841EC0EAC}"/>
              </a:ext>
            </a:extLst>
          </p:cNvPr>
          <p:cNvSpPr txBox="1"/>
          <p:nvPr/>
        </p:nvSpPr>
        <p:spPr>
          <a:xfrm>
            <a:off x="682094" y="5225214"/>
            <a:ext cx="426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 정점 정해지면 </a:t>
            </a:r>
            <a:r>
              <a:rPr lang="en-US" altLang="ko-KR" dirty="0"/>
              <a:t>parent </a:t>
            </a:r>
            <a:r>
              <a:rPr lang="ko-KR" altLang="en-US" dirty="0"/>
              <a:t>배열에 반영</a:t>
            </a:r>
          </a:p>
        </p:txBody>
      </p:sp>
    </p:spTree>
    <p:extLst>
      <p:ext uri="{BB962C8B-B14F-4D97-AF65-F5344CB8AC3E}">
        <p14:creationId xmlns:p14="http://schemas.microsoft.com/office/powerpoint/2010/main" val="28492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98F393-9F76-4EF4-8CAD-B65F06E9147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737A46A-9268-48AB-9028-BCC0AABF0426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84128-CCA9-4F21-91CD-934B2EE20501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94A23-124B-4CFB-B9C2-2C0B8B2CA105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7F1AC7-0EDB-4BDA-B705-464E1540BBC5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8AE45233-6AEE-47B9-B506-4318336E6F0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E57A74-26E3-4BB4-9B3A-1FA66FF66BD5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528BB-F7A1-4B29-8F01-FFA492ED8F05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Kruskal </a:t>
            </a:r>
            <a:r>
              <a:rPr lang="ko-KR" altLang="en-US" sz="2400" b="1" dirty="0"/>
              <a:t>알고리즘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0824-8DE3-457A-A74C-20A49A368BCC}"/>
              </a:ext>
            </a:extLst>
          </p:cNvPr>
          <p:cNvSpPr txBox="1"/>
          <p:nvPr/>
        </p:nvSpPr>
        <p:spPr>
          <a:xfrm>
            <a:off x="8486275" y="5690119"/>
            <a:ext cx="35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확정 선택된</a:t>
            </a:r>
            <a:r>
              <a:rPr lang="en-US" altLang="ko-KR" dirty="0"/>
              <a:t> </a:t>
            </a:r>
            <a:r>
              <a:rPr lang="ko-KR" altLang="en-US" dirty="0"/>
              <a:t>간선의 개수가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정점 </a:t>
            </a:r>
            <a:r>
              <a:rPr lang="en-US" altLang="ko-KR" dirty="0"/>
              <a:t>– 1)</a:t>
            </a:r>
            <a:r>
              <a:rPr lang="ko-KR" altLang="en-US" dirty="0"/>
              <a:t>개가 될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94447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936158" y="2228061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6CD6AB1-B112-41BC-A910-DD00113C35D7}"/>
              </a:ext>
            </a:extLst>
          </p:cNvPr>
          <p:cNvGrpSpPr/>
          <p:nvPr/>
        </p:nvGrpSpPr>
        <p:grpSpPr>
          <a:xfrm>
            <a:off x="8888053" y="5024293"/>
            <a:ext cx="3155245" cy="1772187"/>
            <a:chOff x="5702377" y="1266214"/>
            <a:chExt cx="3155245" cy="177218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49C954-B4AA-4102-97CF-C4E5245398A2}"/>
                </a:ext>
              </a:extLst>
            </p:cNvPr>
            <p:cNvSpPr txBox="1"/>
            <p:nvPr/>
          </p:nvSpPr>
          <p:spPr>
            <a:xfrm>
              <a:off x="5702377" y="126621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A7E77D-D716-4ED0-A4B6-5EDAD5E00A03}"/>
                </a:ext>
              </a:extLst>
            </p:cNvPr>
            <p:cNvSpPr txBox="1"/>
            <p:nvPr/>
          </p:nvSpPr>
          <p:spPr>
            <a:xfrm>
              <a:off x="7543802" y="1451142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FC6B17-8FFC-4C85-8199-ED1BED746F39}"/>
                </a:ext>
              </a:extLst>
            </p:cNvPr>
            <p:cNvSpPr txBox="1"/>
            <p:nvPr/>
          </p:nvSpPr>
          <p:spPr>
            <a:xfrm>
              <a:off x="6731185" y="2027016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4FF5AD-3D5D-4283-91A5-924420FDD667}"/>
                </a:ext>
              </a:extLst>
            </p:cNvPr>
            <p:cNvSpPr txBox="1"/>
            <p:nvPr/>
          </p:nvSpPr>
          <p:spPr>
            <a:xfrm>
              <a:off x="7152776" y="2669069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E60B04-3757-4E5F-8F5F-71B5B88BCA56}"/>
                </a:ext>
              </a:extLst>
            </p:cNvPr>
            <p:cNvSpPr txBox="1"/>
            <p:nvPr/>
          </p:nvSpPr>
          <p:spPr>
            <a:xfrm>
              <a:off x="6323811" y="26690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0BFFA5-A0D6-4729-8EF5-ADD357243203}"/>
                </a:ext>
              </a:extLst>
            </p:cNvPr>
            <p:cNvSpPr txBox="1"/>
            <p:nvPr/>
          </p:nvSpPr>
          <p:spPr>
            <a:xfrm>
              <a:off x="7981741" y="2669069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4112A5-4F93-44E3-9086-9780EFA37764}"/>
                </a:ext>
              </a:extLst>
            </p:cNvPr>
            <p:cNvSpPr txBox="1"/>
            <p:nvPr/>
          </p:nvSpPr>
          <p:spPr>
            <a:xfrm>
              <a:off x="8419682" y="2004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8B53B83-C1A8-42D2-AE8A-CC55829C448B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 flipH="1">
              <a:off x="6950155" y="1820474"/>
              <a:ext cx="812617" cy="206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4102A80-9CDF-487D-9E43-6721C0CF74B1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762772" y="1820474"/>
              <a:ext cx="870646" cy="198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40C3587-480C-41E1-887F-23CBD7C9B5C0}"/>
                </a:ext>
              </a:extLst>
            </p:cNvPr>
            <p:cNvCxnSpPr>
              <a:cxnSpLocks/>
              <a:stCxn id="63" idx="2"/>
              <a:endCxn id="62" idx="0"/>
            </p:cNvCxnSpPr>
            <p:nvPr/>
          </p:nvCxnSpPr>
          <p:spPr>
            <a:xfrm flipH="1">
              <a:off x="8200711" y="2373863"/>
              <a:ext cx="437941" cy="295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CEF5AC7-55EB-4584-B91C-BC0C2BF9C009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>
              <a:off x="6950155" y="2396348"/>
              <a:ext cx="421591" cy="272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0BEF595-4DFD-4AF8-87F9-5757C3ADB073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 flipH="1">
              <a:off x="6542781" y="2396348"/>
              <a:ext cx="407374" cy="272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58110C-D4CE-47DC-9C3A-44DE3B260FF4}"/>
              </a:ext>
            </a:extLst>
          </p:cNvPr>
          <p:cNvSpPr txBox="1"/>
          <p:nvPr/>
        </p:nvSpPr>
        <p:spPr>
          <a:xfrm>
            <a:off x="7350160" y="1480629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80EC38D-7142-4308-96A1-058F064FA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4140"/>
              </p:ext>
            </p:extLst>
          </p:nvPr>
        </p:nvGraphicFramePr>
        <p:xfrm>
          <a:off x="8221358" y="1316335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1C8A70C-CC1F-4571-8E9F-220388207B39}"/>
              </a:ext>
            </a:extLst>
          </p:cNvPr>
          <p:cNvSpPr txBox="1"/>
          <p:nvPr/>
        </p:nvSpPr>
        <p:spPr>
          <a:xfrm>
            <a:off x="7951579" y="1896996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정점의 속해 있는 그룹의 대표정점 값</a:t>
            </a:r>
          </a:p>
        </p:txBody>
      </p:sp>
    </p:spTree>
    <p:extLst>
      <p:ext uri="{BB962C8B-B14F-4D97-AF65-F5344CB8AC3E}">
        <p14:creationId xmlns:p14="http://schemas.microsoft.com/office/powerpoint/2010/main" val="215590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D5EED2-BA8B-4968-B332-FB1784BFF826}"/>
              </a:ext>
            </a:extLst>
          </p:cNvPr>
          <p:cNvGrpSpPr/>
          <p:nvPr/>
        </p:nvGrpSpPr>
        <p:grpSpPr>
          <a:xfrm>
            <a:off x="7761685" y="2377756"/>
            <a:ext cx="4158040" cy="2844800"/>
            <a:chOff x="571500" y="927100"/>
            <a:chExt cx="4158040" cy="28448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26B59DF-566D-4F31-B4BA-6E008B59C2B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412897-B9C3-4F73-A838-1E0357B90BD5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10D4D-E1A0-4472-B756-2CE68A5C74F2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A1EB46-E087-40D2-BAB1-8BD4906E1D08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F56AE3-C57E-4F73-A792-A10591937131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41A2A4-30CC-4EB6-A11A-337C0947E76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75EE1D-8E60-468A-88B7-8C6A0D627969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2F54D4-1280-4945-8A40-70266E544871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75DCB-AA10-47C2-9ABE-B1E8272FF88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D2A8B-51AC-456C-9E14-0AB0C7C5B748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09199-D74B-4966-9F8B-46B2230F44D0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E3409-222C-4E7C-98FF-3AA93F7E3D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68BA6A-0E79-46A6-AAEA-59FDB29649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3F745A-A126-4009-B270-C62F3B51F02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5AC1F3-52E0-45DB-981D-79F54C64A34A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7306E9-AFDD-41E9-A5CC-3120418E9622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82DBE-D72C-4884-9C9E-87FFAB2F7D13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4D09473-6ADB-4D2C-AB15-8C2B22D4B5E0}"/>
              </a:ext>
            </a:extLst>
          </p:cNvPr>
          <p:cNvSpPr/>
          <p:nvPr/>
        </p:nvSpPr>
        <p:spPr>
          <a:xfrm>
            <a:off x="336884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가중치</a:t>
            </a:r>
            <a:endParaRPr lang="en-US" altLang="ko-KR" dirty="0"/>
          </a:p>
          <a:p>
            <a:pPr algn="ctr"/>
            <a:r>
              <a:rPr lang="ko-KR" altLang="en-US" dirty="0"/>
              <a:t> 작은 간선을 선택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339F0220-2C8E-49A1-BB80-CD6389A8ED28}"/>
              </a:ext>
            </a:extLst>
          </p:cNvPr>
          <p:cNvSpPr/>
          <p:nvPr/>
        </p:nvSpPr>
        <p:spPr>
          <a:xfrm>
            <a:off x="3745832" y="336884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간선에 연결된 정점들</a:t>
            </a:r>
            <a:endParaRPr lang="en-US" altLang="ko-KR" dirty="0"/>
          </a:p>
          <a:p>
            <a:pPr algn="ctr"/>
            <a:r>
              <a:rPr lang="en-US" altLang="ko-KR" dirty="0"/>
              <a:t>find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58A1CE-6BA0-4DD3-B7A1-285333AC3AFC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5013159" y="1748589"/>
            <a:ext cx="0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A03BC51-1B78-4916-BC20-B26B2DAB6D64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6280485" y="1042736"/>
            <a:ext cx="177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0B3D1F-BC99-4525-905D-81B06D780E9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871537" y="1042737"/>
            <a:ext cx="87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CC69E6DC-2571-4D8A-9A17-9ACF568107CE}"/>
              </a:ext>
            </a:extLst>
          </p:cNvPr>
          <p:cNvSpPr/>
          <p:nvPr/>
        </p:nvSpPr>
        <p:spPr>
          <a:xfrm>
            <a:off x="3745832" y="2265592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 선택 확정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22563-946C-46C5-B462-E6CD76FFAF72}"/>
              </a:ext>
            </a:extLst>
          </p:cNvPr>
          <p:cNvSpPr txBox="1"/>
          <p:nvPr/>
        </p:nvSpPr>
        <p:spPr>
          <a:xfrm>
            <a:off x="6571936" y="673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AD40E4-4E9C-49AA-B133-145E906104B0}"/>
              </a:ext>
            </a:extLst>
          </p:cNvPr>
          <p:cNvSpPr txBox="1"/>
          <p:nvPr/>
        </p:nvSpPr>
        <p:spPr>
          <a:xfrm>
            <a:off x="3784621" y="1849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그룹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A37BA-6338-49F0-8AC7-03D962F32A9E}"/>
              </a:ext>
            </a:extLst>
          </p:cNvPr>
          <p:cNvSpPr txBox="1"/>
          <p:nvPr/>
        </p:nvSpPr>
        <p:spPr>
          <a:xfrm>
            <a:off x="8136441" y="85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B602D3-8A6A-4C1D-9D76-B9959DA6E2F0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flipH="1">
            <a:off x="5013158" y="3677297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B58B17-47D0-4928-ACFF-C62A8AFE4636}"/>
              </a:ext>
            </a:extLst>
          </p:cNvPr>
          <p:cNvSpPr/>
          <p:nvPr/>
        </p:nvSpPr>
        <p:spPr>
          <a:xfrm>
            <a:off x="3745831" y="419430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정점의 그룹들</a:t>
            </a:r>
            <a:endParaRPr lang="en-US" altLang="ko-KR" dirty="0"/>
          </a:p>
          <a:p>
            <a:pPr algn="ctr"/>
            <a:r>
              <a:rPr lang="en-US" altLang="ko-KR" dirty="0"/>
              <a:t>union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D00882-01AA-4EAA-8CF3-D72D31DD4E57}"/>
              </a:ext>
            </a:extLst>
          </p:cNvPr>
          <p:cNvCxnSpPr>
            <a:cxnSpLocks/>
          </p:cNvCxnSpPr>
          <p:nvPr/>
        </p:nvCxnSpPr>
        <p:spPr>
          <a:xfrm flipH="1">
            <a:off x="5013157" y="5606005"/>
            <a:ext cx="1" cy="51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8C71A-AF3F-4789-8F9B-01AFA50C6602}"/>
              </a:ext>
            </a:extLst>
          </p:cNvPr>
          <p:cNvSpPr txBox="1"/>
          <p:nvPr/>
        </p:nvSpPr>
        <p:spPr>
          <a:xfrm>
            <a:off x="4689991" y="6151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E0763C-1556-472F-B869-7E6A10D1A6E5}"/>
              </a:ext>
            </a:extLst>
          </p:cNvPr>
          <p:cNvSpPr/>
          <p:nvPr/>
        </p:nvSpPr>
        <p:spPr>
          <a:xfrm>
            <a:off x="10764925" y="2256757"/>
            <a:ext cx="1177086" cy="3061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03FD3E-25FD-4B52-B3A5-F37E36AA3DE0}"/>
              </a:ext>
            </a:extLst>
          </p:cNvPr>
          <p:cNvCxnSpPr>
            <a:cxnSpLocks/>
          </p:cNvCxnSpPr>
          <p:nvPr/>
        </p:nvCxnSpPr>
        <p:spPr>
          <a:xfrm>
            <a:off x="11368485" y="3317556"/>
            <a:ext cx="0" cy="965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365D3EB-BD4E-4A1B-AC3B-D4B0C65AF764}"/>
              </a:ext>
            </a:extLst>
          </p:cNvPr>
          <p:cNvGrpSpPr/>
          <p:nvPr/>
        </p:nvGrpSpPr>
        <p:grpSpPr>
          <a:xfrm>
            <a:off x="8456537" y="5265789"/>
            <a:ext cx="2686996" cy="1468284"/>
            <a:chOff x="5732685" y="1046903"/>
            <a:chExt cx="2686996" cy="223586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9A56F0F-3C91-40FE-8DD8-4D0109C5BEFD}"/>
                </a:ext>
              </a:extLst>
            </p:cNvPr>
            <p:cNvSpPr txBox="1"/>
            <p:nvPr/>
          </p:nvSpPr>
          <p:spPr>
            <a:xfrm>
              <a:off x="5732685" y="104690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min_heap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150C1E-9542-4296-A9E7-9BB4F68051A2}"/>
                </a:ext>
              </a:extLst>
            </p:cNvPr>
            <p:cNvSpPr txBox="1"/>
            <p:nvPr/>
          </p:nvSpPr>
          <p:spPr>
            <a:xfrm>
              <a:off x="7103725" y="1416235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5E7F5-38D3-4B5F-B2B5-4C6D27C37D69}"/>
                </a:ext>
              </a:extLst>
            </p:cNvPr>
            <p:cNvSpPr txBox="1"/>
            <p:nvPr/>
          </p:nvSpPr>
          <p:spPr>
            <a:xfrm>
              <a:off x="6484494" y="2198860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A6829F-A5B4-4BBE-99F5-F83CBDCE713B}"/>
                </a:ext>
              </a:extLst>
            </p:cNvPr>
            <p:cNvSpPr txBox="1"/>
            <p:nvPr/>
          </p:nvSpPr>
          <p:spPr>
            <a:xfrm>
              <a:off x="6220593" y="28897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172820-D6CD-4F21-A517-4E80396D7B94}"/>
                </a:ext>
              </a:extLst>
            </p:cNvPr>
            <p:cNvSpPr txBox="1"/>
            <p:nvPr/>
          </p:nvSpPr>
          <p:spPr>
            <a:xfrm>
              <a:off x="7614648" y="29134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9C4B37-D0EA-423B-9E23-8608512E445C}"/>
                </a:ext>
              </a:extLst>
            </p:cNvPr>
            <p:cNvSpPr txBox="1"/>
            <p:nvPr/>
          </p:nvSpPr>
          <p:spPr>
            <a:xfrm>
              <a:off x="7981741" y="21648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EA85B63-9C4A-4121-AE77-C72F2069CC9F}"/>
                </a:ext>
              </a:extLst>
            </p:cNvPr>
            <p:cNvCxnSpPr>
              <a:cxnSpLocks/>
              <a:stCxn id="90" idx="0"/>
              <a:endCxn id="86" idx="2"/>
            </p:cNvCxnSpPr>
            <p:nvPr/>
          </p:nvCxnSpPr>
          <p:spPr>
            <a:xfrm flipH="1" flipV="1">
              <a:off x="7322695" y="1785567"/>
              <a:ext cx="878016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0C3648C-19A4-40D3-B62E-8AE558940253}"/>
                </a:ext>
              </a:extLst>
            </p:cNvPr>
            <p:cNvCxnSpPr>
              <a:cxnSpLocks/>
              <a:stCxn id="90" idx="2"/>
              <a:endCxn id="89" idx="0"/>
            </p:cNvCxnSpPr>
            <p:nvPr/>
          </p:nvCxnSpPr>
          <p:spPr>
            <a:xfrm flipH="1">
              <a:off x="7833618" y="2534166"/>
              <a:ext cx="367093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484D317-F4E2-4945-A502-0C187C95E31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6703464" y="1785567"/>
              <a:ext cx="619231" cy="413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6D4F30C-E238-4DED-B182-C952C46AA724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 flipH="1">
              <a:off x="6439563" y="2568192"/>
              <a:ext cx="263901" cy="321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2DF4072-7CF5-4319-877E-07ABB0B70A0C}"/>
              </a:ext>
            </a:extLst>
          </p:cNvPr>
          <p:cNvSpPr txBox="1"/>
          <p:nvPr/>
        </p:nvSpPr>
        <p:spPr>
          <a:xfrm>
            <a:off x="7350160" y="1480629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48" name="표 8">
            <a:extLst>
              <a:ext uri="{FF2B5EF4-FFF2-40B4-BE49-F238E27FC236}">
                <a16:creationId xmlns:a16="http://schemas.microsoft.com/office/drawing/2014/main" id="{660A5484-E076-4ECA-B800-780E3E87A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8292"/>
              </p:ext>
            </p:extLst>
          </p:nvPr>
        </p:nvGraphicFramePr>
        <p:xfrm>
          <a:off x="8221358" y="1316335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3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620</Words>
  <Application>Microsoft Office PowerPoint</Application>
  <PresentationFormat>와이드스크린</PresentationFormat>
  <Paragraphs>316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사이클이 형성되는 기준은 무엇인가?</vt:lpstr>
      <vt:lpstr>그룹을 나누는 기준은?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</dc:creator>
  <cp:lastModifiedBy>김승현</cp:lastModifiedBy>
  <cp:revision>12</cp:revision>
  <dcterms:created xsi:type="dcterms:W3CDTF">2021-07-04T07:04:25Z</dcterms:created>
  <dcterms:modified xsi:type="dcterms:W3CDTF">2021-07-10T03:09:56Z</dcterms:modified>
</cp:coreProperties>
</file>