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75B51-D660-499A-8BD9-B80436AA3D4F}" v="206" dt="2021-07-11T08:11:23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현" userId="11a90075256c3698" providerId="LiveId" clId="{2F575B51-D660-499A-8BD9-B80436AA3D4F}"/>
    <pc:docChg chg="undo custSel addSld delSld modSld">
      <pc:chgData name="김 승현" userId="11a90075256c3698" providerId="LiveId" clId="{2F575B51-D660-499A-8BD9-B80436AA3D4F}" dt="2021-07-11T08:14:48.816" v="2446" actId="20577"/>
      <pc:docMkLst>
        <pc:docMk/>
      </pc:docMkLst>
      <pc:sldChg chg="addSp delSp modSp new mod">
        <pc:chgData name="김 승현" userId="11a90075256c3698" providerId="LiveId" clId="{2F575B51-D660-499A-8BD9-B80436AA3D4F}" dt="2021-07-11T06:47:47.275" v="1054" actId="478"/>
        <pc:sldMkLst>
          <pc:docMk/>
          <pc:sldMk cId="282932995" sldId="256"/>
        </pc:sldMkLst>
        <pc:spChg chg="del">
          <ac:chgData name="김 승현" userId="11a90075256c3698" providerId="LiveId" clId="{2F575B51-D660-499A-8BD9-B80436AA3D4F}" dt="2021-07-11T06:20:51.950" v="1" actId="478"/>
          <ac:spMkLst>
            <pc:docMk/>
            <pc:sldMk cId="282932995" sldId="256"/>
            <ac:spMk id="2" creationId="{E5A99B4D-C3FA-4D44-A93A-E2868D3EDD00}"/>
          </ac:spMkLst>
        </pc:spChg>
        <pc:spChg chg="del">
          <ac:chgData name="김 승현" userId="11a90075256c3698" providerId="LiveId" clId="{2F575B51-D660-499A-8BD9-B80436AA3D4F}" dt="2021-07-11T06:20:52.940" v="2" actId="478"/>
          <ac:spMkLst>
            <pc:docMk/>
            <pc:sldMk cId="282932995" sldId="256"/>
            <ac:spMk id="3" creationId="{7E4ED811-5EED-4EE3-ABF3-7D794A80A56E}"/>
          </ac:spMkLst>
        </pc:spChg>
        <pc:spChg chg="add del mod">
          <ac:chgData name="김 승현" userId="11a90075256c3698" providerId="LiveId" clId="{2F575B51-D660-499A-8BD9-B80436AA3D4F}" dt="2021-07-11T06:21:21.005" v="68" actId="478"/>
          <ac:spMkLst>
            <pc:docMk/>
            <pc:sldMk cId="282932995" sldId="256"/>
            <ac:spMk id="4" creationId="{7C40B056-F19F-440A-A6D3-619EE8464F7E}"/>
          </ac:spMkLst>
        </pc:spChg>
        <pc:spChg chg="add del mod">
          <ac:chgData name="김 승현" userId="11a90075256c3698" providerId="LiveId" clId="{2F575B51-D660-499A-8BD9-B80436AA3D4F}" dt="2021-07-11T06:21:20.383" v="67" actId="478"/>
          <ac:spMkLst>
            <pc:docMk/>
            <pc:sldMk cId="282932995" sldId="256"/>
            <ac:spMk id="5" creationId="{05038141-7619-4B5A-87D1-9B50A69E4B16}"/>
          </ac:spMkLst>
        </pc:spChg>
        <pc:spChg chg="add mod">
          <ac:chgData name="김 승현" userId="11a90075256c3698" providerId="LiveId" clId="{2F575B51-D660-499A-8BD9-B80436AA3D4F}" dt="2021-07-11T06:33:00.273" v="752" actId="1076"/>
          <ac:spMkLst>
            <pc:docMk/>
            <pc:sldMk cId="282932995" sldId="256"/>
            <ac:spMk id="7" creationId="{6BD4EE1A-AA9D-4F98-B15D-7A949CF5CF82}"/>
          </ac:spMkLst>
        </pc:spChg>
        <pc:spChg chg="add del mod">
          <ac:chgData name="김 승현" userId="11a90075256c3698" providerId="LiveId" clId="{2F575B51-D660-499A-8BD9-B80436AA3D4F}" dt="2021-07-11T06:24:49.783" v="456"/>
          <ac:spMkLst>
            <pc:docMk/>
            <pc:sldMk cId="282932995" sldId="256"/>
            <ac:spMk id="8" creationId="{2C24F81C-1391-4453-8267-D4F86BF8CBA3}"/>
          </ac:spMkLst>
        </pc:spChg>
        <pc:spChg chg="add mod">
          <ac:chgData name="김 승현" userId="11a90075256c3698" providerId="LiveId" clId="{2F575B51-D660-499A-8BD9-B80436AA3D4F}" dt="2021-07-11T06:39:04.521" v="872" actId="115"/>
          <ac:spMkLst>
            <pc:docMk/>
            <pc:sldMk cId="282932995" sldId="256"/>
            <ac:spMk id="9" creationId="{2EA3D041-9235-4C5F-86B9-B30ACF201C80}"/>
          </ac:spMkLst>
        </pc:spChg>
        <pc:spChg chg="add del mod">
          <ac:chgData name="김 승현" userId="11a90075256c3698" providerId="LiveId" clId="{2F575B51-D660-499A-8BD9-B80436AA3D4F}" dt="2021-07-11T06:38:55.174" v="871" actId="478"/>
          <ac:spMkLst>
            <pc:docMk/>
            <pc:sldMk cId="282932995" sldId="256"/>
            <ac:spMk id="10" creationId="{1D786F6E-E7DB-4122-863B-7F8C7672530C}"/>
          </ac:spMkLst>
        </pc:spChg>
        <pc:spChg chg="add del mod">
          <ac:chgData name="김 승현" userId="11a90075256c3698" providerId="LiveId" clId="{2F575B51-D660-499A-8BD9-B80436AA3D4F}" dt="2021-07-11T06:34:40.675" v="863" actId="478"/>
          <ac:spMkLst>
            <pc:docMk/>
            <pc:sldMk cId="282932995" sldId="256"/>
            <ac:spMk id="11" creationId="{0AFEA503-B68B-40C2-A9A4-14410CF07984}"/>
          </ac:spMkLst>
        </pc:spChg>
        <pc:spChg chg="add mod">
          <ac:chgData name="김 승현" userId="11a90075256c3698" providerId="LiveId" clId="{2F575B51-D660-499A-8BD9-B80436AA3D4F}" dt="2021-07-11T06:39:53.719" v="913" actId="1076"/>
          <ac:spMkLst>
            <pc:docMk/>
            <pc:sldMk cId="282932995" sldId="256"/>
            <ac:spMk id="12" creationId="{4C98F7AF-4B3C-46F3-850C-C796FA02BCC6}"/>
          </ac:spMkLst>
        </pc:spChg>
        <pc:spChg chg="add mod">
          <ac:chgData name="김 승현" userId="11a90075256c3698" providerId="LiveId" clId="{2F575B51-D660-499A-8BD9-B80436AA3D4F}" dt="2021-07-11T06:39:37.435" v="908" actId="1076"/>
          <ac:spMkLst>
            <pc:docMk/>
            <pc:sldMk cId="282932995" sldId="256"/>
            <ac:spMk id="13" creationId="{621CC965-F9F3-42CE-84BE-2EFD2B724E98}"/>
          </ac:spMkLst>
        </pc:spChg>
        <pc:spChg chg="add mod">
          <ac:chgData name="김 승현" userId="11a90075256c3698" providerId="LiveId" clId="{2F575B51-D660-499A-8BD9-B80436AA3D4F}" dt="2021-07-11T06:40:57.960" v="956"/>
          <ac:spMkLst>
            <pc:docMk/>
            <pc:sldMk cId="282932995" sldId="256"/>
            <ac:spMk id="20" creationId="{CCE47613-8DB9-439D-BF94-32E728F25FCE}"/>
          </ac:spMkLst>
        </pc:spChg>
        <pc:spChg chg="add mod">
          <ac:chgData name="김 승현" userId="11a90075256c3698" providerId="LiveId" clId="{2F575B51-D660-499A-8BD9-B80436AA3D4F}" dt="2021-07-11T06:46:38.635" v="1042" actId="20577"/>
          <ac:spMkLst>
            <pc:docMk/>
            <pc:sldMk cId="282932995" sldId="256"/>
            <ac:spMk id="21" creationId="{FD48D140-8E43-42E1-8B69-E5DF1CD7C23F}"/>
          </ac:spMkLst>
        </pc:spChg>
        <pc:spChg chg="add del mod">
          <ac:chgData name="김 승현" userId="11a90075256c3698" providerId="LiveId" clId="{2F575B51-D660-499A-8BD9-B80436AA3D4F}" dt="2021-07-11T06:47:47.275" v="1054" actId="478"/>
          <ac:spMkLst>
            <pc:docMk/>
            <pc:sldMk cId="282932995" sldId="256"/>
            <ac:spMk id="22" creationId="{2BC4AC20-5CB3-48BA-A414-5A6564152D52}"/>
          </ac:spMkLst>
        </pc:spChg>
        <pc:graphicFrameChg chg="add mod modGraphic">
          <ac:chgData name="김 승현" userId="11a90075256c3698" providerId="LiveId" clId="{2F575B51-D660-499A-8BD9-B80436AA3D4F}" dt="2021-07-11T06:32:47.225" v="751" actId="1076"/>
          <ac:graphicFrameMkLst>
            <pc:docMk/>
            <pc:sldMk cId="282932995" sldId="256"/>
            <ac:graphicFrameMk id="6" creationId="{2C0C645C-D886-4426-A7BA-5978AC854B9F}"/>
          </ac:graphicFrameMkLst>
        </pc:graphicFrameChg>
        <pc:cxnChg chg="add mod">
          <ac:chgData name="김 승현" userId="11a90075256c3698" providerId="LiveId" clId="{2F575B51-D660-499A-8BD9-B80436AA3D4F}" dt="2021-07-11T06:39:55.806" v="914" actId="14100"/>
          <ac:cxnSpMkLst>
            <pc:docMk/>
            <pc:sldMk cId="282932995" sldId="256"/>
            <ac:cxnSpMk id="15" creationId="{9A865A5F-BDF2-4212-A332-E7298BEA32F0}"/>
          </ac:cxnSpMkLst>
        </pc:cxnChg>
        <pc:cxnChg chg="add mod">
          <ac:chgData name="김 승현" userId="11a90075256c3698" providerId="LiveId" clId="{2F575B51-D660-499A-8BD9-B80436AA3D4F}" dt="2021-07-11T06:39:49.390" v="912" actId="14100"/>
          <ac:cxnSpMkLst>
            <pc:docMk/>
            <pc:sldMk cId="282932995" sldId="256"/>
            <ac:cxnSpMk id="16" creationId="{5639C1B0-F08C-4976-AC37-AC2F0E0C1739}"/>
          </ac:cxnSpMkLst>
        </pc:cxnChg>
      </pc:sldChg>
      <pc:sldChg chg="delSp new del mod">
        <pc:chgData name="김 승현" userId="11a90075256c3698" providerId="LiveId" clId="{2F575B51-D660-499A-8BD9-B80436AA3D4F}" dt="2021-07-11T06:54:21.788" v="1069" actId="2696"/>
        <pc:sldMkLst>
          <pc:docMk/>
          <pc:sldMk cId="2264032270" sldId="257"/>
        </pc:sldMkLst>
        <pc:spChg chg="del">
          <ac:chgData name="김 승현" userId="11a90075256c3698" providerId="LiveId" clId="{2F575B51-D660-499A-8BD9-B80436AA3D4F}" dt="2021-07-11T06:52:17.088" v="1056" actId="478"/>
          <ac:spMkLst>
            <pc:docMk/>
            <pc:sldMk cId="2264032270" sldId="257"/>
            <ac:spMk id="2" creationId="{F7D5A4E3-428E-4935-BB98-E65415C669EE}"/>
          </ac:spMkLst>
        </pc:spChg>
        <pc:spChg chg="del">
          <ac:chgData name="김 승현" userId="11a90075256c3698" providerId="LiveId" clId="{2F575B51-D660-499A-8BD9-B80436AA3D4F}" dt="2021-07-11T06:52:18.135" v="1057" actId="478"/>
          <ac:spMkLst>
            <pc:docMk/>
            <pc:sldMk cId="2264032270" sldId="257"/>
            <ac:spMk id="3" creationId="{DA7F021C-2991-4EF9-BB12-7F4A1000974A}"/>
          </ac:spMkLst>
        </pc:spChg>
      </pc:sldChg>
      <pc:sldChg chg="addSp delSp modSp add mod">
        <pc:chgData name="김 승현" userId="11a90075256c3698" providerId="LiveId" clId="{2F575B51-D660-499A-8BD9-B80436AA3D4F}" dt="2021-07-11T07:30:17.054" v="1780" actId="14100"/>
        <pc:sldMkLst>
          <pc:docMk/>
          <pc:sldMk cId="2947150438" sldId="264"/>
        </pc:sldMkLst>
        <pc:spChg chg="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6" creationId="{C2ED618E-98DC-4053-8F08-B501A2285F55}"/>
          </ac:spMkLst>
        </pc:spChg>
        <pc:spChg chg="add 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10" creationId="{36916954-D66B-4A9D-B933-5095AFA3C88A}"/>
          </ac:spMkLst>
        </pc:spChg>
        <pc:spChg chg="add 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27" creationId="{343C2F5C-77EE-491F-B116-A92C596300AA}"/>
          </ac:spMkLst>
        </pc:spChg>
        <pc:spChg chg="del">
          <ac:chgData name="김 승현" userId="11a90075256c3698" providerId="LiveId" clId="{2F575B51-D660-499A-8BD9-B80436AA3D4F}" dt="2021-07-11T06:54:42.644" v="1074" actId="478"/>
          <ac:spMkLst>
            <pc:docMk/>
            <pc:sldMk cId="2947150438" sldId="264"/>
            <ac:spMk id="29" creationId="{5F0515BF-28C8-400C-BD08-EEA20D9BD870}"/>
          </ac:spMkLst>
        </pc:spChg>
        <pc:spChg chg="del">
          <ac:chgData name="김 승현" userId="11a90075256c3698" providerId="LiveId" clId="{2F575B51-D660-499A-8BD9-B80436AA3D4F}" dt="2021-07-11T06:54:34.844" v="1070" actId="478"/>
          <ac:spMkLst>
            <pc:docMk/>
            <pc:sldMk cId="2947150438" sldId="264"/>
            <ac:spMk id="43" creationId="{485BA7B3-DAD7-404B-87D7-CD5C836B769F}"/>
          </ac:spMkLst>
        </pc:spChg>
        <pc:spChg chg="add 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46" creationId="{5F1CDF85-DAE5-4621-B901-3BB2A142A9F9}"/>
          </ac:spMkLst>
        </pc:spChg>
        <pc:spChg chg="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48" creationId="{2D16C1DA-619D-47B9-A7CB-43FCCF2608B2}"/>
          </ac:spMkLst>
        </pc:spChg>
        <pc:spChg chg="del">
          <ac:chgData name="김 승현" userId="11a90075256c3698" providerId="LiveId" clId="{2F575B51-D660-499A-8BD9-B80436AA3D4F}" dt="2021-07-11T06:55:30.009" v="1090" actId="478"/>
          <ac:spMkLst>
            <pc:docMk/>
            <pc:sldMk cId="2947150438" sldId="264"/>
            <ac:spMk id="49" creationId="{0AE5A5AB-733A-4603-9267-D12A94BABD3B}"/>
          </ac:spMkLst>
        </pc:spChg>
        <pc:spChg chg="mod">
          <ac:chgData name="김 승현" userId="11a90075256c3698" providerId="LiveId" clId="{2F575B51-D660-499A-8BD9-B80436AA3D4F}" dt="2021-07-11T07:11:35.221" v="1365"/>
          <ac:spMkLst>
            <pc:docMk/>
            <pc:sldMk cId="2947150438" sldId="264"/>
            <ac:spMk id="50" creationId="{B6B195BF-B2D8-44C4-9201-360245A4F525}"/>
          </ac:spMkLst>
        </pc:spChg>
        <pc:spChg chg="del">
          <ac:chgData name="김 승현" userId="11a90075256c3698" providerId="LiveId" clId="{2F575B51-D660-499A-8BD9-B80436AA3D4F}" dt="2021-07-11T06:54:39.106" v="1072" actId="478"/>
          <ac:spMkLst>
            <pc:docMk/>
            <pc:sldMk cId="2947150438" sldId="264"/>
            <ac:spMk id="63" creationId="{FCB573DD-D743-4E5A-89E0-F633E81B0BDB}"/>
          </ac:spMkLst>
        </pc:spChg>
        <pc:spChg chg="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64" creationId="{82B36BB6-79E8-4F2C-A9C5-529ACB2439E9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66" creationId="{5E1F0137-6724-459B-B847-8EB3069305F0}"/>
          </ac:spMkLst>
        </pc:spChg>
        <pc:spChg chg="mod">
          <ac:chgData name="김 승현" userId="11a90075256c3698" providerId="LiveId" clId="{2F575B51-D660-499A-8BD9-B80436AA3D4F}" dt="2021-07-11T07:30:17.054" v="1780" actId="14100"/>
          <ac:spMkLst>
            <pc:docMk/>
            <pc:sldMk cId="2947150438" sldId="264"/>
            <ac:spMk id="67" creationId="{0D7289B6-B661-4D31-8BA1-C6E2D24A3757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68" creationId="{4C2FB2F3-F8B8-459F-A19E-1E10F0A48957}"/>
          </ac:spMkLst>
        </pc:spChg>
        <pc:spChg chg="del mod">
          <ac:chgData name="김 승현" userId="11a90075256c3698" providerId="LiveId" clId="{2F575B51-D660-499A-8BD9-B80436AA3D4F}" dt="2021-07-11T07:30:13.845" v="1779" actId="478"/>
          <ac:spMkLst>
            <pc:docMk/>
            <pc:sldMk cId="2947150438" sldId="264"/>
            <ac:spMk id="69" creationId="{3CA5D12C-A5A3-41CA-8726-D231FA9E96FD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71" creationId="{D9F71C19-CB8F-43C3-8BFA-B7B982269681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72" creationId="{ABFBA98E-3F1C-45B6-894E-3EF7258FF2C7}"/>
          </ac:spMkLst>
        </pc:spChg>
        <pc:grpChg chg="add mod">
          <ac:chgData name="김 승현" userId="11a90075256c3698" providerId="LiveId" clId="{2F575B51-D660-499A-8BD9-B80436AA3D4F}" dt="2021-07-11T07:18:32.821" v="1453" actId="1076"/>
          <ac:grpSpMkLst>
            <pc:docMk/>
            <pc:sldMk cId="2947150438" sldId="264"/>
            <ac:grpSpMk id="47" creationId="{7401BB94-FF3C-4458-BD2A-583E073A4FA8}"/>
          </ac:grpSpMkLst>
        </pc:grpChg>
        <pc:grpChg chg="del">
          <ac:chgData name="김 승현" userId="11a90075256c3698" providerId="LiveId" clId="{2F575B51-D660-499A-8BD9-B80436AA3D4F}" dt="2021-07-11T06:52:41.748" v="1059" actId="478"/>
          <ac:grpSpMkLst>
            <pc:docMk/>
            <pc:sldMk cId="2947150438" sldId="264"/>
            <ac:grpSpMk id="51" creationId="{924F3050-CADA-4D3C-BBFA-6F52BC58F2B5}"/>
          </ac:grpSpMkLst>
        </pc:grpChg>
        <pc:graphicFrameChg chg="add mod modGraphic">
          <ac:chgData name="김 승현" userId="11a90075256c3698" providerId="LiveId" clId="{2F575B51-D660-499A-8BD9-B80436AA3D4F}" dt="2021-07-11T07:01:20.213" v="1215" actId="207"/>
          <ac:graphicFrameMkLst>
            <pc:docMk/>
            <pc:sldMk cId="2947150438" sldId="264"/>
            <ac:graphicFrameMk id="12" creationId="{A5412CB3-2546-44AE-BE6B-0581FBA0BE7C}"/>
          </ac:graphicFrameMkLst>
        </pc:graphicFrameChg>
        <pc:graphicFrameChg chg="add del mod">
          <ac:chgData name="김 승현" userId="11a90075256c3698" providerId="LiveId" clId="{2F575B51-D660-499A-8BD9-B80436AA3D4F}" dt="2021-07-11T07:00:26.895" v="1206" actId="478"/>
          <ac:graphicFrameMkLst>
            <pc:docMk/>
            <pc:sldMk cId="2947150438" sldId="264"/>
            <ac:graphicFrameMk id="36" creationId="{F59036E5-78B3-430F-A69E-80867118F090}"/>
          </ac:graphicFrameMkLst>
        </pc:graphicFrameChg>
        <pc:cxnChg chg="add del mod">
          <ac:chgData name="김 승현" userId="11a90075256c3698" providerId="LiveId" clId="{2F575B51-D660-499A-8BD9-B80436AA3D4F}" dt="2021-07-11T07:18:29.051" v="1451" actId="478"/>
          <ac:cxnSpMkLst>
            <pc:docMk/>
            <pc:sldMk cId="2947150438" sldId="264"/>
            <ac:cxnSpMk id="5" creationId="{F9ADC6E5-4AAA-4F8C-A4B4-725062EA6C42}"/>
          </ac:cxnSpMkLst>
        </pc:cxnChg>
        <pc:cxnChg chg="del mod">
          <ac:chgData name="김 승현" userId="11a90075256c3698" providerId="LiveId" clId="{2F575B51-D660-499A-8BD9-B80436AA3D4F}" dt="2021-07-11T06:54:41.048" v="1073" actId="478"/>
          <ac:cxnSpMkLst>
            <pc:docMk/>
            <pc:sldMk cId="2947150438" sldId="264"/>
            <ac:cxnSpMk id="14" creationId="{F572F4F9-D118-43D4-8B34-5E0B35F6B12D}"/>
          </ac:cxnSpMkLst>
        </pc:cxnChg>
        <pc:cxnChg chg="del mod">
          <ac:chgData name="김 승현" userId="11a90075256c3698" providerId="LiveId" clId="{2F575B51-D660-499A-8BD9-B80436AA3D4F}" dt="2021-07-11T06:54:37.509" v="1071" actId="478"/>
          <ac:cxnSpMkLst>
            <pc:docMk/>
            <pc:sldMk cId="2947150438" sldId="264"/>
            <ac:cxnSpMk id="30" creationId="{033C4094-235F-4065-A5B8-41DEF8A6593C}"/>
          </ac:cxnSpMkLst>
        </pc:cxnChg>
        <pc:cxnChg chg="add mod">
          <ac:chgData name="김 승현" userId="11a90075256c3698" providerId="LiveId" clId="{2F575B51-D660-499A-8BD9-B80436AA3D4F}" dt="2021-07-11T07:02:25.594" v="1225" actId="14100"/>
          <ac:cxnSpMkLst>
            <pc:docMk/>
            <pc:sldMk cId="2947150438" sldId="264"/>
            <ac:cxnSpMk id="37" creationId="{245DB21C-326D-4C99-A0F9-5F3E7C0043DD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57" creationId="{48EDE0AB-7EEF-46FD-AADA-D184F4A37185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58" creationId="{52B2493A-4553-4938-8A3A-08D31648054A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59" creationId="{9EBED164-AD19-425B-B013-525045AF09E5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60" creationId="{038DF3A6-6755-46F5-8685-11640DBE18B2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61" creationId="{393CF564-D9C4-4479-A929-4563A9053B8D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62" creationId="{572F2AE6-A1C2-40D3-A8C6-4D4797B3EEA6}"/>
          </ac:cxnSpMkLst>
        </pc:cxnChg>
        <pc:cxnChg chg="del mod">
          <ac:chgData name="김 승현" userId="11a90075256c3698" providerId="LiveId" clId="{2F575B51-D660-499A-8BD9-B80436AA3D4F}" dt="2021-07-11T06:55:37.292" v="1093" actId="478"/>
          <ac:cxnSpMkLst>
            <pc:docMk/>
            <pc:sldMk cId="2947150438" sldId="264"/>
            <ac:cxnSpMk id="65" creationId="{39C3E35C-B5F6-4048-8A6A-ACC54DC94073}"/>
          </ac:cxnSpMkLst>
        </pc:cxnChg>
        <pc:cxnChg chg="mod">
          <ac:chgData name="김 승현" userId="11a90075256c3698" providerId="LiveId" clId="{2F575B51-D660-499A-8BD9-B80436AA3D4F}" dt="2021-07-11T07:18:29.402" v="1452"/>
          <ac:cxnSpMkLst>
            <pc:docMk/>
            <pc:sldMk cId="2947150438" sldId="264"/>
            <ac:cxnSpMk id="70" creationId="{4A93E710-EA48-4F09-8A82-E3ECAA22B2B9}"/>
          </ac:cxnSpMkLst>
        </pc:cxnChg>
      </pc:sldChg>
      <pc:sldChg chg="new del">
        <pc:chgData name="김 승현" userId="11a90075256c3698" providerId="LiveId" clId="{2F575B51-D660-499A-8BD9-B80436AA3D4F}" dt="2021-07-11T07:03:46.194" v="1247" actId="2696"/>
        <pc:sldMkLst>
          <pc:docMk/>
          <pc:sldMk cId="1957416415" sldId="265"/>
        </pc:sldMkLst>
      </pc:sldChg>
      <pc:sldChg chg="addSp delSp modSp add mod">
        <pc:chgData name="김 승현" userId="11a90075256c3698" providerId="LiveId" clId="{2F575B51-D660-499A-8BD9-B80436AA3D4F}" dt="2021-07-11T07:34:05.079" v="1839" actId="1582"/>
        <pc:sldMkLst>
          <pc:docMk/>
          <pc:sldMk cId="1441764401" sldId="266"/>
        </pc:sldMkLst>
        <pc:spChg chg="mod">
          <ac:chgData name="김 승현" userId="11a90075256c3698" providerId="LiveId" clId="{2F575B51-D660-499A-8BD9-B80436AA3D4F}" dt="2021-07-11T07:17:58.014" v="1414" actId="20577"/>
          <ac:spMkLst>
            <pc:docMk/>
            <pc:sldMk cId="1441764401" sldId="266"/>
            <ac:spMk id="6" creationId="{C2ED618E-98DC-4053-8F08-B501A2285F55}"/>
          </ac:spMkLst>
        </pc:spChg>
        <pc:spChg chg="mod">
          <ac:chgData name="김 승현" userId="11a90075256c3698" providerId="LiveId" clId="{2F575B51-D660-499A-8BD9-B80436AA3D4F}" dt="2021-07-11T07:18:17.373" v="1450" actId="1076"/>
          <ac:spMkLst>
            <pc:docMk/>
            <pc:sldMk cId="1441764401" sldId="266"/>
            <ac:spMk id="10" creationId="{36916954-D66B-4A9D-B933-5095AFA3C88A}"/>
          </ac:spMkLst>
        </pc:spChg>
        <pc:spChg chg="del mod">
          <ac:chgData name="김 승현" userId="11a90075256c3698" providerId="LiveId" clId="{2F575B51-D660-499A-8BD9-B80436AA3D4F}" dt="2021-07-11T07:30:20.056" v="1781" actId="478"/>
          <ac:spMkLst>
            <pc:docMk/>
            <pc:sldMk cId="1441764401" sldId="266"/>
            <ac:spMk id="27" creationId="{343C2F5C-77EE-491F-B116-A92C596300AA}"/>
          </ac:spMkLst>
        </pc:spChg>
        <pc:spChg chg="add mod">
          <ac:chgData name="김 승현" userId="11a90075256c3698" providerId="LiveId" clId="{2F575B51-D660-499A-8BD9-B80436AA3D4F}" dt="2021-07-11T07:33:28.976" v="1830" actId="1076"/>
          <ac:spMkLst>
            <pc:docMk/>
            <pc:sldMk cId="1441764401" sldId="266"/>
            <ac:spMk id="35" creationId="{634F0CD2-197A-4A92-84ED-7605C4BD21E8}"/>
          </ac:spMkLst>
        </pc:spChg>
        <pc:spChg chg="add mod">
          <ac:chgData name="김 승현" userId="11a90075256c3698" providerId="LiveId" clId="{2F575B51-D660-499A-8BD9-B80436AA3D4F}" dt="2021-07-11T07:33:31.039" v="1831" actId="1076"/>
          <ac:spMkLst>
            <pc:docMk/>
            <pc:sldMk cId="1441764401" sldId="266"/>
            <ac:spMk id="36" creationId="{12436FC8-D575-4AE1-ABA4-CF18FBB81B30}"/>
          </ac:spMkLst>
        </pc:spChg>
        <pc:spChg chg="add mod">
          <ac:chgData name="김 승현" userId="11a90075256c3698" providerId="LiveId" clId="{2F575B51-D660-499A-8BD9-B80436AA3D4F}" dt="2021-07-11T07:33:40.748" v="1834" actId="1076"/>
          <ac:spMkLst>
            <pc:docMk/>
            <pc:sldMk cId="1441764401" sldId="266"/>
            <ac:spMk id="41" creationId="{19EEA1F8-8CBA-4836-B725-80A186938A8F}"/>
          </ac:spMkLst>
        </pc:spChg>
        <pc:spChg chg="add mod">
          <ac:chgData name="김 승현" userId="11a90075256c3698" providerId="LiveId" clId="{2F575B51-D660-499A-8BD9-B80436AA3D4F}" dt="2021-07-11T07:33:34.171" v="1832" actId="1076"/>
          <ac:spMkLst>
            <pc:docMk/>
            <pc:sldMk cId="1441764401" sldId="266"/>
            <ac:spMk id="44" creationId="{950374AF-B292-4263-86BC-494846393C41}"/>
          </ac:spMkLst>
        </pc:spChg>
        <pc:spChg chg="add mod">
          <ac:chgData name="김 승현" userId="11a90075256c3698" providerId="LiveId" clId="{2F575B51-D660-499A-8BD9-B80436AA3D4F}" dt="2021-07-11T07:33:37.144" v="1833" actId="1076"/>
          <ac:spMkLst>
            <pc:docMk/>
            <pc:sldMk cId="1441764401" sldId="266"/>
            <ac:spMk id="46" creationId="{7B088D04-7B0E-4230-9B76-5C0630BA35CA}"/>
          </ac:spMkLst>
        </pc:spChg>
        <pc:spChg chg="mod">
          <ac:chgData name="김 승현" userId="11a90075256c3698" providerId="LiveId" clId="{2F575B51-D660-499A-8BD9-B80436AA3D4F}" dt="2021-07-11T07:30:23.488" v="1782" actId="14100"/>
          <ac:spMkLst>
            <pc:docMk/>
            <pc:sldMk cId="1441764401" sldId="266"/>
            <ac:spMk id="48" creationId="{2D16C1DA-619D-47B9-A7CB-43FCCF2608B2}"/>
          </ac:spMkLst>
        </pc:spChg>
        <pc:spChg chg="add mod">
          <ac:chgData name="김 승현" userId="11a90075256c3698" providerId="LiveId" clId="{2F575B51-D660-499A-8BD9-B80436AA3D4F}" dt="2021-07-11T07:32:32.587" v="1810" actId="20577"/>
          <ac:spMkLst>
            <pc:docMk/>
            <pc:sldMk cId="1441764401" sldId="266"/>
            <ac:spMk id="49" creationId="{822B6751-6392-4E56-8436-A24B11E11B92}"/>
          </ac:spMkLst>
        </pc:spChg>
        <pc:spChg chg="mod">
          <ac:chgData name="김 승현" userId="11a90075256c3698" providerId="LiveId" clId="{2F575B51-D660-499A-8BD9-B80436AA3D4F}" dt="2021-07-11T07:11:38.205" v="1372"/>
          <ac:spMkLst>
            <pc:docMk/>
            <pc:sldMk cId="1441764401" sldId="266"/>
            <ac:spMk id="50" creationId="{B6B195BF-B2D8-44C4-9201-360245A4F525}"/>
          </ac:spMkLst>
        </pc:spChg>
        <pc:spChg chg="add mod">
          <ac:chgData name="김 승현" userId="11a90075256c3698" providerId="LiveId" clId="{2F575B51-D660-499A-8BD9-B80436AA3D4F}" dt="2021-07-11T07:32:42.655" v="1814" actId="20577"/>
          <ac:spMkLst>
            <pc:docMk/>
            <pc:sldMk cId="1441764401" sldId="266"/>
            <ac:spMk id="51" creationId="{53D1FBD8-4568-402D-98F5-D7FAC829EF16}"/>
          </ac:spMkLst>
        </pc:spChg>
        <pc:spChg chg="add mod">
          <ac:chgData name="김 승현" userId="11a90075256c3698" providerId="LiveId" clId="{2F575B51-D660-499A-8BD9-B80436AA3D4F}" dt="2021-07-11T07:33:08.643" v="1829" actId="20577"/>
          <ac:spMkLst>
            <pc:docMk/>
            <pc:sldMk cId="1441764401" sldId="266"/>
            <ac:spMk id="52" creationId="{A087EB44-B3DB-489B-BE18-E28DB48E063E}"/>
          </ac:spMkLst>
        </pc:spChg>
        <pc:spChg chg="mod">
          <ac:chgData name="김 승현" userId="11a90075256c3698" providerId="LiveId" clId="{2F575B51-D660-499A-8BD9-B80436AA3D4F}" dt="2021-07-11T07:18:11.370" v="1448"/>
          <ac:spMkLst>
            <pc:docMk/>
            <pc:sldMk cId="1441764401" sldId="266"/>
            <ac:spMk id="64" creationId="{82B36BB6-79E8-4F2C-A9C5-529ACB2439E9}"/>
          </ac:spMkLst>
        </pc:spChg>
        <pc:grpChg chg="add mod">
          <ac:chgData name="김 승현" userId="11a90075256c3698" providerId="LiveId" clId="{2F575B51-D660-499A-8BD9-B80436AA3D4F}" dt="2021-07-11T07:21:34.790" v="1546" actId="1076"/>
          <ac:grpSpMkLst>
            <pc:docMk/>
            <pc:sldMk cId="1441764401" sldId="266"/>
            <ac:grpSpMk id="34" creationId="{278F9E45-E991-4E68-90E7-F077516B06A7}"/>
          </ac:grpSpMkLst>
        </pc:grpChg>
        <pc:graphicFrameChg chg="add del mod modGraphic">
          <ac:chgData name="김 승현" userId="11a90075256c3698" providerId="LiveId" clId="{2F575B51-D660-499A-8BD9-B80436AA3D4F}" dt="2021-07-11T07:29:01.137" v="1759" actId="478"/>
          <ac:graphicFrameMkLst>
            <pc:docMk/>
            <pc:sldMk cId="1441764401" sldId="266"/>
            <ac:graphicFrameMk id="11" creationId="{EEFD8E3C-CFAA-4799-8260-98DDC60BC2BF}"/>
          </ac:graphicFrameMkLst>
        </pc:graphicFrameChg>
        <pc:graphicFrameChg chg="del mod modGraphic">
          <ac:chgData name="김 승현" userId="11a90075256c3698" providerId="LiveId" clId="{2F575B51-D660-499A-8BD9-B80436AA3D4F}" dt="2021-07-11T07:28:59.077" v="1757" actId="478"/>
          <ac:graphicFrameMkLst>
            <pc:docMk/>
            <pc:sldMk cId="1441764401" sldId="266"/>
            <ac:graphicFrameMk id="12" creationId="{A5412CB3-2546-44AE-BE6B-0581FBA0BE7C}"/>
          </ac:graphicFrameMkLst>
        </pc:graphicFrameChg>
        <pc:graphicFrameChg chg="add del mod modGraphic">
          <ac:chgData name="김 승현" userId="11a90075256c3698" providerId="LiveId" clId="{2F575B51-D660-499A-8BD9-B80436AA3D4F}" dt="2021-07-11T07:29:01.943" v="1760" actId="478"/>
          <ac:graphicFrameMkLst>
            <pc:docMk/>
            <pc:sldMk cId="1441764401" sldId="266"/>
            <ac:graphicFrameMk id="38" creationId="{AC5C3302-9FED-4D49-9A54-4B8A8F3F64C6}"/>
          </ac:graphicFrameMkLst>
        </pc:graphicFrameChg>
        <pc:graphicFrameChg chg="add del mod modGraphic">
          <ac:chgData name="김 승현" userId="11a90075256c3698" providerId="LiveId" clId="{2F575B51-D660-499A-8BD9-B80436AA3D4F}" dt="2021-07-11T07:29:03.253" v="1761" actId="478"/>
          <ac:graphicFrameMkLst>
            <pc:docMk/>
            <pc:sldMk cId="1441764401" sldId="266"/>
            <ac:graphicFrameMk id="39" creationId="{41F716D6-6365-44FE-83B8-C95934BABE90}"/>
          </ac:graphicFrameMkLst>
        </pc:graphicFrameChg>
        <pc:graphicFrameChg chg="add del mod modGraphic">
          <ac:chgData name="김 승현" userId="11a90075256c3698" providerId="LiveId" clId="{2F575B51-D660-499A-8BD9-B80436AA3D4F}" dt="2021-07-11T07:29:13.847" v="1765" actId="478"/>
          <ac:graphicFrameMkLst>
            <pc:docMk/>
            <pc:sldMk cId="1441764401" sldId="266"/>
            <ac:graphicFrameMk id="40" creationId="{7BB7FC54-FA97-44AA-8B95-F52A280A4FA6}"/>
          </ac:graphicFrameMkLst>
        </pc:graphicFrameChg>
        <pc:graphicFrameChg chg="add mod modGraphic">
          <ac:chgData name="김 승현" userId="11a90075256c3698" providerId="LiveId" clId="{2F575B51-D660-499A-8BD9-B80436AA3D4F}" dt="2021-07-11T07:29:27.547" v="1767" actId="207"/>
          <ac:graphicFrameMkLst>
            <pc:docMk/>
            <pc:sldMk cId="1441764401" sldId="266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2F575B51-D660-499A-8BD9-B80436AA3D4F}" dt="2021-07-11T07:16:56.949" v="1390" actId="164"/>
          <ac:cxnSpMkLst>
            <pc:docMk/>
            <pc:sldMk cId="1441764401" sldId="266"/>
            <ac:cxnSpMk id="5" creationId="{F9ADC6E5-4AAA-4F8C-A4B4-725062EA6C42}"/>
          </ac:cxnSpMkLst>
        </pc:cxnChg>
        <pc:cxnChg chg="add del mod">
          <ac:chgData name="김 승현" userId="11a90075256c3698" providerId="LiveId" clId="{2F575B51-D660-499A-8BD9-B80436AA3D4F}" dt="2021-07-11T07:04:54.621" v="1268" actId="478"/>
          <ac:cxnSpMkLst>
            <pc:docMk/>
            <pc:sldMk cId="1441764401" sldId="266"/>
            <ac:cxnSpMk id="13" creationId="{DC1F763F-4CAB-46EE-BF5C-6466B595FC23}"/>
          </ac:cxnSpMkLst>
        </pc:cxnChg>
        <pc:cxnChg chg="add del mod">
          <ac:chgData name="김 승현" userId="11a90075256c3698" providerId="LiveId" clId="{2F575B51-D660-499A-8BD9-B80436AA3D4F}" dt="2021-07-11T07:05:23.760" v="1280" actId="478"/>
          <ac:cxnSpMkLst>
            <pc:docMk/>
            <pc:sldMk cId="1441764401" sldId="266"/>
            <ac:cxnSpMk id="19" creationId="{A7EF4D91-3B57-4410-B228-5EB8BE67B765}"/>
          </ac:cxnSpMkLst>
        </pc:cxnChg>
        <pc:cxnChg chg="add del mod">
          <ac:chgData name="김 승현" userId="11a90075256c3698" providerId="LiveId" clId="{2F575B51-D660-499A-8BD9-B80436AA3D4F}" dt="2021-07-11T07:06:07.509" v="1292" actId="478"/>
          <ac:cxnSpMkLst>
            <pc:docMk/>
            <pc:sldMk cId="1441764401" sldId="266"/>
            <ac:cxnSpMk id="22" creationId="{99367F3F-87D5-4012-99AA-872B07F1459A}"/>
          </ac:cxnSpMkLst>
        </pc:cxnChg>
        <pc:cxnChg chg="del mod">
          <ac:chgData name="김 승현" userId="11a90075256c3698" providerId="LiveId" clId="{2F575B51-D660-499A-8BD9-B80436AA3D4F}" dt="2021-07-11T07:06:26.284" v="1296" actId="478"/>
          <ac:cxnSpMkLst>
            <pc:docMk/>
            <pc:sldMk cId="1441764401" sldId="266"/>
            <ac:cxnSpMk id="37" creationId="{245DB21C-326D-4C99-A0F9-5F3E7C0043DD}"/>
          </ac:cxnSpMkLst>
        </pc:cxnChg>
        <pc:cxnChg chg="add del mod">
          <ac:chgData name="김 승현" userId="11a90075256c3698" providerId="LiveId" clId="{2F575B51-D660-499A-8BD9-B80436AA3D4F}" dt="2021-07-11T07:32:57.119" v="1816" actId="478"/>
          <ac:cxnSpMkLst>
            <pc:docMk/>
            <pc:sldMk cId="1441764401" sldId="266"/>
            <ac:cxnSpMk id="43" creationId="{50538BC7-E3F5-43CD-882F-1DCDE619A178}"/>
          </ac:cxnSpMkLst>
        </pc:cxnChg>
        <pc:cxnChg chg="add mod">
          <ac:chgData name="김 승현" userId="11a90075256c3698" providerId="LiveId" clId="{2F575B51-D660-499A-8BD9-B80436AA3D4F}" dt="2021-07-11T07:34:05.079" v="1839" actId="1582"/>
          <ac:cxnSpMkLst>
            <pc:docMk/>
            <pc:sldMk cId="1441764401" sldId="266"/>
            <ac:cxnSpMk id="53" creationId="{22A0F6F6-A95C-4CBE-8175-36F9E3803EBE}"/>
          </ac:cxnSpMkLst>
        </pc:cxnChg>
        <pc:cxnChg chg="add mod">
          <ac:chgData name="김 승현" userId="11a90075256c3698" providerId="LiveId" clId="{2F575B51-D660-499A-8BD9-B80436AA3D4F}" dt="2021-07-11T07:33:59.680" v="1838" actId="1582"/>
          <ac:cxnSpMkLst>
            <pc:docMk/>
            <pc:sldMk cId="1441764401" sldId="266"/>
            <ac:cxnSpMk id="55" creationId="{8C427ECE-8F15-4476-AAFF-2CEE4B4E923F}"/>
          </ac:cxnSpMkLst>
        </pc:cxnChg>
      </pc:sldChg>
      <pc:sldChg chg="addSp modSp add del mod">
        <pc:chgData name="김 승현" userId="11a90075256c3698" providerId="LiveId" clId="{2F575B51-D660-499A-8BD9-B80436AA3D4F}" dt="2021-07-11T07:22:17.997" v="1573" actId="47"/>
        <pc:sldMkLst>
          <pc:docMk/>
          <pc:sldMk cId="3114201829" sldId="267"/>
        </pc:sldMkLst>
        <pc:spChg chg="add mod">
          <ac:chgData name="김 승현" userId="11a90075256c3698" providerId="LiveId" clId="{2F575B51-D660-499A-8BD9-B80436AA3D4F}" dt="2021-07-11T07:09:02.110" v="1356" actId="1076"/>
          <ac:spMkLst>
            <pc:docMk/>
            <pc:sldMk cId="3114201829" sldId="267"/>
            <ac:spMk id="3" creationId="{D0CFA544-3D7B-41A7-AC8E-B496AACEF3D4}"/>
          </ac:spMkLst>
        </pc:spChg>
        <pc:spChg chg="add mod">
          <ac:chgData name="김 승현" userId="11a90075256c3698" providerId="LiveId" clId="{2F575B51-D660-499A-8BD9-B80436AA3D4F}" dt="2021-07-11T07:08:47.594" v="1330" actId="571"/>
          <ac:spMkLst>
            <pc:docMk/>
            <pc:sldMk cId="3114201829" sldId="267"/>
            <ac:spMk id="15" creationId="{D15566E1-1359-4BA6-A927-BA1BB30F625B}"/>
          </ac:spMkLst>
        </pc:spChg>
        <pc:spChg chg="mod">
          <ac:chgData name="김 승현" userId="11a90075256c3698" providerId="LiveId" clId="{2F575B51-D660-499A-8BD9-B80436AA3D4F}" dt="2021-07-11T07:11:41.184" v="1381"/>
          <ac:spMkLst>
            <pc:docMk/>
            <pc:sldMk cId="3114201829" sldId="267"/>
            <ac:spMk id="50" creationId="{B6B195BF-B2D8-44C4-9201-360245A4F525}"/>
          </ac:spMkLst>
        </pc:spChg>
      </pc:sldChg>
      <pc:sldChg chg="addSp delSp modSp add mod">
        <pc:chgData name="김 승현" userId="11a90075256c3698" providerId="LiveId" clId="{2F575B51-D660-499A-8BD9-B80436AA3D4F}" dt="2021-07-11T07:56:24.665" v="2224" actId="20577"/>
        <pc:sldMkLst>
          <pc:docMk/>
          <pc:sldMk cId="3179105269" sldId="267"/>
        </pc:sldMkLst>
        <pc:spChg chg="mod topLvl">
          <ac:chgData name="김 승현" userId="11a90075256c3698" providerId="LiveId" clId="{2F575B51-D660-499A-8BD9-B80436AA3D4F}" dt="2021-07-11T07:26:24.279" v="1637" actId="20577"/>
          <ac:spMkLst>
            <pc:docMk/>
            <pc:sldMk cId="3179105269" sldId="267"/>
            <ac:spMk id="6" creationId="{C2ED618E-98DC-4053-8F08-B501A2285F55}"/>
          </ac:spMkLst>
        </pc:spChg>
        <pc:spChg chg="mod topLvl">
          <ac:chgData name="김 승현" userId="11a90075256c3698" providerId="LiveId" clId="{2F575B51-D660-499A-8BD9-B80436AA3D4F}" dt="2021-07-11T07:28:36.133" v="1756" actId="1076"/>
          <ac:spMkLst>
            <pc:docMk/>
            <pc:sldMk cId="3179105269" sldId="267"/>
            <ac:spMk id="10" creationId="{36916954-D66B-4A9D-B933-5095AFA3C88A}"/>
          </ac:spMkLst>
        </pc:spChg>
        <pc:spChg chg="add mod">
          <ac:chgData name="김 승현" userId="11a90075256c3698" providerId="LiveId" clId="{2F575B51-D660-499A-8BD9-B80436AA3D4F}" dt="2021-07-11T07:56:24.665" v="2224" actId="20577"/>
          <ac:spMkLst>
            <pc:docMk/>
            <pc:sldMk cId="3179105269" sldId="267"/>
            <ac:spMk id="24" creationId="{6C0B63A6-C17F-425E-8A50-6E2D344E5A90}"/>
          </ac:spMkLst>
        </pc:spChg>
        <pc:spChg chg="add mod">
          <ac:chgData name="김 승현" userId="11a90075256c3698" providerId="LiveId" clId="{2F575B51-D660-499A-8BD9-B80436AA3D4F}" dt="2021-07-11T07:56:22.274" v="2222" actId="20577"/>
          <ac:spMkLst>
            <pc:docMk/>
            <pc:sldMk cId="3179105269" sldId="267"/>
            <ac:spMk id="25" creationId="{0184C541-3643-47EA-BA08-D6AF15403FA4}"/>
          </ac:spMkLst>
        </pc:spChg>
        <pc:spChg chg="mod topLvl">
          <ac:chgData name="김 승현" userId="11a90075256c3698" providerId="LiveId" clId="{2F575B51-D660-499A-8BD9-B80436AA3D4F}" dt="2021-07-11T07:25:56.749" v="1629" actId="14100"/>
          <ac:spMkLst>
            <pc:docMk/>
            <pc:sldMk cId="3179105269" sldId="267"/>
            <ac:spMk id="27" creationId="{343C2F5C-77EE-491F-B116-A92C596300AA}"/>
          </ac:spMkLst>
        </pc:spChg>
        <pc:spChg chg="del">
          <ac:chgData name="김 승현" userId="11a90075256c3698" providerId="LiveId" clId="{2F575B51-D660-499A-8BD9-B80436AA3D4F}" dt="2021-07-11T07:25:02.126" v="1605" actId="478"/>
          <ac:spMkLst>
            <pc:docMk/>
            <pc:sldMk cId="3179105269" sldId="267"/>
            <ac:spMk id="35" creationId="{634F0CD2-197A-4A92-84ED-7605C4BD21E8}"/>
          </ac:spMkLst>
        </pc:spChg>
        <pc:spChg chg="del">
          <ac:chgData name="김 승현" userId="11a90075256c3698" providerId="LiveId" clId="{2F575B51-D660-499A-8BD9-B80436AA3D4F}" dt="2021-07-11T07:25:02.714" v="1606" actId="478"/>
          <ac:spMkLst>
            <pc:docMk/>
            <pc:sldMk cId="3179105269" sldId="267"/>
            <ac:spMk id="36" creationId="{12436FC8-D575-4AE1-ABA4-CF18FBB81B30}"/>
          </ac:spMkLst>
        </pc:spChg>
        <pc:spChg chg="mod topLvl">
          <ac:chgData name="김 승현" userId="11a90075256c3698" providerId="LiveId" clId="{2F575B51-D660-499A-8BD9-B80436AA3D4F}" dt="2021-07-11T07:28:02.339" v="1718" actId="1076"/>
          <ac:spMkLst>
            <pc:docMk/>
            <pc:sldMk cId="3179105269" sldId="267"/>
            <ac:spMk id="41" creationId="{19EEA1F8-8CBA-4836-B725-80A186938A8F}"/>
          </ac:spMkLst>
        </pc:spChg>
        <pc:spChg chg="add del mod">
          <ac:chgData name="김 승현" userId="11a90075256c3698" providerId="LiveId" clId="{2F575B51-D660-499A-8BD9-B80436AA3D4F}" dt="2021-07-11T07:29:48.894" v="1776" actId="22"/>
          <ac:spMkLst>
            <pc:docMk/>
            <pc:sldMk cId="3179105269" sldId="267"/>
            <ac:spMk id="42" creationId="{C3012A6C-CF18-410D-BC8F-694C0AFCB4DA}"/>
          </ac:spMkLst>
        </pc:spChg>
        <pc:spChg chg="del mod">
          <ac:chgData name="김 승현" userId="11a90075256c3698" providerId="LiveId" clId="{2F575B51-D660-499A-8BD9-B80436AA3D4F}" dt="2021-07-11T07:25:04.366" v="1608" actId="478"/>
          <ac:spMkLst>
            <pc:docMk/>
            <pc:sldMk cId="3179105269" sldId="267"/>
            <ac:spMk id="44" creationId="{950374AF-B292-4263-86BC-494846393C41}"/>
          </ac:spMkLst>
        </pc:spChg>
        <pc:spChg chg="del">
          <ac:chgData name="김 승현" userId="11a90075256c3698" providerId="LiveId" clId="{2F575B51-D660-499A-8BD9-B80436AA3D4F}" dt="2021-07-11T07:25:03.570" v="1607" actId="478"/>
          <ac:spMkLst>
            <pc:docMk/>
            <pc:sldMk cId="3179105269" sldId="267"/>
            <ac:spMk id="46" creationId="{7B088D04-7B0E-4230-9B76-5C0630BA35CA}"/>
          </ac:spMkLst>
        </pc:spChg>
        <pc:spChg chg="del mod topLvl">
          <ac:chgData name="김 승현" userId="11a90075256c3698" providerId="LiveId" clId="{2F575B51-D660-499A-8BD9-B80436AA3D4F}" dt="2021-07-11T07:25:52.910" v="1628" actId="478"/>
          <ac:spMkLst>
            <pc:docMk/>
            <pc:sldMk cId="3179105269" sldId="267"/>
            <ac:spMk id="48" creationId="{2D16C1DA-619D-47B9-A7CB-43FCCF2608B2}"/>
          </ac:spMkLst>
        </pc:spChg>
        <pc:spChg chg="mod">
          <ac:chgData name="김 승현" userId="11a90075256c3698" providerId="LiveId" clId="{2F575B51-D660-499A-8BD9-B80436AA3D4F}" dt="2021-07-11T07:22:26.120" v="1584"/>
          <ac:spMkLst>
            <pc:docMk/>
            <pc:sldMk cId="3179105269" sldId="267"/>
            <ac:spMk id="50" creationId="{B6B195BF-B2D8-44C4-9201-360245A4F525}"/>
          </ac:spMkLst>
        </pc:spChg>
        <pc:spChg chg="mod topLvl">
          <ac:chgData name="김 승현" userId="11a90075256c3698" providerId="LiveId" clId="{2F575B51-D660-499A-8BD9-B80436AA3D4F}" dt="2021-07-11T07:26:29.831" v="1645" actId="20577"/>
          <ac:spMkLst>
            <pc:docMk/>
            <pc:sldMk cId="3179105269" sldId="267"/>
            <ac:spMk id="64" creationId="{82B36BB6-79E8-4F2C-A9C5-529ACB2439E9}"/>
          </ac:spMkLst>
        </pc:spChg>
        <pc:grpChg chg="del">
          <ac:chgData name="김 승현" userId="11a90075256c3698" providerId="LiveId" clId="{2F575B51-D660-499A-8BD9-B80436AA3D4F}" dt="2021-07-11T07:25:49.858" v="1627" actId="165"/>
          <ac:grpSpMkLst>
            <pc:docMk/>
            <pc:sldMk cId="3179105269" sldId="267"/>
            <ac:grpSpMk id="34" creationId="{278F9E45-E991-4E68-90E7-F077516B06A7}"/>
          </ac:grpSpMkLst>
        </pc:grpChg>
        <pc:graphicFrameChg chg="del">
          <ac:chgData name="김 승현" userId="11a90075256c3698" providerId="LiveId" clId="{2F575B51-D660-499A-8BD9-B80436AA3D4F}" dt="2021-07-11T07:29:39.650" v="1769" actId="478"/>
          <ac:graphicFrameMkLst>
            <pc:docMk/>
            <pc:sldMk cId="3179105269" sldId="267"/>
            <ac:graphicFrameMk id="11" creationId="{EEFD8E3C-CFAA-4799-8260-98DDC60BC2BF}"/>
          </ac:graphicFrameMkLst>
        </pc:graphicFrameChg>
        <pc:graphicFrameChg chg="del">
          <ac:chgData name="김 승현" userId="11a90075256c3698" providerId="LiveId" clId="{2F575B51-D660-499A-8BD9-B80436AA3D4F}" dt="2021-07-11T07:29:38.786" v="1768" actId="478"/>
          <ac:graphicFrameMkLst>
            <pc:docMk/>
            <pc:sldMk cId="3179105269" sldId="267"/>
            <ac:graphicFrameMk id="12" creationId="{A5412CB3-2546-44AE-BE6B-0581FBA0BE7C}"/>
          </ac:graphicFrameMkLst>
        </pc:graphicFrameChg>
        <pc:graphicFrameChg chg="del">
          <ac:chgData name="김 승현" userId="11a90075256c3698" providerId="LiveId" clId="{2F575B51-D660-499A-8BD9-B80436AA3D4F}" dt="2021-07-11T07:29:40.539" v="1770" actId="478"/>
          <ac:graphicFrameMkLst>
            <pc:docMk/>
            <pc:sldMk cId="3179105269" sldId="267"/>
            <ac:graphicFrameMk id="38" creationId="{AC5C3302-9FED-4D49-9A54-4B8A8F3F64C6}"/>
          </ac:graphicFrameMkLst>
        </pc:graphicFrameChg>
        <pc:graphicFrameChg chg="del">
          <ac:chgData name="김 승현" userId="11a90075256c3698" providerId="LiveId" clId="{2F575B51-D660-499A-8BD9-B80436AA3D4F}" dt="2021-07-11T07:29:41.116" v="1771" actId="478"/>
          <ac:graphicFrameMkLst>
            <pc:docMk/>
            <pc:sldMk cId="3179105269" sldId="267"/>
            <ac:graphicFrameMk id="39" creationId="{41F716D6-6365-44FE-83B8-C95934BABE90}"/>
          </ac:graphicFrameMkLst>
        </pc:graphicFrameChg>
        <pc:graphicFrameChg chg="del">
          <ac:chgData name="김 승현" userId="11a90075256c3698" providerId="LiveId" clId="{2F575B51-D660-499A-8BD9-B80436AA3D4F}" dt="2021-07-11T07:29:41.978" v="1772" actId="478"/>
          <ac:graphicFrameMkLst>
            <pc:docMk/>
            <pc:sldMk cId="3179105269" sldId="267"/>
            <ac:graphicFrameMk id="40" creationId="{7BB7FC54-FA97-44AA-8B95-F52A280A4FA6}"/>
          </ac:graphicFrameMkLst>
        </pc:graphicFrameChg>
        <pc:graphicFrameChg chg="add mod">
          <ac:chgData name="김 승현" userId="11a90075256c3698" providerId="LiveId" clId="{2F575B51-D660-499A-8BD9-B80436AA3D4F}" dt="2021-07-11T07:29:51.783" v="1777"/>
          <ac:graphicFrameMkLst>
            <pc:docMk/>
            <pc:sldMk cId="3179105269" sldId="267"/>
            <ac:graphicFrameMk id="43" creationId="{99876A90-31F6-4F81-B14F-A5A5739083BC}"/>
          </ac:graphicFrameMkLst>
        </pc:graphicFrameChg>
        <pc:cxnChg chg="del mod topLvl">
          <ac:chgData name="김 승현" userId="11a90075256c3698" providerId="LiveId" clId="{2F575B51-D660-499A-8BD9-B80436AA3D4F}" dt="2021-07-11T07:27:30.692" v="1710" actId="478"/>
          <ac:cxnSpMkLst>
            <pc:docMk/>
            <pc:sldMk cId="3179105269" sldId="267"/>
            <ac:cxnSpMk id="5" creationId="{F9ADC6E5-4AAA-4F8C-A4B4-725062EA6C42}"/>
          </ac:cxnSpMkLst>
        </pc:cxnChg>
        <pc:cxnChg chg="add mod">
          <ac:chgData name="김 승현" userId="11a90075256c3698" providerId="LiveId" clId="{2F575B51-D660-499A-8BD9-B80436AA3D4F}" dt="2021-07-11T07:27:55.524" v="1717" actId="1038"/>
          <ac:cxnSpMkLst>
            <pc:docMk/>
            <pc:sldMk cId="3179105269" sldId="267"/>
            <ac:cxnSpMk id="19" creationId="{D4BB02C7-0B59-4F22-A6FE-E7788A874982}"/>
          </ac:cxnSpMkLst>
        </pc:cxnChg>
        <pc:cxnChg chg="add del mod">
          <ac:chgData name="김 승현" userId="11a90075256c3698" providerId="LiveId" clId="{2F575B51-D660-499A-8BD9-B80436AA3D4F}" dt="2021-07-11T07:27:29.953" v="1709" actId="478"/>
          <ac:cxnSpMkLst>
            <pc:docMk/>
            <pc:sldMk cId="3179105269" sldId="267"/>
            <ac:cxnSpMk id="28" creationId="{91E9F338-FF63-4BB5-B69C-4F04C9D95FB9}"/>
          </ac:cxnSpMkLst>
        </pc:cxnChg>
        <pc:cxnChg chg="add mod">
          <ac:chgData name="김 승현" userId="11a90075256c3698" providerId="LiveId" clId="{2F575B51-D660-499A-8BD9-B80436AA3D4F}" dt="2021-07-11T07:27:52.514" v="1716" actId="14100"/>
          <ac:cxnSpMkLst>
            <pc:docMk/>
            <pc:sldMk cId="3179105269" sldId="267"/>
            <ac:cxnSpMk id="37" creationId="{16D0B1B0-7031-4E49-A327-B50830C69CC4}"/>
          </ac:cxnSpMkLst>
        </pc:cxnChg>
      </pc:sldChg>
      <pc:sldChg chg="addSp delSp modSp add del mod">
        <pc:chgData name="김 승현" userId="11a90075256c3698" providerId="LiveId" clId="{2F575B51-D660-499A-8BD9-B80436AA3D4F}" dt="2021-07-11T07:46:28.309" v="2071" actId="2696"/>
        <pc:sldMkLst>
          <pc:docMk/>
          <pc:sldMk cId="195743446" sldId="268"/>
        </pc:sldMkLst>
        <pc:spChg chg="mod">
          <ac:chgData name="김 승현" userId="11a90075256c3698" providerId="LiveId" clId="{2F575B51-D660-499A-8BD9-B80436AA3D4F}" dt="2021-07-11T07:39:40.405" v="1845" actId="20577"/>
          <ac:spMkLst>
            <pc:docMk/>
            <pc:sldMk cId="195743446" sldId="268"/>
            <ac:spMk id="6" creationId="{C2ED618E-98DC-4053-8F08-B501A2285F55}"/>
          </ac:spMkLst>
        </pc:spChg>
        <pc:spChg chg="mod">
          <ac:chgData name="김 승현" userId="11a90075256c3698" providerId="LiveId" clId="{2F575B51-D660-499A-8BD9-B80436AA3D4F}" dt="2021-07-11T07:43:40.137" v="1977" actId="1076"/>
          <ac:spMkLst>
            <pc:docMk/>
            <pc:sldMk cId="195743446" sldId="268"/>
            <ac:spMk id="10" creationId="{36916954-D66B-4A9D-B933-5095AFA3C88A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3" creationId="{C7B7386D-0593-4D70-AC63-C9DD002E1856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4" creationId="{B723BDB3-C6EA-4ADD-8AE0-DFD1FCB5D949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5" creationId="{8F67783D-9A7D-4156-9518-48E15667B8F1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6" creationId="{5BF2B737-0BE8-4B5D-B428-98612157234A}"/>
          </ac:spMkLst>
        </pc:spChg>
        <pc:spChg chg="add mod">
          <ac:chgData name="김 승현" userId="11a90075256c3698" providerId="LiveId" clId="{2F575B51-D660-499A-8BD9-B80436AA3D4F}" dt="2021-07-11T07:41:23.650" v="1884" actId="20577"/>
          <ac:spMkLst>
            <pc:docMk/>
            <pc:sldMk cId="195743446" sldId="268"/>
            <ac:spMk id="17" creationId="{36E3E4A6-4B2C-4E14-9CE1-90F39B609EE8}"/>
          </ac:spMkLst>
        </pc:spChg>
        <pc:spChg chg="del">
          <ac:chgData name="김 승현" userId="11a90075256c3698" providerId="LiveId" clId="{2F575B51-D660-499A-8BD9-B80436AA3D4F}" dt="2021-07-11T07:39:25.250" v="1840" actId="478"/>
          <ac:spMkLst>
            <pc:docMk/>
            <pc:sldMk cId="195743446" sldId="268"/>
            <ac:spMk id="24" creationId="{6C0B63A6-C17F-425E-8A50-6E2D344E5A90}"/>
          </ac:spMkLst>
        </pc:spChg>
        <pc:spChg chg="del">
          <ac:chgData name="김 승현" userId="11a90075256c3698" providerId="LiveId" clId="{2F575B51-D660-499A-8BD9-B80436AA3D4F}" dt="2021-07-11T07:39:28.391" v="1841" actId="478"/>
          <ac:spMkLst>
            <pc:docMk/>
            <pc:sldMk cId="195743446" sldId="268"/>
            <ac:spMk id="25" creationId="{0184C541-3643-47EA-BA08-D6AF15403FA4}"/>
          </ac:spMkLst>
        </pc:spChg>
        <pc:spChg chg="mod">
          <ac:chgData name="김 승현" userId="11a90075256c3698" providerId="LiveId" clId="{2F575B51-D660-499A-8BD9-B80436AA3D4F}" dt="2021-07-11T07:40:53.253" v="1862" actId="20577"/>
          <ac:spMkLst>
            <pc:docMk/>
            <pc:sldMk cId="195743446" sldId="268"/>
            <ac:spMk id="64" creationId="{82B36BB6-79E8-4F2C-A9C5-529ACB2439E9}"/>
          </ac:spMkLst>
        </pc:spChg>
        <pc:graphicFrameChg chg="mod">
          <ac:chgData name="김 승현" userId="11a90075256c3698" providerId="LiveId" clId="{2F575B51-D660-499A-8BD9-B80436AA3D4F}" dt="2021-07-11T07:43:58.312" v="1978" actId="1076"/>
          <ac:graphicFrameMkLst>
            <pc:docMk/>
            <pc:sldMk cId="195743446" sldId="268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41:55.520" v="1888" actId="478"/>
          <ac:cxnSpMkLst>
            <pc:docMk/>
            <pc:sldMk cId="195743446" sldId="268"/>
            <ac:cxnSpMk id="19" creationId="{D4BB02C7-0B59-4F22-A6FE-E7788A874982}"/>
          </ac:cxnSpMkLst>
        </pc:cxnChg>
        <pc:cxnChg chg="add mod">
          <ac:chgData name="김 승현" userId="11a90075256c3698" providerId="LiveId" clId="{2F575B51-D660-499A-8BD9-B80436AA3D4F}" dt="2021-07-11T07:42:02.642" v="1892" actId="14100"/>
          <ac:cxnSpMkLst>
            <pc:docMk/>
            <pc:sldMk cId="195743446" sldId="268"/>
            <ac:cxnSpMk id="21" creationId="{B8BAE5B9-87E7-4492-A636-738452D5B9F8}"/>
          </ac:cxnSpMkLst>
        </pc:cxnChg>
        <pc:cxnChg chg="add mod">
          <ac:chgData name="김 승현" userId="11a90075256c3698" providerId="LiveId" clId="{2F575B51-D660-499A-8BD9-B80436AA3D4F}" dt="2021-07-11T07:42:10.760" v="1896" actId="14100"/>
          <ac:cxnSpMkLst>
            <pc:docMk/>
            <pc:sldMk cId="195743446" sldId="268"/>
            <ac:cxnSpMk id="26" creationId="{C6CB924E-0489-44F5-A03C-E958A29EB66F}"/>
          </ac:cxnSpMkLst>
        </pc:cxnChg>
        <pc:cxnChg chg="add mod">
          <ac:chgData name="김 승현" userId="11a90075256c3698" providerId="LiveId" clId="{2F575B51-D660-499A-8BD9-B80436AA3D4F}" dt="2021-07-11T07:42:18.090" v="1900" actId="14100"/>
          <ac:cxnSpMkLst>
            <pc:docMk/>
            <pc:sldMk cId="195743446" sldId="268"/>
            <ac:cxnSpMk id="29" creationId="{3217E957-84A4-4FD5-BF85-CB2F17F4D628}"/>
          </ac:cxnSpMkLst>
        </pc:cxnChg>
        <pc:cxnChg chg="mod">
          <ac:chgData name="김 승현" userId="11a90075256c3698" providerId="LiveId" clId="{2F575B51-D660-499A-8BD9-B80436AA3D4F}" dt="2021-07-11T07:41:47.848" v="1886" actId="14100"/>
          <ac:cxnSpMkLst>
            <pc:docMk/>
            <pc:sldMk cId="195743446" sldId="268"/>
            <ac:cxnSpMk id="37" creationId="{16D0B1B0-7031-4E49-A327-B50830C69CC4}"/>
          </ac:cxnSpMkLst>
        </pc:cxnChg>
      </pc:sldChg>
      <pc:sldChg chg="modSp add del mod">
        <pc:chgData name="김 승현" userId="11a90075256c3698" providerId="LiveId" clId="{2F575B51-D660-499A-8BD9-B80436AA3D4F}" dt="2021-07-11T07:22:18.541" v="1574" actId="47"/>
        <pc:sldMkLst>
          <pc:docMk/>
          <pc:sldMk cId="222452111" sldId="268"/>
        </pc:sldMkLst>
        <pc:spChg chg="mod">
          <ac:chgData name="김 승현" userId="11a90075256c3698" providerId="LiveId" clId="{2F575B51-D660-499A-8BD9-B80436AA3D4F}" dt="2021-07-11T07:11:50.781" v="1389"/>
          <ac:spMkLst>
            <pc:docMk/>
            <pc:sldMk cId="222452111" sldId="268"/>
            <ac:spMk id="50" creationId="{B6B195BF-B2D8-44C4-9201-360245A4F525}"/>
          </ac:spMkLst>
        </pc:spChg>
      </pc:sldChg>
      <pc:sldChg chg="delSp modSp add mod">
        <pc:chgData name="김 승현" userId="11a90075256c3698" providerId="LiveId" clId="{2F575B51-D660-499A-8BD9-B80436AA3D4F}" dt="2021-07-11T08:04:32.420" v="2296" actId="20577"/>
        <pc:sldMkLst>
          <pc:docMk/>
          <pc:sldMk cId="231243646" sldId="269"/>
        </pc:sldMkLst>
        <pc:spChg chg="del mod">
          <ac:chgData name="김 승현" userId="11a90075256c3698" providerId="LiveId" clId="{2F575B51-D660-499A-8BD9-B80436AA3D4F}" dt="2021-07-11T07:56:55.969" v="2227" actId="478"/>
          <ac:spMkLst>
            <pc:docMk/>
            <pc:sldMk cId="231243646" sldId="269"/>
            <ac:spMk id="10" creationId="{36916954-D66B-4A9D-B933-5095AFA3C88A}"/>
          </ac:spMkLst>
        </pc:spChg>
        <pc:spChg chg="mod">
          <ac:chgData name="김 승현" userId="11a90075256c3698" providerId="LiveId" clId="{2F575B51-D660-499A-8BD9-B80436AA3D4F}" dt="2021-07-11T07:45:18.771" v="1983" actId="207"/>
          <ac:spMkLst>
            <pc:docMk/>
            <pc:sldMk cId="231243646" sldId="269"/>
            <ac:spMk id="13" creationId="{C7B7386D-0593-4D70-AC63-C9DD002E1856}"/>
          </ac:spMkLst>
        </pc:spChg>
        <pc:spChg chg="mod">
          <ac:chgData name="김 승현" userId="11a90075256c3698" providerId="LiveId" clId="{2F575B51-D660-499A-8BD9-B80436AA3D4F}" dt="2021-07-11T07:55:39.642" v="2220" actId="14100"/>
          <ac:spMkLst>
            <pc:docMk/>
            <pc:sldMk cId="231243646" sldId="269"/>
            <ac:spMk id="14" creationId="{B723BDB3-C6EA-4ADD-8AE0-DFD1FCB5D949}"/>
          </ac:spMkLst>
        </pc:spChg>
        <pc:spChg chg="mod">
          <ac:chgData name="김 승현" userId="11a90075256c3698" providerId="LiveId" clId="{2F575B51-D660-499A-8BD9-B80436AA3D4F}" dt="2021-07-11T07:45:18.771" v="1983" actId="207"/>
          <ac:spMkLst>
            <pc:docMk/>
            <pc:sldMk cId="231243646" sldId="269"/>
            <ac:spMk id="15" creationId="{8F67783D-9A7D-4156-9518-48E15667B8F1}"/>
          </ac:spMkLst>
        </pc:spChg>
        <pc:spChg chg="mod">
          <ac:chgData name="김 승현" userId="11a90075256c3698" providerId="LiveId" clId="{2F575B51-D660-499A-8BD9-B80436AA3D4F}" dt="2021-07-11T07:45:18.771" v="1983" actId="207"/>
          <ac:spMkLst>
            <pc:docMk/>
            <pc:sldMk cId="231243646" sldId="269"/>
            <ac:spMk id="16" creationId="{5BF2B737-0BE8-4B5D-B428-98612157234A}"/>
          </ac:spMkLst>
        </pc:spChg>
        <pc:spChg chg="mod">
          <ac:chgData name="김 승현" userId="11a90075256c3698" providerId="LiveId" clId="{2F575B51-D660-499A-8BD9-B80436AA3D4F}" dt="2021-07-11T07:56:49.221" v="2226" actId="1076"/>
          <ac:spMkLst>
            <pc:docMk/>
            <pc:sldMk cId="231243646" sldId="269"/>
            <ac:spMk id="64" creationId="{82B36BB6-79E8-4F2C-A9C5-529ACB2439E9}"/>
          </ac:spMkLst>
        </pc:spChg>
        <pc:graphicFrameChg chg="modGraphic">
          <ac:chgData name="김 승현" userId="11a90075256c3698" providerId="LiveId" clId="{2F575B51-D660-499A-8BD9-B80436AA3D4F}" dt="2021-07-11T08:04:32.420" v="2296" actId="20577"/>
          <ac:graphicFrameMkLst>
            <pc:docMk/>
            <pc:sldMk cId="231243646" sldId="269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52:51.660" v="2191" actId="478"/>
          <ac:cxnSpMkLst>
            <pc:docMk/>
            <pc:sldMk cId="231243646" sldId="269"/>
            <ac:cxnSpMk id="21" creationId="{B8BAE5B9-87E7-4492-A636-738452D5B9F8}"/>
          </ac:cxnSpMkLst>
        </pc:cxnChg>
        <pc:cxnChg chg="del mod">
          <ac:chgData name="김 승현" userId="11a90075256c3698" providerId="LiveId" clId="{2F575B51-D660-499A-8BD9-B80436AA3D4F}" dt="2021-07-11T07:52:52.137" v="2192" actId="478"/>
          <ac:cxnSpMkLst>
            <pc:docMk/>
            <pc:sldMk cId="231243646" sldId="269"/>
            <ac:cxnSpMk id="26" creationId="{C6CB924E-0489-44F5-A03C-E958A29EB66F}"/>
          </ac:cxnSpMkLst>
        </pc:cxnChg>
        <pc:cxnChg chg="del mod">
          <ac:chgData name="김 승현" userId="11a90075256c3698" providerId="LiveId" clId="{2F575B51-D660-499A-8BD9-B80436AA3D4F}" dt="2021-07-11T07:52:52.742" v="2193" actId="478"/>
          <ac:cxnSpMkLst>
            <pc:docMk/>
            <pc:sldMk cId="231243646" sldId="269"/>
            <ac:cxnSpMk id="29" creationId="{3217E957-84A4-4FD5-BF85-CB2F17F4D628}"/>
          </ac:cxnSpMkLst>
        </pc:cxnChg>
        <pc:cxnChg chg="del mod">
          <ac:chgData name="김 승현" userId="11a90075256c3698" providerId="LiveId" clId="{2F575B51-D660-499A-8BD9-B80436AA3D4F}" dt="2021-07-11T07:52:53.598" v="2194" actId="478"/>
          <ac:cxnSpMkLst>
            <pc:docMk/>
            <pc:sldMk cId="231243646" sldId="269"/>
            <ac:cxnSpMk id="37" creationId="{16D0B1B0-7031-4E49-A327-B50830C69CC4}"/>
          </ac:cxnSpMkLst>
        </pc:cxnChg>
      </pc:sldChg>
      <pc:sldChg chg="addSp delSp modSp add mod">
        <pc:chgData name="김 승현" userId="11a90075256c3698" providerId="LiveId" clId="{2F575B51-D660-499A-8BD9-B80436AA3D4F}" dt="2021-07-11T08:11:15.742" v="2362" actId="1582"/>
        <pc:sldMkLst>
          <pc:docMk/>
          <pc:sldMk cId="2630323210" sldId="270"/>
        </pc:sldMkLst>
        <pc:spChg chg="del">
          <ac:chgData name="김 승현" userId="11a90075256c3698" providerId="LiveId" clId="{2F575B51-D660-499A-8BD9-B80436AA3D4F}" dt="2021-07-11T07:55:28.139" v="2218" actId="478"/>
          <ac:spMkLst>
            <pc:docMk/>
            <pc:sldMk cId="2630323210" sldId="270"/>
            <ac:spMk id="10" creationId="{36916954-D66B-4A9D-B933-5095AFA3C88A}"/>
          </ac:spMkLst>
        </pc:spChg>
        <pc:spChg chg="mod">
          <ac:chgData name="김 승현" userId="11a90075256c3698" providerId="LiveId" clId="{2F575B51-D660-499A-8BD9-B80436AA3D4F}" dt="2021-07-11T07:53:19.043" v="2198" actId="14100"/>
          <ac:spMkLst>
            <pc:docMk/>
            <pc:sldMk cId="2630323210" sldId="270"/>
            <ac:spMk id="14" creationId="{B723BDB3-C6EA-4ADD-8AE0-DFD1FCB5D949}"/>
          </ac:spMkLst>
        </pc:spChg>
        <pc:spChg chg="mod">
          <ac:chgData name="김 승현" userId="11a90075256c3698" providerId="LiveId" clId="{2F575B51-D660-499A-8BD9-B80436AA3D4F}" dt="2021-07-11T07:59:49.974" v="2244" actId="207"/>
          <ac:spMkLst>
            <pc:docMk/>
            <pc:sldMk cId="2630323210" sldId="270"/>
            <ac:spMk id="16" creationId="{5BF2B737-0BE8-4B5D-B428-98612157234A}"/>
          </ac:spMkLst>
        </pc:spChg>
        <pc:spChg chg="mod">
          <ac:chgData name="김 승현" userId="11a90075256c3698" providerId="LiveId" clId="{2F575B51-D660-499A-8BD9-B80436AA3D4F}" dt="2021-07-11T07:47:16.283" v="2073" actId="1076"/>
          <ac:spMkLst>
            <pc:docMk/>
            <pc:sldMk cId="2630323210" sldId="270"/>
            <ac:spMk id="17" creationId="{36E3E4A6-4B2C-4E14-9CE1-90F39B609EE8}"/>
          </ac:spMkLst>
        </pc:spChg>
        <pc:spChg chg="add mod">
          <ac:chgData name="김 승현" userId="11a90075256c3698" providerId="LiveId" clId="{2F575B51-D660-499A-8BD9-B80436AA3D4F}" dt="2021-07-11T07:54:24.417" v="2214" actId="207"/>
          <ac:spMkLst>
            <pc:docMk/>
            <pc:sldMk cId="2630323210" sldId="270"/>
            <ac:spMk id="18" creationId="{EC12CFA7-162C-4EFE-B1F5-7CB0FB29F77E}"/>
          </ac:spMkLst>
        </pc:spChg>
        <pc:spChg chg="add mod">
          <ac:chgData name="김 승현" userId="11a90075256c3698" providerId="LiveId" clId="{2F575B51-D660-499A-8BD9-B80436AA3D4F}" dt="2021-07-11T08:04:09.250" v="2292" actId="1076"/>
          <ac:spMkLst>
            <pc:docMk/>
            <pc:sldMk cId="2630323210" sldId="270"/>
            <ac:spMk id="48" creationId="{0B986059-E539-43F9-A14E-AD68B526359D}"/>
          </ac:spMkLst>
        </pc:spChg>
        <pc:spChg chg="mod">
          <ac:chgData name="김 승현" userId="11a90075256c3698" providerId="LiveId" clId="{2F575B51-D660-499A-8BD9-B80436AA3D4F}" dt="2021-07-11T07:50:20.451" v="2156" actId="1076"/>
          <ac:spMkLst>
            <pc:docMk/>
            <pc:sldMk cId="2630323210" sldId="270"/>
            <ac:spMk id="64" creationId="{82B36BB6-79E8-4F2C-A9C5-529ACB2439E9}"/>
          </ac:spMkLst>
        </pc:spChg>
        <pc:graphicFrameChg chg="modGraphic">
          <ac:chgData name="김 승현" userId="11a90075256c3698" providerId="LiveId" clId="{2F575B51-D660-499A-8BD9-B80436AA3D4F}" dt="2021-07-11T08:04:34.985" v="2297" actId="20577"/>
          <ac:graphicFrameMkLst>
            <pc:docMk/>
            <pc:sldMk cId="2630323210" sldId="270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52:29.809" v="2189" actId="478"/>
          <ac:cxnSpMkLst>
            <pc:docMk/>
            <pc:sldMk cId="2630323210" sldId="270"/>
            <ac:cxnSpMk id="21" creationId="{B8BAE5B9-87E7-4492-A636-738452D5B9F8}"/>
          </ac:cxnSpMkLst>
        </pc:cxnChg>
        <pc:cxnChg chg="del mod">
          <ac:chgData name="김 승현" userId="11a90075256c3698" providerId="LiveId" clId="{2F575B51-D660-499A-8BD9-B80436AA3D4F}" dt="2021-07-11T07:52:28.868" v="2188" actId="478"/>
          <ac:cxnSpMkLst>
            <pc:docMk/>
            <pc:sldMk cId="2630323210" sldId="270"/>
            <ac:cxnSpMk id="26" creationId="{C6CB924E-0489-44F5-A03C-E958A29EB66F}"/>
          </ac:cxnSpMkLst>
        </pc:cxnChg>
        <pc:cxnChg chg="add del mod">
          <ac:chgData name="김 승현" userId="11a90075256c3698" providerId="LiveId" clId="{2F575B51-D660-499A-8BD9-B80436AA3D4F}" dt="2021-07-11T07:53:33.934" v="2202"/>
          <ac:cxnSpMkLst>
            <pc:docMk/>
            <pc:sldMk cId="2630323210" sldId="270"/>
            <ac:cxnSpMk id="28" creationId="{31CFB864-854E-4E58-A898-AE2F544B950E}"/>
          </ac:cxnSpMkLst>
        </pc:cxnChg>
        <pc:cxnChg chg="del mod">
          <ac:chgData name="김 승현" userId="11a90075256c3698" providerId="LiveId" clId="{2F575B51-D660-499A-8BD9-B80436AA3D4F}" dt="2021-07-11T07:52:30.744" v="2190" actId="478"/>
          <ac:cxnSpMkLst>
            <pc:docMk/>
            <pc:sldMk cId="2630323210" sldId="270"/>
            <ac:cxnSpMk id="29" creationId="{3217E957-84A4-4FD5-BF85-CB2F17F4D628}"/>
          </ac:cxnSpMkLst>
        </pc:cxnChg>
        <pc:cxnChg chg="add del mod">
          <ac:chgData name="김 승현" userId="11a90075256c3698" providerId="LiveId" clId="{2F575B51-D660-499A-8BD9-B80436AA3D4F}" dt="2021-07-11T08:00:30.307" v="2256" actId="478"/>
          <ac:cxnSpMkLst>
            <pc:docMk/>
            <pc:sldMk cId="2630323210" sldId="270"/>
            <ac:cxnSpMk id="30" creationId="{AF0DCE09-9A7C-45F0-A05C-C5CFADA75559}"/>
          </ac:cxnSpMkLst>
        </pc:cxnChg>
        <pc:cxnChg chg="add mod">
          <ac:chgData name="김 승현" userId="11a90075256c3698" providerId="LiveId" clId="{2F575B51-D660-499A-8BD9-B80436AA3D4F}" dt="2021-07-11T08:11:15.742" v="2362" actId="1582"/>
          <ac:cxnSpMkLst>
            <pc:docMk/>
            <pc:sldMk cId="2630323210" sldId="270"/>
            <ac:cxnSpMk id="35" creationId="{F54AAF1C-3BDD-443E-83AB-8F043760F97B}"/>
          </ac:cxnSpMkLst>
        </pc:cxnChg>
        <pc:cxnChg chg="mod">
          <ac:chgData name="김 승현" userId="11a90075256c3698" providerId="LiveId" clId="{2F575B51-D660-499A-8BD9-B80436AA3D4F}" dt="2021-07-11T07:54:13.064" v="2211" actId="14100"/>
          <ac:cxnSpMkLst>
            <pc:docMk/>
            <pc:sldMk cId="2630323210" sldId="270"/>
            <ac:cxnSpMk id="37" creationId="{16D0B1B0-7031-4E49-A327-B50830C69CC4}"/>
          </ac:cxnSpMkLst>
        </pc:cxnChg>
        <pc:cxnChg chg="add del">
          <ac:chgData name="김 승현" userId="11a90075256c3698" providerId="LiveId" clId="{2F575B51-D660-499A-8BD9-B80436AA3D4F}" dt="2021-07-11T08:04:10.661" v="2293" actId="478"/>
          <ac:cxnSpMkLst>
            <pc:docMk/>
            <pc:sldMk cId="2630323210" sldId="270"/>
            <ac:cxnSpMk id="39" creationId="{8DE8C1F7-4564-4229-A4D1-07E1A18609D1}"/>
          </ac:cxnSpMkLst>
        </pc:cxnChg>
        <pc:cxnChg chg="add del mod">
          <ac:chgData name="김 승현" userId="11a90075256c3698" providerId="LiveId" clId="{2F575B51-D660-499A-8BD9-B80436AA3D4F}" dt="2021-07-11T08:04:12.256" v="2294" actId="478"/>
          <ac:cxnSpMkLst>
            <pc:docMk/>
            <pc:sldMk cId="2630323210" sldId="270"/>
            <ac:cxnSpMk id="44" creationId="{605A1C21-768C-4378-ABD2-4975A8A436F4}"/>
          </ac:cxnSpMkLst>
        </pc:cxnChg>
      </pc:sldChg>
      <pc:sldChg chg="addSp delSp modSp add mod">
        <pc:chgData name="김 승현" userId="11a90075256c3698" providerId="LiveId" clId="{2F575B51-D660-499A-8BD9-B80436AA3D4F}" dt="2021-07-11T08:06:22.201" v="2311" actId="207"/>
        <pc:sldMkLst>
          <pc:docMk/>
          <pc:sldMk cId="2885924535" sldId="271"/>
        </pc:sldMkLst>
        <pc:spChg chg="mod">
          <ac:chgData name="김 승현" userId="11a90075256c3698" providerId="LiveId" clId="{2F575B51-D660-499A-8BD9-B80436AA3D4F}" dt="2021-07-11T07:52:25.011" v="2187" actId="14100"/>
          <ac:spMkLst>
            <pc:docMk/>
            <pc:sldMk cId="2885924535" sldId="271"/>
            <ac:spMk id="6" creationId="{C2ED618E-98DC-4053-8F08-B501A2285F55}"/>
          </ac:spMkLst>
        </pc:spChg>
        <pc:spChg chg="mod">
          <ac:chgData name="김 승현" userId="11a90075256c3698" providerId="LiveId" clId="{2F575B51-D660-499A-8BD9-B80436AA3D4F}" dt="2021-07-11T07:51:47.484" v="2177" actId="1076"/>
          <ac:spMkLst>
            <pc:docMk/>
            <pc:sldMk cId="2885924535" sldId="271"/>
            <ac:spMk id="10" creationId="{36916954-D66B-4A9D-B933-5095AFA3C88A}"/>
          </ac:spMkLst>
        </pc:spChg>
        <pc:spChg chg="mod">
          <ac:chgData name="김 승현" userId="11a90075256c3698" providerId="LiveId" clId="{2F575B51-D660-499A-8BD9-B80436AA3D4F}" dt="2021-07-11T07:52:05.979" v="2181" actId="1076"/>
          <ac:spMkLst>
            <pc:docMk/>
            <pc:sldMk cId="2885924535" sldId="271"/>
            <ac:spMk id="13" creationId="{C7B7386D-0593-4D70-AC63-C9DD002E1856}"/>
          </ac:spMkLst>
        </pc:spChg>
        <pc:spChg chg="mod">
          <ac:chgData name="김 승현" userId="11a90075256c3698" providerId="LiveId" clId="{2F575B51-D660-499A-8BD9-B80436AA3D4F}" dt="2021-07-11T07:53:15.585" v="2197" actId="14100"/>
          <ac:spMkLst>
            <pc:docMk/>
            <pc:sldMk cId="2885924535" sldId="271"/>
            <ac:spMk id="14" creationId="{B723BDB3-C6EA-4ADD-8AE0-DFD1FCB5D949}"/>
          </ac:spMkLst>
        </pc:spChg>
        <pc:spChg chg="mod">
          <ac:chgData name="김 승현" userId="11a90075256c3698" providerId="LiveId" clId="{2F575B51-D660-499A-8BD9-B80436AA3D4F}" dt="2021-07-11T07:52:03.553" v="2180" actId="1076"/>
          <ac:spMkLst>
            <pc:docMk/>
            <pc:sldMk cId="2885924535" sldId="271"/>
            <ac:spMk id="15" creationId="{8F67783D-9A7D-4156-9518-48E15667B8F1}"/>
          </ac:spMkLst>
        </pc:spChg>
        <pc:spChg chg="mod">
          <ac:chgData name="김 승현" userId="11a90075256c3698" providerId="LiveId" clId="{2F575B51-D660-499A-8BD9-B80436AA3D4F}" dt="2021-07-11T07:52:12.204" v="2183" actId="1076"/>
          <ac:spMkLst>
            <pc:docMk/>
            <pc:sldMk cId="2885924535" sldId="271"/>
            <ac:spMk id="16" creationId="{5BF2B737-0BE8-4B5D-B428-98612157234A}"/>
          </ac:spMkLst>
        </pc:spChg>
        <pc:spChg chg="del mod">
          <ac:chgData name="김 승현" userId="11a90075256c3698" providerId="LiveId" clId="{2F575B51-D660-499A-8BD9-B80436AA3D4F}" dt="2021-07-11T07:50:42.119" v="2159" actId="478"/>
          <ac:spMkLst>
            <pc:docMk/>
            <pc:sldMk cId="2885924535" sldId="271"/>
            <ac:spMk id="17" creationId="{36E3E4A6-4B2C-4E14-9CE1-90F39B609EE8}"/>
          </ac:spMkLst>
        </pc:spChg>
        <pc:spChg chg="del mod">
          <ac:chgData name="김 승현" userId="11a90075256c3698" providerId="LiveId" clId="{2F575B51-D660-499A-8BD9-B80436AA3D4F}" dt="2021-07-11T07:54:27.941" v="2215" actId="478"/>
          <ac:spMkLst>
            <pc:docMk/>
            <pc:sldMk cId="2885924535" sldId="271"/>
            <ac:spMk id="18" creationId="{EC12CFA7-162C-4EFE-B1F5-7CB0FB29F77E}"/>
          </ac:spMkLst>
        </pc:spChg>
        <pc:spChg chg="add mod">
          <ac:chgData name="김 승현" userId="11a90075256c3698" providerId="LiveId" clId="{2F575B51-D660-499A-8BD9-B80436AA3D4F}" dt="2021-07-11T07:53:26.089" v="2199" actId="1076"/>
          <ac:spMkLst>
            <pc:docMk/>
            <pc:sldMk cId="2885924535" sldId="271"/>
            <ac:spMk id="62" creationId="{7131B50F-F540-43C1-A2AD-40D4448EF50E}"/>
          </ac:spMkLst>
        </pc:spChg>
        <pc:spChg chg="add del mod">
          <ac:chgData name="김 승현" userId="11a90075256c3698" providerId="LiveId" clId="{2F575B51-D660-499A-8BD9-B80436AA3D4F}" dt="2021-07-11T07:52:23.077" v="2186" actId="1076"/>
          <ac:spMkLst>
            <pc:docMk/>
            <pc:sldMk cId="2885924535" sldId="271"/>
            <ac:spMk id="64" creationId="{82B36BB6-79E8-4F2C-A9C5-529ACB2439E9}"/>
          </ac:spMkLst>
        </pc:spChg>
        <pc:spChg chg="add mod">
          <ac:chgData name="김 승현" userId="11a90075256c3698" providerId="LiveId" clId="{2F575B51-D660-499A-8BD9-B80436AA3D4F}" dt="2021-07-11T07:55:24.658" v="2217" actId="1076"/>
          <ac:spMkLst>
            <pc:docMk/>
            <pc:sldMk cId="2885924535" sldId="271"/>
            <ac:spMk id="74" creationId="{5548219F-5C05-448D-9189-5A692C94AF48}"/>
          </ac:spMkLst>
        </pc:spChg>
        <pc:spChg chg="add del">
          <ac:chgData name="김 승현" userId="11a90075256c3698" providerId="LiveId" clId="{2F575B51-D660-499A-8BD9-B80436AA3D4F}" dt="2021-07-11T08:02:56.920" v="2276" actId="22"/>
          <ac:spMkLst>
            <pc:docMk/>
            <pc:sldMk cId="2885924535" sldId="271"/>
            <ac:spMk id="77" creationId="{0EC6C146-333D-4E48-8BCD-E2214BD51D21}"/>
          </ac:spMkLst>
        </pc:spChg>
        <pc:spChg chg="add mod">
          <ac:chgData name="김 승현" userId="11a90075256c3698" providerId="LiveId" clId="{2F575B51-D660-499A-8BD9-B80436AA3D4F}" dt="2021-07-11T08:04:21.818" v="2295" actId="1076"/>
          <ac:spMkLst>
            <pc:docMk/>
            <pc:sldMk cId="2885924535" sldId="271"/>
            <ac:spMk id="79" creationId="{92DC7FCD-87F5-44F2-A450-FD59EDB02B82}"/>
          </ac:spMkLst>
        </pc:spChg>
        <pc:graphicFrameChg chg="mod modGraphic">
          <ac:chgData name="김 승현" userId="11a90075256c3698" providerId="LiveId" clId="{2F575B51-D660-499A-8BD9-B80436AA3D4F}" dt="2021-07-11T08:06:22.201" v="2311" actId="207"/>
          <ac:graphicFrameMkLst>
            <pc:docMk/>
            <pc:sldMk cId="2885924535" sldId="271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48:56.477" v="2121" actId="478"/>
          <ac:cxnSpMkLst>
            <pc:docMk/>
            <pc:sldMk cId="2885924535" sldId="271"/>
            <ac:cxnSpMk id="21" creationId="{B8BAE5B9-87E7-4492-A636-738452D5B9F8}"/>
          </ac:cxnSpMkLst>
        </pc:cxnChg>
        <pc:cxnChg chg="del mod">
          <ac:chgData name="김 승현" userId="11a90075256c3698" providerId="LiveId" clId="{2F575B51-D660-499A-8BD9-B80436AA3D4F}" dt="2021-07-11T07:48:57.266" v="2122" actId="478"/>
          <ac:cxnSpMkLst>
            <pc:docMk/>
            <pc:sldMk cId="2885924535" sldId="271"/>
            <ac:cxnSpMk id="26" creationId="{C6CB924E-0489-44F5-A03C-E958A29EB66F}"/>
          </ac:cxnSpMkLst>
        </pc:cxnChg>
        <pc:cxnChg chg="mod">
          <ac:chgData name="김 승현" userId="11a90075256c3698" providerId="LiveId" clId="{2F575B51-D660-499A-8BD9-B80436AA3D4F}" dt="2021-07-11T07:53:30.668" v="2200" actId="14100"/>
          <ac:cxnSpMkLst>
            <pc:docMk/>
            <pc:sldMk cId="2885924535" sldId="271"/>
            <ac:cxnSpMk id="29" creationId="{3217E957-84A4-4FD5-BF85-CB2F17F4D628}"/>
          </ac:cxnSpMkLst>
        </pc:cxnChg>
        <pc:cxnChg chg="del mod">
          <ac:chgData name="김 승현" userId="11a90075256c3698" providerId="LiveId" clId="{2F575B51-D660-499A-8BD9-B80436AA3D4F}" dt="2021-07-11T07:49:02.579" v="2125" actId="478"/>
          <ac:cxnSpMkLst>
            <pc:docMk/>
            <pc:sldMk cId="2885924535" sldId="271"/>
            <ac:cxnSpMk id="37" creationId="{16D0B1B0-7031-4E49-A327-B50830C69CC4}"/>
          </ac:cxnSpMkLst>
        </pc:cxnChg>
        <pc:cxnChg chg="add del mod">
          <ac:chgData name="김 승현" userId="11a90075256c3698" providerId="LiveId" clId="{2F575B51-D660-499A-8BD9-B80436AA3D4F}" dt="2021-07-11T07:49:48.933" v="2150" actId="478"/>
          <ac:cxnSpMkLst>
            <pc:docMk/>
            <pc:sldMk cId="2885924535" sldId="271"/>
            <ac:cxnSpMk id="55" creationId="{462029A3-6295-431B-B98E-5AF6CDB4A416}"/>
          </ac:cxnSpMkLst>
        </pc:cxnChg>
        <pc:cxnChg chg="add mod ord">
          <ac:chgData name="김 승현" userId="11a90075256c3698" providerId="LiveId" clId="{2F575B51-D660-499A-8BD9-B80436AA3D4F}" dt="2021-07-11T07:52:17.556" v="2185" actId="166"/>
          <ac:cxnSpMkLst>
            <pc:docMk/>
            <pc:sldMk cId="2885924535" sldId="271"/>
            <ac:cxnSpMk id="58" creationId="{638626F7-7C66-4ACF-A531-360D7EAF7753}"/>
          </ac:cxnSpMkLst>
        </pc:cxnChg>
        <pc:cxnChg chg="add mod">
          <ac:chgData name="김 승현" userId="11a90075256c3698" providerId="LiveId" clId="{2F575B51-D660-499A-8BD9-B80436AA3D4F}" dt="2021-07-11T07:53:59.408" v="2209" actId="1582"/>
          <ac:cxnSpMkLst>
            <pc:docMk/>
            <pc:sldMk cId="2885924535" sldId="271"/>
            <ac:cxnSpMk id="68" creationId="{65ED1861-C549-4746-B53D-BBC60FB5A528}"/>
          </ac:cxnSpMkLst>
        </pc:cxnChg>
        <pc:cxnChg chg="add mod">
          <ac:chgData name="김 승현" userId="11a90075256c3698" providerId="LiveId" clId="{2F575B51-D660-499A-8BD9-B80436AA3D4F}" dt="2021-07-11T08:01:56.504" v="2271" actId="1037"/>
          <ac:cxnSpMkLst>
            <pc:docMk/>
            <pc:sldMk cId="2885924535" sldId="271"/>
            <ac:cxnSpMk id="75" creationId="{0890B3D1-1F29-444D-8D59-63F545022963}"/>
          </ac:cxnSpMkLst>
        </pc:cxnChg>
      </pc:sldChg>
      <pc:sldChg chg="addSp delSp modSp add mod">
        <pc:chgData name="김 승현" userId="11a90075256c3698" providerId="LiveId" clId="{2F575B51-D660-499A-8BD9-B80436AA3D4F}" dt="2021-07-11T08:09:14.450" v="2349" actId="20577"/>
        <pc:sldMkLst>
          <pc:docMk/>
          <pc:sldMk cId="3525854951" sldId="272"/>
        </pc:sldMkLst>
        <pc:spChg chg="mod">
          <ac:chgData name="김 승현" userId="11a90075256c3698" providerId="LiveId" clId="{2F575B51-D660-499A-8BD9-B80436AA3D4F}" dt="2021-07-11T08:09:14.450" v="2349" actId="20577"/>
          <ac:spMkLst>
            <pc:docMk/>
            <pc:sldMk cId="3525854951" sldId="272"/>
            <ac:spMk id="74" creationId="{5548219F-5C05-448D-9189-5A692C94AF48}"/>
          </ac:spMkLst>
        </pc:spChg>
        <pc:spChg chg="mod">
          <ac:chgData name="김 승현" userId="11a90075256c3698" providerId="LiveId" clId="{2F575B51-D660-499A-8BD9-B80436AA3D4F}" dt="2021-07-11T08:06:14.587" v="2310" actId="1076"/>
          <ac:spMkLst>
            <pc:docMk/>
            <pc:sldMk cId="3525854951" sldId="272"/>
            <ac:spMk id="79" creationId="{92DC7FCD-87F5-44F2-A450-FD59EDB02B82}"/>
          </ac:spMkLst>
        </pc:spChg>
        <pc:graphicFrameChg chg="mod modGraphic">
          <ac:chgData name="김 승현" userId="11a90075256c3698" providerId="LiveId" clId="{2F575B51-D660-499A-8BD9-B80436AA3D4F}" dt="2021-07-11T08:08:23.578" v="2334" actId="572"/>
          <ac:graphicFrameMkLst>
            <pc:docMk/>
            <pc:sldMk cId="3525854951" sldId="272"/>
            <ac:graphicFrameMk id="43" creationId="{99876A90-31F6-4F81-B14F-A5A5739083BC}"/>
          </ac:graphicFrameMkLst>
        </pc:graphicFrameChg>
        <pc:cxnChg chg="add mod">
          <ac:chgData name="김 승현" userId="11a90075256c3698" providerId="LiveId" clId="{2F575B51-D660-499A-8BD9-B80436AA3D4F}" dt="2021-07-11T08:08:42.263" v="2336" actId="14100"/>
          <ac:cxnSpMkLst>
            <pc:docMk/>
            <pc:sldMk cId="3525854951" sldId="272"/>
            <ac:cxnSpMk id="20" creationId="{4DC76513-C3AE-4213-BEE0-84F1AB217DDB}"/>
          </ac:cxnSpMkLst>
        </pc:cxnChg>
        <pc:cxnChg chg="mod">
          <ac:chgData name="김 승현" userId="11a90075256c3698" providerId="LiveId" clId="{2F575B51-D660-499A-8BD9-B80436AA3D4F}" dt="2021-07-11T08:05:05.740" v="2302" actId="693"/>
          <ac:cxnSpMkLst>
            <pc:docMk/>
            <pc:sldMk cId="3525854951" sldId="272"/>
            <ac:cxnSpMk id="29" creationId="{3217E957-84A4-4FD5-BF85-CB2F17F4D628}"/>
          </ac:cxnSpMkLst>
        </pc:cxnChg>
        <pc:cxnChg chg="del mod">
          <ac:chgData name="김 승현" userId="11a90075256c3698" providerId="LiveId" clId="{2F575B51-D660-499A-8BD9-B80436AA3D4F}" dt="2021-07-11T08:05:47.090" v="2309" actId="478"/>
          <ac:cxnSpMkLst>
            <pc:docMk/>
            <pc:sldMk cId="3525854951" sldId="272"/>
            <ac:cxnSpMk id="58" creationId="{638626F7-7C66-4ACF-A531-360D7EAF7753}"/>
          </ac:cxnSpMkLst>
        </pc:cxnChg>
        <pc:cxnChg chg="del mod">
          <ac:chgData name="김 승현" userId="11a90075256c3698" providerId="LiveId" clId="{2F575B51-D660-499A-8BD9-B80436AA3D4F}" dt="2021-07-11T08:04:45.747" v="2300" actId="478"/>
          <ac:cxnSpMkLst>
            <pc:docMk/>
            <pc:sldMk cId="3525854951" sldId="272"/>
            <ac:cxnSpMk id="68" creationId="{65ED1861-C549-4746-B53D-BBC60FB5A528}"/>
          </ac:cxnSpMkLst>
        </pc:cxnChg>
        <pc:cxnChg chg="mod">
          <ac:chgData name="김 승현" userId="11a90075256c3698" providerId="LiveId" clId="{2F575B51-D660-499A-8BD9-B80436AA3D4F}" dt="2021-07-11T08:07:56.926" v="2328" actId="1076"/>
          <ac:cxnSpMkLst>
            <pc:docMk/>
            <pc:sldMk cId="3525854951" sldId="272"/>
            <ac:cxnSpMk id="75" creationId="{0890B3D1-1F29-444D-8D59-63F545022963}"/>
          </ac:cxnSpMkLst>
        </pc:cxnChg>
      </pc:sldChg>
      <pc:sldChg chg="addSp delSp modSp add mod">
        <pc:chgData name="김 승현" userId="11a90075256c3698" providerId="LiveId" clId="{2F575B51-D660-499A-8BD9-B80436AA3D4F}" dt="2021-07-11T08:14:33.470" v="2401" actId="20577"/>
        <pc:sldMkLst>
          <pc:docMk/>
          <pc:sldMk cId="3318725376" sldId="273"/>
        </pc:sldMkLst>
        <pc:spChg chg="mod">
          <ac:chgData name="김 승현" userId="11a90075256c3698" providerId="LiveId" clId="{2F575B51-D660-499A-8BD9-B80436AA3D4F}" dt="2021-07-11T08:09:30.376" v="2353" actId="1076"/>
          <ac:spMkLst>
            <pc:docMk/>
            <pc:sldMk cId="3318725376" sldId="273"/>
            <ac:spMk id="13" creationId="{C7B7386D-0593-4D70-AC63-C9DD002E1856}"/>
          </ac:spMkLst>
        </pc:spChg>
        <pc:spChg chg="mod">
          <ac:chgData name="김 승현" userId="11a90075256c3698" providerId="LiveId" clId="{2F575B51-D660-499A-8BD9-B80436AA3D4F}" dt="2021-07-11T08:09:33.806" v="2356" actId="20577"/>
          <ac:spMkLst>
            <pc:docMk/>
            <pc:sldMk cId="3318725376" sldId="273"/>
            <ac:spMk id="62" creationId="{7131B50F-F540-43C1-A2AD-40D4448EF50E}"/>
          </ac:spMkLst>
        </pc:spChg>
        <pc:spChg chg="mod">
          <ac:chgData name="김 승현" userId="11a90075256c3698" providerId="LiveId" clId="{2F575B51-D660-499A-8BD9-B80436AA3D4F}" dt="2021-07-11T08:14:33.470" v="2401" actId="20577"/>
          <ac:spMkLst>
            <pc:docMk/>
            <pc:sldMk cId="3318725376" sldId="273"/>
            <ac:spMk id="74" creationId="{5548219F-5C05-448D-9189-5A692C94AF48}"/>
          </ac:spMkLst>
        </pc:spChg>
        <pc:spChg chg="mod">
          <ac:chgData name="김 승현" userId="11a90075256c3698" providerId="LiveId" clId="{2F575B51-D660-499A-8BD9-B80436AA3D4F}" dt="2021-07-11T08:10:43.784" v="2359" actId="1076"/>
          <ac:spMkLst>
            <pc:docMk/>
            <pc:sldMk cId="3318725376" sldId="273"/>
            <ac:spMk id="79" creationId="{92DC7FCD-87F5-44F2-A450-FD59EDB02B82}"/>
          </ac:spMkLst>
        </pc:spChg>
        <pc:graphicFrameChg chg="modGraphic">
          <ac:chgData name="김 승현" userId="11a90075256c3698" providerId="LiveId" clId="{2F575B51-D660-499A-8BD9-B80436AA3D4F}" dt="2021-07-11T08:10:53.203" v="2361" actId="20577"/>
          <ac:graphicFrameMkLst>
            <pc:docMk/>
            <pc:sldMk cId="3318725376" sldId="273"/>
            <ac:graphicFrameMk id="43" creationId="{99876A90-31F6-4F81-B14F-A5A5739083BC}"/>
          </ac:graphicFrameMkLst>
        </pc:graphicFrameChg>
        <pc:cxnChg chg="mod">
          <ac:chgData name="김 승현" userId="11a90075256c3698" providerId="LiveId" clId="{2F575B51-D660-499A-8BD9-B80436AA3D4F}" dt="2021-07-11T08:08:58.090" v="2341" actId="14100"/>
          <ac:cxnSpMkLst>
            <pc:docMk/>
            <pc:sldMk cId="3318725376" sldId="273"/>
            <ac:cxnSpMk id="20" creationId="{4DC76513-C3AE-4213-BEE0-84F1AB217DDB}"/>
          </ac:cxnSpMkLst>
        </pc:cxnChg>
        <pc:cxnChg chg="add mod">
          <ac:chgData name="김 승현" userId="11a90075256c3698" providerId="LiveId" clId="{2F575B51-D660-499A-8BD9-B80436AA3D4F}" dt="2021-07-11T08:09:44.767" v="2358" actId="1076"/>
          <ac:cxnSpMkLst>
            <pc:docMk/>
            <pc:sldMk cId="3318725376" sldId="273"/>
            <ac:cxnSpMk id="21" creationId="{D6B3D453-26DD-4E8C-9BAD-A7B393DE54C0}"/>
          </ac:cxnSpMkLst>
        </pc:cxnChg>
        <pc:cxnChg chg="add mod">
          <ac:chgData name="김 승현" userId="11a90075256c3698" providerId="LiveId" clId="{2F575B51-D660-499A-8BD9-B80436AA3D4F}" dt="2021-07-11T08:11:29.810" v="2365" actId="1038"/>
          <ac:cxnSpMkLst>
            <pc:docMk/>
            <pc:sldMk cId="3318725376" sldId="273"/>
            <ac:cxnSpMk id="22" creationId="{427E3FE0-779D-484F-9B73-00202DC8A6FE}"/>
          </ac:cxnSpMkLst>
        </pc:cxnChg>
        <pc:cxnChg chg="del mod">
          <ac:chgData name="김 승현" userId="11a90075256c3698" providerId="LiveId" clId="{2F575B51-D660-499A-8BD9-B80436AA3D4F}" dt="2021-07-11T08:08:55.430" v="2340" actId="478"/>
          <ac:cxnSpMkLst>
            <pc:docMk/>
            <pc:sldMk cId="3318725376" sldId="273"/>
            <ac:cxnSpMk id="29" creationId="{3217E957-84A4-4FD5-BF85-CB2F17F4D628}"/>
          </ac:cxnSpMkLst>
        </pc:cxnChg>
        <pc:cxnChg chg="del">
          <ac:chgData name="김 승현" userId="11a90075256c3698" providerId="LiveId" clId="{2F575B51-D660-499A-8BD9-B80436AA3D4F}" dt="2021-07-11T08:10:51.262" v="2360" actId="478"/>
          <ac:cxnSpMkLst>
            <pc:docMk/>
            <pc:sldMk cId="3318725376" sldId="273"/>
            <ac:cxnSpMk id="75" creationId="{0890B3D1-1F29-444D-8D59-63F545022963}"/>
          </ac:cxnSpMkLst>
        </pc:cxnChg>
      </pc:sldChg>
      <pc:sldChg chg="modSp add mod">
        <pc:chgData name="김 승현" userId="11a90075256c3698" providerId="LiveId" clId="{2F575B51-D660-499A-8BD9-B80436AA3D4F}" dt="2021-07-11T08:14:48.816" v="2446" actId="20577"/>
        <pc:sldMkLst>
          <pc:docMk/>
          <pc:sldMk cId="446263621" sldId="274"/>
        </pc:sldMkLst>
        <pc:spChg chg="mod">
          <ac:chgData name="김 승현" userId="11a90075256c3698" providerId="LiveId" clId="{2F575B51-D660-499A-8BD9-B80436AA3D4F}" dt="2021-07-11T08:14:48.816" v="2446" actId="20577"/>
          <ac:spMkLst>
            <pc:docMk/>
            <pc:sldMk cId="446263621" sldId="274"/>
            <ac:spMk id="74" creationId="{5548219F-5C05-448D-9189-5A692C94AF48}"/>
          </ac:spMkLst>
        </pc:spChg>
        <pc:spChg chg="mod">
          <ac:chgData name="김 승현" userId="11a90075256c3698" providerId="LiveId" clId="{2F575B51-D660-499A-8BD9-B80436AA3D4F}" dt="2021-07-11T08:11:53.042" v="2371" actId="1076"/>
          <ac:spMkLst>
            <pc:docMk/>
            <pc:sldMk cId="446263621" sldId="274"/>
            <ac:spMk id="79" creationId="{92DC7FCD-87F5-44F2-A450-FD59EDB02B82}"/>
          </ac:spMkLst>
        </pc:spChg>
        <pc:cxnChg chg="mod">
          <ac:chgData name="김 승현" userId="11a90075256c3698" providerId="LiveId" clId="{2F575B51-D660-499A-8BD9-B80436AA3D4F}" dt="2021-07-11T08:11:55.920" v="2372" actId="1076"/>
          <ac:cxnSpMkLst>
            <pc:docMk/>
            <pc:sldMk cId="446263621" sldId="274"/>
            <ac:cxnSpMk id="22" creationId="{427E3FE0-779D-484F-9B73-00202DC8A6F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8B25-2563-4C55-8116-9B3241AA6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02C7E6-A1A1-47C9-B674-915BBDB51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17716-99DE-47FF-9315-E330FCAC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3CD7E-B29F-4902-899C-CE047246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E937E-7132-4695-B378-021FAA0B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698DE-4CBB-47F3-B926-FD39A08A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AF83D-6B5C-47AF-B785-0E4E3CE61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3E1A9-24D8-4E76-B11C-263ADEEC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097A1-416A-4CB0-9F71-718AEC41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5B052-E243-4813-A98A-9BBB4822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3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3B7769-67C1-4A0F-B716-442F933FB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6F1976-8D03-4E45-9AAF-052DBEE3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8C283-90A9-4830-87F0-296C32D9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54339-2DD6-42CF-877A-FD506304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9EEE1-C365-42E8-98E9-82C10F38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3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58A25-D384-469B-86FC-9D35A069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A758C-1CAC-48F7-81D8-CE7D78B0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B0A6A-0675-4CBC-B0BF-7DF12D4F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7D613-EC13-4B33-B067-C2A6F897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65C22-56EA-4BEE-81B4-ED1B4653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2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62ADD-16CB-4C21-B2C9-854DDDAD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0E7BC0-FE07-4350-AF3D-FFE2E7E8D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57CEF-B23E-46F7-B56D-CC4C9F0C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A33DE-EDB9-4E88-8B49-602CD642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D30A7-CDC8-4C34-9607-650A8688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7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5B114-C9B0-46E5-8132-4720172F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0EA47-8612-490F-A28C-AA3A8A35B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7F433-9D87-450A-9BD1-D081CB6A7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83052-4C9F-4288-9D3F-DEFBA18C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04F1C-193A-414D-93AF-2A981EB2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4BEFE2-00FD-47EC-91C2-8D64374E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2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4CA1-DC7D-49E4-A3DE-CC71966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0AB00-5EFA-4C9D-B11C-E602CF61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8DAF7-8DAA-4977-B45B-099D23BF8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131231-477C-496C-97A3-812CFBA37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5AF993-DBFC-4F59-8677-903BF6FAF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2DE99C-E15E-473E-BA94-F27C5C00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CB8713-7242-4DDC-8B8C-BAB06383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8DA6A1-00F4-4BB9-B300-B4D01F68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2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11A2-3CCC-4E8D-B28F-CD9A8E03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DAB534-2EF7-485F-8517-62446DC1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80CE82-6AFA-41A0-8564-D87484DE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0B5DCC-234F-4773-B5B8-7453B1D5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71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187CBD-6C45-40E6-9E9A-A22DBF7F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86EF24-0539-436C-8062-0510B2BB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1232C-498E-4727-99AB-EB0E1F2A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7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E5A3C-E769-40FF-9F20-EB11EE8E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3267D-78A5-47DC-AFA4-5C303A098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843EB5-8948-4EF6-84A7-E83D54E41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F1D18-D656-4149-9B45-9928A93D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FC452-0DD9-4958-9815-62340C0B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EFB7E-3E4B-4D67-AB68-ACD38DFB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7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75C93-DD5B-4BEF-A550-1C982D94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DDECE8-1AFC-4EC6-BB28-09B2365C4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CF22B-15DE-471A-84A4-FABA594BA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C6BD3-0356-46A4-BB54-6A84F291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27891-93F7-4117-9EC1-9C0A447D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CADD6B-90A4-4A09-BAFC-56D7AE61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1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8E17D7-E0E0-42A3-AC1D-C2C5704A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59111-1F2F-4203-B1DE-AAF3DB215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D927B-967D-46D7-BFF3-CE6324649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1C355-E32C-4C82-9BA3-1607415B7A8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6C81D-4EF9-44CA-A6FE-3E968C0A3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4E58A-BE7D-4E0A-BA1A-426110A7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C0C645C-D886-4426-A7BA-5978AC854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54084"/>
              </p:ext>
            </p:extLst>
          </p:nvPr>
        </p:nvGraphicFramePr>
        <p:xfrm>
          <a:off x="481496" y="4222142"/>
          <a:ext cx="51506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339">
                  <a:extLst>
                    <a:ext uri="{9D8B030D-6E8A-4147-A177-3AD203B41FA5}">
                      <a16:colId xmlns:a16="http://schemas.microsoft.com/office/drawing/2014/main" val="365907456"/>
                    </a:ext>
                  </a:extLst>
                </a:gridCol>
                <a:gridCol w="2575339">
                  <a:extLst>
                    <a:ext uri="{9D8B030D-6E8A-4147-A177-3AD203B41FA5}">
                      <a16:colId xmlns:a16="http://schemas.microsoft.com/office/drawing/2014/main" val="1606284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단순하지만 비효율적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복잡하지만 효율적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3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삽입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퀵</a:t>
                      </a:r>
                      <a:r>
                        <a:rPr lang="ko-KR" altLang="en-US" dirty="0"/>
                        <a:t>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7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히프</a:t>
                      </a:r>
                      <a:r>
                        <a:rPr lang="ko-KR" altLang="en-US" dirty="0"/>
                        <a:t>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3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버블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합병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71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기수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68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데이터가 적은 상황</a:t>
                      </a:r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데이터가 많은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53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4EE1A-AA9D-4F98-B15D-7A949CF5CF82}"/>
              </a:ext>
            </a:extLst>
          </p:cNvPr>
          <p:cNvSpPr txBox="1"/>
          <p:nvPr/>
        </p:nvSpPr>
        <p:spPr>
          <a:xfrm>
            <a:off x="6559828" y="4734497"/>
            <a:ext cx="5210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정렬의 안정성</a:t>
            </a:r>
            <a:endParaRPr lang="en-US" altLang="ko-KR" dirty="0"/>
          </a:p>
          <a:p>
            <a:r>
              <a:rPr lang="ko-KR" altLang="en-US" dirty="0"/>
              <a:t>정렬되고 나서도 레코드들의 위치가 바뀌지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삽입 정렬</a:t>
            </a:r>
            <a:r>
              <a:rPr lang="en-US" altLang="ko-KR" dirty="0"/>
              <a:t>, </a:t>
            </a:r>
            <a:r>
              <a:rPr lang="ko-KR" altLang="en-US" dirty="0"/>
              <a:t>합병 정렬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3D041-9235-4C5F-86B9-B30ACF201C80}"/>
              </a:ext>
            </a:extLst>
          </p:cNvPr>
          <p:cNvSpPr txBox="1"/>
          <p:nvPr/>
        </p:nvSpPr>
        <p:spPr>
          <a:xfrm>
            <a:off x="481496" y="410818"/>
            <a:ext cx="6066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상황에서 최적인 알고리즘은 없다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현 상황에서 </a:t>
            </a:r>
            <a:r>
              <a:rPr lang="ko-KR" altLang="en-US" b="1" u="sng" dirty="0"/>
              <a:t>가장 효율적인 알고리즘</a:t>
            </a:r>
            <a:r>
              <a:rPr lang="ko-KR" altLang="en-US" dirty="0"/>
              <a:t>을 찾아 선택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98F7AF-4B3C-46F3-850C-C796FA02BCC6}"/>
              </a:ext>
            </a:extLst>
          </p:cNvPr>
          <p:cNvSpPr txBox="1"/>
          <p:nvPr/>
        </p:nvSpPr>
        <p:spPr>
          <a:xfrm>
            <a:off x="2073076" y="177751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비교 연산 횟수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1CC965-F9F3-42CE-84BE-2EFD2B724E98}"/>
              </a:ext>
            </a:extLst>
          </p:cNvPr>
          <p:cNvSpPr txBox="1"/>
          <p:nvPr/>
        </p:nvSpPr>
        <p:spPr>
          <a:xfrm>
            <a:off x="4084537" y="177751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이동 연산 횟수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865A5F-BDF2-4212-A332-E7298BEA32F0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39660" y="1334148"/>
            <a:ext cx="959348" cy="44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639C1B0-F08C-4976-AC37-AC2F0E0C173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899008" y="1334148"/>
            <a:ext cx="1052113" cy="44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E47613-8DB9-439D-BF94-32E728F25FCE}"/>
              </a:ext>
            </a:extLst>
          </p:cNvPr>
          <p:cNvSpPr/>
          <p:nvPr/>
        </p:nvSpPr>
        <p:spPr>
          <a:xfrm>
            <a:off x="2690191" y="2305878"/>
            <a:ext cx="2425148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48D140-8E43-42E1-8B69-E5DF1CD7C23F}"/>
              </a:ext>
            </a:extLst>
          </p:cNvPr>
          <p:cNvSpPr txBox="1"/>
          <p:nvPr/>
        </p:nvSpPr>
        <p:spPr>
          <a:xfrm>
            <a:off x="5348123" y="2316480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O(n) for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O(log n) </a:t>
            </a:r>
            <a:r>
              <a:rPr lang="ko-KR" altLang="en-US" dirty="0" err="1"/>
              <a:t>이진트리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3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953861" y="2447714"/>
            <a:ext cx="8002471" cy="14117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9314081" y="2820258"/>
            <a:ext cx="1455284" cy="777494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</a:t>
            </a:r>
            <a:endParaRPr lang="ko-KR" altLang="en-US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16954-D66B-4A9D-B933-5095AFA3C88A}"/>
              </a:ext>
            </a:extLst>
          </p:cNvPr>
          <p:cNvSpPr txBox="1"/>
          <p:nvPr/>
        </p:nvSpPr>
        <p:spPr>
          <a:xfrm>
            <a:off x="4975937" y="92395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뒤에서 앞으로 하나하나 비교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N-1</a:t>
            </a:r>
            <a:r>
              <a:rPr lang="ko-KR" altLang="en-US" dirty="0"/>
              <a:t>번 반복</a:t>
            </a:r>
          </a:p>
        </p:txBody>
      </p:sp>
      <p:graphicFrame>
        <p:nvGraphicFramePr>
          <p:cNvPr id="43" name="표 12">
            <a:extLst>
              <a:ext uri="{FF2B5EF4-FFF2-40B4-BE49-F238E27FC236}">
                <a16:creationId xmlns:a16="http://schemas.microsoft.com/office/drawing/2014/main" id="{99876A90-31F6-4F81-B14F-A5A5739083BC}"/>
              </a:ext>
            </a:extLst>
          </p:cNvPr>
          <p:cNvGraphicFramePr>
            <a:graphicFrameLocks noGrp="1"/>
          </p:cNvGraphicFramePr>
          <p:nvPr/>
        </p:nvGraphicFramePr>
        <p:xfrm>
          <a:off x="3392165" y="5134932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5527481" y="281960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list[j-1]</a:t>
            </a:r>
            <a:endParaRPr lang="ko-KR" altLang="en-US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167771" y="2819607"/>
            <a:ext cx="1443484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list[0]</a:t>
            </a:r>
            <a:endParaRPr lang="ko-KR" altLang="en-US" dirty="0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2693191" y="2827605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7089199" y="282245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list[j+1]</a:t>
            </a:r>
            <a:endParaRPr lang="ko-KR" altLang="en-US" dirty="0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7131B50F-F540-43C1-A2AD-40D4448EF50E}"/>
              </a:ext>
            </a:extLst>
          </p:cNvPr>
          <p:cNvSpPr/>
          <p:nvPr/>
        </p:nvSpPr>
        <p:spPr>
          <a:xfrm>
            <a:off x="4291206" y="2874100"/>
            <a:ext cx="1118042" cy="63610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list[j]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5548219F-5C05-448D-9189-5A692C94AF48}"/>
              </a:ext>
            </a:extLst>
          </p:cNvPr>
          <p:cNvSpPr/>
          <p:nvPr/>
        </p:nvSpPr>
        <p:spPr>
          <a:xfrm>
            <a:off x="1167771" y="638128"/>
            <a:ext cx="1960958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key &gt; list[0]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92DC7FCD-87F5-44F2-A450-FD59EDB02B82}"/>
              </a:ext>
            </a:extLst>
          </p:cNvPr>
          <p:cNvSpPr/>
          <p:nvPr/>
        </p:nvSpPr>
        <p:spPr>
          <a:xfrm>
            <a:off x="4181039" y="4582016"/>
            <a:ext cx="810147" cy="370841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DC76513-C3AE-4213-BEE0-84F1AB217DDB}"/>
              </a:ext>
            </a:extLst>
          </p:cNvPr>
          <p:cNvCxnSpPr>
            <a:cxnSpLocks/>
            <a:stCxn id="64" idx="0"/>
            <a:endCxn id="14" idx="0"/>
          </p:cNvCxnSpPr>
          <p:nvPr/>
        </p:nvCxnSpPr>
        <p:spPr>
          <a:xfrm rot="16200000" flipV="1">
            <a:off x="5965293" y="-1256172"/>
            <a:ext cx="651" cy="8152210"/>
          </a:xfrm>
          <a:prstGeom prst="bentConnector3">
            <a:avLst>
              <a:gd name="adj1" fmla="val 222496160"/>
            </a:avLst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B3D453-26DD-4E8C-9BAD-A7B393DE54C0}"/>
              </a:ext>
            </a:extLst>
          </p:cNvPr>
          <p:cNvCxnSpPr>
            <a:cxnSpLocks/>
          </p:cNvCxnSpPr>
          <p:nvPr/>
        </p:nvCxnSpPr>
        <p:spPr>
          <a:xfrm>
            <a:off x="4958674" y="3216204"/>
            <a:ext cx="5558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7E3FE0-779D-484F-9B73-00202DC8A6FE}"/>
              </a:ext>
            </a:extLst>
          </p:cNvPr>
          <p:cNvCxnSpPr>
            <a:cxnSpLocks/>
          </p:cNvCxnSpPr>
          <p:nvPr/>
        </p:nvCxnSpPr>
        <p:spPr>
          <a:xfrm>
            <a:off x="4586112" y="4956203"/>
            <a:ext cx="0" cy="3641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6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선택 정렬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5412CB3-2546-44AE-BE6B-0581FBA0B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318008"/>
              </p:ext>
            </p:extLst>
          </p:nvPr>
        </p:nvGraphicFramePr>
        <p:xfrm>
          <a:off x="2826795" y="4822905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45DB21C-326D-4C99-A0F9-5F3E7C0043DD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4427831" y="3641857"/>
            <a:ext cx="12700" cy="2362095"/>
          </a:xfrm>
          <a:prstGeom prst="bentConnector4">
            <a:avLst>
              <a:gd name="adj1" fmla="val 4147819"/>
              <a:gd name="adj2" fmla="val 10032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401BB94-FF3C-4458-BD2A-583E073A4FA8}"/>
              </a:ext>
            </a:extLst>
          </p:cNvPr>
          <p:cNvGrpSpPr/>
          <p:nvPr/>
        </p:nvGrpSpPr>
        <p:grpSpPr>
          <a:xfrm>
            <a:off x="685973" y="822496"/>
            <a:ext cx="10697643" cy="2909080"/>
            <a:chOff x="192504" y="1018498"/>
            <a:chExt cx="10697643" cy="2909080"/>
          </a:xfrm>
        </p:grpSpPr>
        <p:sp>
          <p:nvSpPr>
            <p:cNvPr id="66" name="순서도: 처리 65">
              <a:extLst>
                <a:ext uri="{FF2B5EF4-FFF2-40B4-BE49-F238E27FC236}">
                  <a16:creationId xmlns:a16="http://schemas.microsoft.com/office/drawing/2014/main" id="{5E1F0137-6724-459B-B847-8EB3069305F0}"/>
                </a:ext>
              </a:extLst>
            </p:cNvPr>
            <p:cNvSpPr/>
            <p:nvPr/>
          </p:nvSpPr>
          <p:spPr>
            <a:xfrm>
              <a:off x="1459482" y="2228975"/>
              <a:ext cx="2534653" cy="1411705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</a:t>
              </a:r>
              <a:r>
                <a:rPr lang="en-US" altLang="ko-KR" dirty="0"/>
                <a:t>( = 1~n)</a:t>
              </a:r>
              <a:r>
                <a:rPr lang="ko-KR" altLang="en-US" dirty="0"/>
                <a:t>번째</a:t>
              </a:r>
              <a:endParaRPr lang="en-US" altLang="ko-KR" dirty="0"/>
            </a:p>
          </p:txBody>
        </p:sp>
        <p:sp>
          <p:nvSpPr>
            <p:cNvPr id="67" name="순서도: 처리 66">
              <a:extLst>
                <a:ext uri="{FF2B5EF4-FFF2-40B4-BE49-F238E27FC236}">
                  <a16:creationId xmlns:a16="http://schemas.microsoft.com/office/drawing/2014/main" id="{0D7289B6-B661-4D31-8BA1-C6E2D24A3757}"/>
                </a:ext>
              </a:extLst>
            </p:cNvPr>
            <p:cNvSpPr/>
            <p:nvPr/>
          </p:nvSpPr>
          <p:spPr>
            <a:xfrm>
              <a:off x="192504" y="1942080"/>
              <a:ext cx="10697643" cy="19854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순서도: 처리 67">
              <a:extLst>
                <a:ext uri="{FF2B5EF4-FFF2-40B4-BE49-F238E27FC236}">
                  <a16:creationId xmlns:a16="http://schemas.microsoft.com/office/drawing/2014/main" id="{4C2FB2F3-F8B8-459F-A19E-1E10F0A48957}"/>
                </a:ext>
              </a:extLst>
            </p:cNvPr>
            <p:cNvSpPr/>
            <p:nvPr/>
          </p:nvSpPr>
          <p:spPr>
            <a:xfrm>
              <a:off x="7210925" y="2228975"/>
              <a:ext cx="2534653" cy="1411705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최소값 자리</a:t>
              </a: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4A93E710-EA48-4F09-8A82-E3ECAA22B2B9}"/>
                </a:ext>
              </a:extLst>
            </p:cNvPr>
            <p:cNvCxnSpPr>
              <a:cxnSpLocks/>
              <a:stCxn id="66" idx="0"/>
              <a:endCxn id="68" idx="0"/>
            </p:cNvCxnSpPr>
            <p:nvPr/>
          </p:nvCxnSpPr>
          <p:spPr>
            <a:xfrm rot="5400000" flipH="1" flipV="1">
              <a:off x="5602530" y="-646746"/>
              <a:ext cx="12700" cy="5751443"/>
            </a:xfrm>
            <a:prstGeom prst="bentConnector3">
              <a:avLst>
                <a:gd name="adj1" fmla="val 649562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9F71C19-CB8F-43C3-8BFA-B7B982269681}"/>
                </a:ext>
              </a:extLst>
            </p:cNvPr>
            <p:cNvSpPr txBox="1"/>
            <p:nvPr/>
          </p:nvSpPr>
          <p:spPr>
            <a:xfrm>
              <a:off x="5123072" y="101849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값 교환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BFBA98E-3F1C-45B6-894E-3EF7258FF2C7}"/>
                </a:ext>
              </a:extLst>
            </p:cNvPr>
            <p:cNvSpPr txBox="1"/>
            <p:nvPr/>
          </p:nvSpPr>
          <p:spPr>
            <a:xfrm>
              <a:off x="8484601" y="1216295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N-1</a:t>
              </a:r>
              <a:r>
                <a:rPr lang="ko-KR" altLang="en-US" dirty="0"/>
                <a:t>번 반복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15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선택 정렬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78F9E45-E991-4E68-90E7-F077516B06A7}"/>
              </a:ext>
            </a:extLst>
          </p:cNvPr>
          <p:cNvGrpSpPr/>
          <p:nvPr/>
        </p:nvGrpSpPr>
        <p:grpSpPr>
          <a:xfrm>
            <a:off x="685974" y="1253868"/>
            <a:ext cx="10763904" cy="2909080"/>
            <a:chOff x="192505" y="1018498"/>
            <a:chExt cx="10763904" cy="2909080"/>
          </a:xfrm>
        </p:grpSpPr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C2ED618E-98DC-4053-8F08-B501A2285F55}"/>
                </a:ext>
              </a:extLst>
            </p:cNvPr>
            <p:cNvSpPr/>
            <p:nvPr/>
          </p:nvSpPr>
          <p:spPr>
            <a:xfrm>
              <a:off x="1459482" y="2228975"/>
              <a:ext cx="2534653" cy="1411705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</a:t>
              </a:r>
              <a:r>
                <a:rPr lang="en-US" altLang="ko-KR" dirty="0"/>
                <a:t>( = 1~n)</a:t>
              </a:r>
              <a:r>
                <a:rPr lang="ko-KR" altLang="en-US" dirty="0"/>
                <a:t>번째</a:t>
              </a:r>
              <a:endParaRPr lang="en-US" altLang="ko-KR" dirty="0"/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2D16C1DA-619D-47B9-A7CB-43FCCF2608B2}"/>
                </a:ext>
              </a:extLst>
            </p:cNvPr>
            <p:cNvSpPr/>
            <p:nvPr/>
          </p:nvSpPr>
          <p:spPr>
            <a:xfrm>
              <a:off x="192505" y="1942080"/>
              <a:ext cx="10763904" cy="19854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id="{82B36BB6-79E8-4F2C-A9C5-529ACB2439E9}"/>
                </a:ext>
              </a:extLst>
            </p:cNvPr>
            <p:cNvSpPr/>
            <p:nvPr/>
          </p:nvSpPr>
          <p:spPr>
            <a:xfrm>
              <a:off x="7210925" y="2228975"/>
              <a:ext cx="2534653" cy="1411705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최소값 자리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9ADC6E5-4AAA-4F8C-A4B4-725062EA6C42}"/>
                </a:ext>
              </a:extLst>
            </p:cNvPr>
            <p:cNvCxnSpPr>
              <a:cxnSpLocks/>
              <a:stCxn id="6" idx="0"/>
              <a:endCxn id="64" idx="0"/>
            </p:cNvCxnSpPr>
            <p:nvPr/>
          </p:nvCxnSpPr>
          <p:spPr>
            <a:xfrm rot="5400000" flipH="1" flipV="1">
              <a:off x="5602530" y="-646746"/>
              <a:ext cx="12700" cy="5751443"/>
            </a:xfrm>
            <a:prstGeom prst="bentConnector3">
              <a:avLst>
                <a:gd name="adj1" fmla="val 649562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916954-D66B-4A9D-B933-5095AFA3C88A}"/>
                </a:ext>
              </a:extLst>
            </p:cNvPr>
            <p:cNvSpPr txBox="1"/>
            <p:nvPr/>
          </p:nvSpPr>
          <p:spPr>
            <a:xfrm>
              <a:off x="5123072" y="101849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값 교환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EA1F8-8CBA-4836-B725-80A186938A8F}"/>
                </a:ext>
              </a:extLst>
            </p:cNvPr>
            <p:cNvSpPr txBox="1"/>
            <p:nvPr/>
          </p:nvSpPr>
          <p:spPr>
            <a:xfrm>
              <a:off x="7205958" y="1057121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N-1</a:t>
              </a:r>
              <a:r>
                <a:rPr lang="ko-KR" altLang="en-US" dirty="0"/>
                <a:t>번 반복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4F0CD2-197A-4A92-84ED-7605C4BD21E8}"/>
              </a:ext>
            </a:extLst>
          </p:cNvPr>
          <p:cNvSpPr/>
          <p:nvPr/>
        </p:nvSpPr>
        <p:spPr>
          <a:xfrm>
            <a:off x="1069660" y="1382366"/>
            <a:ext cx="1417982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 </a:t>
            </a:r>
            <a:r>
              <a:rPr lang="ko-KR" altLang="en-US" dirty="0"/>
              <a:t>계속 증가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0374AF-B292-4263-86BC-494846393C41}"/>
              </a:ext>
            </a:extLst>
          </p:cNvPr>
          <p:cNvSpPr/>
          <p:nvPr/>
        </p:nvSpPr>
        <p:spPr>
          <a:xfrm>
            <a:off x="10181505" y="1393382"/>
            <a:ext cx="1738578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최소값 탐색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2436FC8-D575-4AE1-ABA4-CF18FBB81B30}"/>
              </a:ext>
            </a:extLst>
          </p:cNvPr>
          <p:cNvSpPr/>
          <p:nvPr/>
        </p:nvSpPr>
        <p:spPr>
          <a:xfrm>
            <a:off x="439486" y="905334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 ~)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7B088D04-7B0E-4230-9B76-5C0630BA35CA}"/>
              </a:ext>
            </a:extLst>
          </p:cNvPr>
          <p:cNvSpPr/>
          <p:nvPr/>
        </p:nvSpPr>
        <p:spPr>
          <a:xfrm>
            <a:off x="9474481" y="940823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for(j ~)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7" name="표 12">
            <a:extLst>
              <a:ext uri="{FF2B5EF4-FFF2-40B4-BE49-F238E27FC236}">
                <a16:creationId xmlns:a16="http://schemas.microsoft.com/office/drawing/2014/main" id="{A05B95D5-CF6D-4B2F-A621-8EDD58CE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202821"/>
              </p:ext>
            </p:extLst>
          </p:nvPr>
        </p:nvGraphicFramePr>
        <p:xfrm>
          <a:off x="3313915" y="5175790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22B6751-6392-4E56-8436-A24B11E11B92}"/>
              </a:ext>
            </a:extLst>
          </p:cNvPr>
          <p:cNvSpPr/>
          <p:nvPr/>
        </p:nvSpPr>
        <p:spPr>
          <a:xfrm>
            <a:off x="7234092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list[least]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53D1FBD8-4568-402D-98F5-D7FAC829EF16}"/>
              </a:ext>
            </a:extLst>
          </p:cNvPr>
          <p:cNvSpPr/>
          <p:nvPr/>
        </p:nvSpPr>
        <p:spPr>
          <a:xfrm>
            <a:off x="1626954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list[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A087EB44-B3DB-489B-BE18-E28DB48E063E}"/>
              </a:ext>
            </a:extLst>
          </p:cNvPr>
          <p:cNvSpPr/>
          <p:nvPr/>
        </p:nvSpPr>
        <p:spPr>
          <a:xfrm>
            <a:off x="4412936" y="134354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SWAP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2A0F6F6-A95C-4CBE-8175-36F9E3803EBE}"/>
              </a:ext>
            </a:extLst>
          </p:cNvPr>
          <p:cNvCxnSpPr>
            <a:stCxn id="44" idx="2"/>
            <a:endCxn id="64" idx="3"/>
          </p:cNvCxnSpPr>
          <p:nvPr/>
        </p:nvCxnSpPr>
        <p:spPr>
          <a:xfrm rot="5400000">
            <a:off x="10074565" y="2193969"/>
            <a:ext cx="1140712" cy="8117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C427ECE-8F15-4476-AAFF-2CEE4B4E923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017924" y="2235171"/>
            <a:ext cx="1190544" cy="6795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6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3486391" y="2447714"/>
            <a:ext cx="2534653" cy="1411705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endParaRPr lang="en-US" altLang="ko-KR" dirty="0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8703487" y="2437775"/>
            <a:ext cx="2534653" cy="141170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16954-D66B-4A9D-B933-5095AFA3C88A}"/>
              </a:ext>
            </a:extLst>
          </p:cNvPr>
          <p:cNvSpPr txBox="1"/>
          <p:nvPr/>
        </p:nvSpPr>
        <p:spPr>
          <a:xfrm>
            <a:off x="9140699" y="91163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자리에 삽입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N-1</a:t>
            </a:r>
            <a:r>
              <a:rPr lang="ko-KR" altLang="en-US" dirty="0"/>
              <a:t>번 반복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6C0B63A6-C17F-425E-8A50-6E2D344E5A90}"/>
              </a:ext>
            </a:extLst>
          </p:cNvPr>
          <p:cNvSpPr/>
          <p:nvPr/>
        </p:nvSpPr>
        <p:spPr>
          <a:xfrm>
            <a:off x="6094939" y="2437044"/>
            <a:ext cx="2534653" cy="1411705"/>
          </a:xfrm>
          <a:prstGeom prst="flowChartProcess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Case 2)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0184C541-3643-47EA-BA08-D6AF15403FA4}"/>
              </a:ext>
            </a:extLst>
          </p:cNvPr>
          <p:cNvSpPr/>
          <p:nvPr/>
        </p:nvSpPr>
        <p:spPr>
          <a:xfrm>
            <a:off x="855362" y="2445453"/>
            <a:ext cx="2534653" cy="1411705"/>
          </a:xfrm>
          <a:prstGeom prst="flowChartProcess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Case 1)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 &gt; j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4BB02C7-0B59-4F22-A6FE-E7788A87498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56165" y="-1482449"/>
            <a:ext cx="7678" cy="7848125"/>
          </a:xfrm>
          <a:prstGeom prst="bentConnector3">
            <a:avLst>
              <a:gd name="adj1" fmla="val -283494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6D0B1B0-7031-4E49-A327-B50830C69CC4}"/>
              </a:ext>
            </a:extLst>
          </p:cNvPr>
          <p:cNvCxnSpPr>
            <a:cxnSpLocks/>
            <a:stCxn id="64" idx="0"/>
            <a:endCxn id="24" idx="0"/>
          </p:cNvCxnSpPr>
          <p:nvPr/>
        </p:nvCxnSpPr>
        <p:spPr>
          <a:xfrm rot="16200000" flipV="1">
            <a:off x="8666175" y="1133136"/>
            <a:ext cx="731" cy="2608548"/>
          </a:xfrm>
          <a:prstGeom prst="bentConnector3">
            <a:avLst>
              <a:gd name="adj1" fmla="val 156461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12">
            <a:extLst>
              <a:ext uri="{FF2B5EF4-FFF2-40B4-BE49-F238E27FC236}">
                <a16:creationId xmlns:a16="http://schemas.microsoft.com/office/drawing/2014/main" id="{99876A90-31F6-4F81-B14F-A5A57390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38798"/>
              </p:ext>
            </p:extLst>
          </p:nvPr>
        </p:nvGraphicFramePr>
        <p:xfrm>
          <a:off x="3313915" y="5175790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10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953861" y="2447714"/>
            <a:ext cx="7620296" cy="14117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9350503" y="2895324"/>
            <a:ext cx="1417982" cy="636104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</a:t>
            </a:r>
            <a:endParaRPr lang="ko-KR" altLang="en-US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N-1</a:t>
            </a:r>
            <a:r>
              <a:rPr lang="ko-KR" altLang="en-US" dirty="0"/>
              <a:t>번 반복</a:t>
            </a:r>
          </a:p>
        </p:txBody>
      </p:sp>
      <p:graphicFrame>
        <p:nvGraphicFramePr>
          <p:cNvPr id="43" name="표 12">
            <a:extLst>
              <a:ext uri="{FF2B5EF4-FFF2-40B4-BE49-F238E27FC236}">
                <a16:creationId xmlns:a16="http://schemas.microsoft.com/office/drawing/2014/main" id="{99876A90-31F6-4F81-B14F-A5A57390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53522"/>
              </p:ext>
            </p:extLst>
          </p:nvPr>
        </p:nvGraphicFramePr>
        <p:xfrm>
          <a:off x="3392165" y="5134932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4853031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list[j-1]</a:t>
            </a:r>
            <a:endParaRPr lang="ko-KR" altLang="en-US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655945" y="281236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list[0]</a:t>
            </a:r>
            <a:endParaRPr lang="ko-KR" altLang="en-US" dirty="0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3254488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451574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list[j]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6E3E4A6-4B2C-4E14-9CE1-90F39B609EE8}"/>
              </a:ext>
            </a:extLst>
          </p:cNvPr>
          <p:cNvSpPr/>
          <p:nvPr/>
        </p:nvSpPr>
        <p:spPr>
          <a:xfrm>
            <a:off x="8477505" y="214319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key = list[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4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953861" y="2447714"/>
            <a:ext cx="7620296" cy="14117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9385958" y="2929625"/>
            <a:ext cx="1150097" cy="627229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</a:t>
            </a:r>
            <a:endParaRPr lang="ko-KR" altLang="en-US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N-1</a:t>
            </a:r>
            <a:r>
              <a:rPr lang="ko-KR" altLang="en-US" dirty="0"/>
              <a:t>번 반복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6D0B1B0-7031-4E49-A327-B50830C69CC4}"/>
              </a:ext>
            </a:extLst>
          </p:cNvPr>
          <p:cNvCxnSpPr>
            <a:cxnSpLocks/>
            <a:stCxn id="64" idx="0"/>
            <a:endCxn id="16" idx="0"/>
          </p:cNvCxnSpPr>
          <p:nvPr/>
        </p:nvCxnSpPr>
        <p:spPr>
          <a:xfrm rot="16200000" flipV="1">
            <a:off x="8508533" y="1477150"/>
            <a:ext cx="117258" cy="2787691"/>
          </a:xfrm>
          <a:prstGeom prst="bentConnector3">
            <a:avLst>
              <a:gd name="adj1" fmla="val 1300808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12">
            <a:extLst>
              <a:ext uri="{FF2B5EF4-FFF2-40B4-BE49-F238E27FC236}">
                <a16:creationId xmlns:a16="http://schemas.microsoft.com/office/drawing/2014/main" id="{99876A90-31F6-4F81-B14F-A5A57390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59607"/>
              </p:ext>
            </p:extLst>
          </p:nvPr>
        </p:nvGraphicFramePr>
        <p:xfrm>
          <a:off x="3392165" y="5134932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4853031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list[j-1]</a:t>
            </a:r>
            <a:endParaRPr lang="ko-KR" altLang="en-US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655945" y="2812365"/>
            <a:ext cx="1443484" cy="760993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list[0]</a:t>
            </a:r>
            <a:endParaRPr lang="ko-KR" altLang="en-US" dirty="0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3254488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451574" y="2812367"/>
            <a:ext cx="1443484" cy="760992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list[j]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6E3E4A6-4B2C-4E14-9CE1-90F39B609EE8}"/>
              </a:ext>
            </a:extLst>
          </p:cNvPr>
          <p:cNvSpPr/>
          <p:nvPr/>
        </p:nvSpPr>
        <p:spPr>
          <a:xfrm>
            <a:off x="8435602" y="2421267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key = list[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C12CFA7-162C-4EFE-B1F5-7CB0FB29F77E}"/>
              </a:ext>
            </a:extLst>
          </p:cNvPr>
          <p:cNvSpPr/>
          <p:nvPr/>
        </p:nvSpPr>
        <p:spPr>
          <a:xfrm>
            <a:off x="7593678" y="1224408"/>
            <a:ext cx="1960958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key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&lt;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list[j]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54AAF1C-3BDD-443E-83AB-8F043760F97B}"/>
              </a:ext>
            </a:extLst>
          </p:cNvPr>
          <p:cNvCxnSpPr>
            <a:cxnSpLocks/>
          </p:cNvCxnSpPr>
          <p:nvPr/>
        </p:nvCxnSpPr>
        <p:spPr>
          <a:xfrm>
            <a:off x="5367130" y="4770783"/>
            <a:ext cx="0" cy="3641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0B986059-E539-43F9-A14E-AD68B526359D}"/>
              </a:ext>
            </a:extLst>
          </p:cNvPr>
          <p:cNvSpPr/>
          <p:nvPr/>
        </p:nvSpPr>
        <p:spPr>
          <a:xfrm>
            <a:off x="4963576" y="4457419"/>
            <a:ext cx="807113" cy="36415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032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953861" y="2447714"/>
            <a:ext cx="8002471" cy="14117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9314081" y="2820258"/>
            <a:ext cx="1455284" cy="777494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</a:t>
            </a:r>
            <a:endParaRPr lang="ko-KR" altLang="en-US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16954-D66B-4A9D-B933-5095AFA3C88A}"/>
              </a:ext>
            </a:extLst>
          </p:cNvPr>
          <p:cNvSpPr txBox="1"/>
          <p:nvPr/>
        </p:nvSpPr>
        <p:spPr>
          <a:xfrm>
            <a:off x="4975937" y="92395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뒤에서 앞으로 하나하나 비교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N-1</a:t>
            </a:r>
            <a:r>
              <a:rPr lang="ko-KR" altLang="en-US" dirty="0"/>
              <a:t>번 반복</a:t>
            </a:r>
          </a:p>
        </p:txBody>
      </p:sp>
      <p:graphicFrame>
        <p:nvGraphicFramePr>
          <p:cNvPr id="43" name="표 12">
            <a:extLst>
              <a:ext uri="{FF2B5EF4-FFF2-40B4-BE49-F238E27FC236}">
                <a16:creationId xmlns:a16="http://schemas.microsoft.com/office/drawing/2014/main" id="{99876A90-31F6-4F81-B14F-A5A57390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82406"/>
              </p:ext>
            </p:extLst>
          </p:nvPr>
        </p:nvGraphicFramePr>
        <p:xfrm>
          <a:off x="3392165" y="5134932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4218611" y="2819608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list[j-1]</a:t>
            </a:r>
            <a:endParaRPr lang="ko-KR" altLang="en-US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167771" y="2819607"/>
            <a:ext cx="1443484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list[0]</a:t>
            </a:r>
            <a:endParaRPr lang="ko-KR" altLang="en-US" dirty="0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2693191" y="2827605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7089199" y="282245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list[j+1]</a:t>
            </a:r>
            <a:endParaRPr lang="ko-KR" altLang="en-US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217E957-84A4-4FD5-BF85-CB2F17F4D628}"/>
              </a:ext>
            </a:extLst>
          </p:cNvPr>
          <p:cNvCxnSpPr>
            <a:cxnSpLocks/>
            <a:stCxn id="64" idx="0"/>
            <a:endCxn id="13" idx="0"/>
          </p:cNvCxnSpPr>
          <p:nvPr/>
        </p:nvCxnSpPr>
        <p:spPr>
          <a:xfrm rot="16200000" flipV="1">
            <a:off x="7490713" y="269248"/>
            <a:ext cx="650" cy="5101370"/>
          </a:xfrm>
          <a:prstGeom prst="bentConnector3">
            <a:avLst>
              <a:gd name="adj1" fmla="val 180023692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7131B50F-F540-43C1-A2AD-40D4448EF50E}"/>
              </a:ext>
            </a:extLst>
          </p:cNvPr>
          <p:cNvSpPr/>
          <p:nvPr/>
        </p:nvSpPr>
        <p:spPr>
          <a:xfrm>
            <a:off x="5816626" y="2890049"/>
            <a:ext cx="1118042" cy="63610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list[j]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38626F7-7C66-4ACF-A531-360D7EAF775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533322" y="3202952"/>
            <a:ext cx="5558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65ED1861-C549-4746-B53D-BBC60FB5A528}"/>
              </a:ext>
            </a:extLst>
          </p:cNvPr>
          <p:cNvCxnSpPr>
            <a:cxnSpLocks/>
            <a:stCxn id="64" idx="0"/>
          </p:cNvCxnSpPr>
          <p:nvPr/>
        </p:nvCxnSpPr>
        <p:spPr>
          <a:xfrm rot="16200000" flipH="1" flipV="1">
            <a:off x="8192992" y="1041317"/>
            <a:ext cx="69791" cy="3627671"/>
          </a:xfrm>
          <a:prstGeom prst="bentConnector4">
            <a:avLst>
              <a:gd name="adj1" fmla="val -745294"/>
              <a:gd name="adj2" fmla="val 1002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5548219F-5C05-448D-9189-5A692C94AF48}"/>
              </a:ext>
            </a:extLst>
          </p:cNvPr>
          <p:cNvSpPr/>
          <p:nvPr/>
        </p:nvSpPr>
        <p:spPr>
          <a:xfrm>
            <a:off x="6174248" y="3698200"/>
            <a:ext cx="1960958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key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&lt;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list[j]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890B3D1-1F29-444D-8D59-63F545022963}"/>
              </a:ext>
            </a:extLst>
          </p:cNvPr>
          <p:cNvCxnSpPr>
            <a:cxnSpLocks/>
          </p:cNvCxnSpPr>
          <p:nvPr/>
        </p:nvCxnSpPr>
        <p:spPr>
          <a:xfrm>
            <a:off x="5512183" y="5323300"/>
            <a:ext cx="555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92DC7FCD-87F5-44F2-A450-FD59EDB02B82}"/>
              </a:ext>
            </a:extLst>
          </p:cNvPr>
          <p:cNvSpPr/>
          <p:nvPr/>
        </p:nvSpPr>
        <p:spPr>
          <a:xfrm>
            <a:off x="4975937" y="4454073"/>
            <a:ext cx="810147" cy="370841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8592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953861" y="2447714"/>
            <a:ext cx="8002471" cy="14117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9314081" y="2820258"/>
            <a:ext cx="1455284" cy="777494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</a:t>
            </a:r>
            <a:endParaRPr lang="ko-KR" altLang="en-US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16954-D66B-4A9D-B933-5095AFA3C88A}"/>
              </a:ext>
            </a:extLst>
          </p:cNvPr>
          <p:cNvSpPr txBox="1"/>
          <p:nvPr/>
        </p:nvSpPr>
        <p:spPr>
          <a:xfrm>
            <a:off x="4975937" y="92395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뒤에서 앞으로 하나하나 비교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N-1</a:t>
            </a:r>
            <a:r>
              <a:rPr lang="ko-KR" altLang="en-US" dirty="0"/>
              <a:t>번 반복</a:t>
            </a:r>
          </a:p>
        </p:txBody>
      </p:sp>
      <p:graphicFrame>
        <p:nvGraphicFramePr>
          <p:cNvPr id="43" name="표 12">
            <a:extLst>
              <a:ext uri="{FF2B5EF4-FFF2-40B4-BE49-F238E27FC236}">
                <a16:creationId xmlns:a16="http://schemas.microsoft.com/office/drawing/2014/main" id="{99876A90-31F6-4F81-B14F-A5A57390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42186"/>
              </p:ext>
            </p:extLst>
          </p:nvPr>
        </p:nvGraphicFramePr>
        <p:xfrm>
          <a:off x="3392165" y="5134932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4218611" y="2819608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list[j-1]</a:t>
            </a:r>
            <a:endParaRPr lang="ko-KR" altLang="en-US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167771" y="2819607"/>
            <a:ext cx="1443484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list[0]</a:t>
            </a:r>
            <a:endParaRPr lang="ko-KR" altLang="en-US" dirty="0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2693191" y="2827605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7089199" y="282245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list[j+1]</a:t>
            </a:r>
            <a:endParaRPr lang="ko-KR" altLang="en-US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217E957-84A4-4FD5-BF85-CB2F17F4D628}"/>
              </a:ext>
            </a:extLst>
          </p:cNvPr>
          <p:cNvCxnSpPr>
            <a:cxnSpLocks/>
            <a:stCxn id="64" idx="0"/>
            <a:endCxn id="13" idx="0"/>
          </p:cNvCxnSpPr>
          <p:nvPr/>
        </p:nvCxnSpPr>
        <p:spPr>
          <a:xfrm rot="16200000" flipV="1">
            <a:off x="7490713" y="269248"/>
            <a:ext cx="650" cy="5101370"/>
          </a:xfrm>
          <a:prstGeom prst="bentConnector3">
            <a:avLst>
              <a:gd name="adj1" fmla="val 180023692"/>
            </a:avLst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7131B50F-F540-43C1-A2AD-40D4448EF50E}"/>
              </a:ext>
            </a:extLst>
          </p:cNvPr>
          <p:cNvSpPr/>
          <p:nvPr/>
        </p:nvSpPr>
        <p:spPr>
          <a:xfrm>
            <a:off x="5816626" y="2890049"/>
            <a:ext cx="1118042" cy="63610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list[j]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5548219F-5C05-448D-9189-5A692C94AF48}"/>
              </a:ext>
            </a:extLst>
          </p:cNvPr>
          <p:cNvSpPr/>
          <p:nvPr/>
        </p:nvSpPr>
        <p:spPr>
          <a:xfrm>
            <a:off x="4123359" y="3645978"/>
            <a:ext cx="1960958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key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&lt;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list[j-1]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890B3D1-1F29-444D-8D59-63F545022963}"/>
              </a:ext>
            </a:extLst>
          </p:cNvPr>
          <p:cNvCxnSpPr>
            <a:cxnSpLocks/>
          </p:cNvCxnSpPr>
          <p:nvPr/>
        </p:nvCxnSpPr>
        <p:spPr>
          <a:xfrm>
            <a:off x="4697998" y="5323299"/>
            <a:ext cx="555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92DC7FCD-87F5-44F2-A450-FD59EDB02B82}"/>
              </a:ext>
            </a:extLst>
          </p:cNvPr>
          <p:cNvSpPr/>
          <p:nvPr/>
        </p:nvSpPr>
        <p:spPr>
          <a:xfrm>
            <a:off x="4165790" y="4434265"/>
            <a:ext cx="810147" cy="370841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DC76513-C3AE-4213-BEE0-84F1AB217DDB}"/>
              </a:ext>
            </a:extLst>
          </p:cNvPr>
          <p:cNvCxnSpPr>
            <a:cxnSpLocks/>
            <a:stCxn id="64" idx="0"/>
            <a:endCxn id="14" idx="0"/>
          </p:cNvCxnSpPr>
          <p:nvPr/>
        </p:nvCxnSpPr>
        <p:spPr>
          <a:xfrm rot="16200000" flipV="1">
            <a:off x="5965293" y="-1256172"/>
            <a:ext cx="651" cy="8152210"/>
          </a:xfrm>
          <a:prstGeom prst="bentConnector3">
            <a:avLst>
              <a:gd name="adj1" fmla="val 352778955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85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953861" y="2447714"/>
            <a:ext cx="8002471" cy="14117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9314081" y="2820258"/>
            <a:ext cx="1455284" cy="777494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</a:t>
            </a:r>
            <a:endParaRPr lang="ko-KR" altLang="en-US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16954-D66B-4A9D-B933-5095AFA3C88A}"/>
              </a:ext>
            </a:extLst>
          </p:cNvPr>
          <p:cNvSpPr txBox="1"/>
          <p:nvPr/>
        </p:nvSpPr>
        <p:spPr>
          <a:xfrm>
            <a:off x="4975937" y="92395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뒤에서 앞으로 하나하나 비교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N-1</a:t>
            </a:r>
            <a:r>
              <a:rPr lang="ko-KR" altLang="en-US" dirty="0"/>
              <a:t>번 반복</a:t>
            </a:r>
          </a:p>
        </p:txBody>
      </p:sp>
      <p:graphicFrame>
        <p:nvGraphicFramePr>
          <p:cNvPr id="43" name="표 12">
            <a:extLst>
              <a:ext uri="{FF2B5EF4-FFF2-40B4-BE49-F238E27FC236}">
                <a16:creationId xmlns:a16="http://schemas.microsoft.com/office/drawing/2014/main" id="{99876A90-31F6-4F81-B14F-A5A57390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17444"/>
              </p:ext>
            </p:extLst>
          </p:nvPr>
        </p:nvGraphicFramePr>
        <p:xfrm>
          <a:off x="3392165" y="5134932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5527481" y="281960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list[j-1]</a:t>
            </a:r>
            <a:endParaRPr lang="ko-KR" altLang="en-US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167771" y="2819607"/>
            <a:ext cx="1443484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list[0]</a:t>
            </a:r>
            <a:endParaRPr lang="ko-KR" altLang="en-US" dirty="0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2693191" y="2827605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7089199" y="282245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list[j+1]</a:t>
            </a:r>
            <a:endParaRPr lang="ko-KR" altLang="en-US" dirty="0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7131B50F-F540-43C1-A2AD-40D4448EF50E}"/>
              </a:ext>
            </a:extLst>
          </p:cNvPr>
          <p:cNvSpPr/>
          <p:nvPr/>
        </p:nvSpPr>
        <p:spPr>
          <a:xfrm>
            <a:off x="4291206" y="2874100"/>
            <a:ext cx="1118042" cy="63610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list[j]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5548219F-5C05-448D-9189-5A692C94AF48}"/>
              </a:ext>
            </a:extLst>
          </p:cNvPr>
          <p:cNvSpPr/>
          <p:nvPr/>
        </p:nvSpPr>
        <p:spPr>
          <a:xfrm>
            <a:off x="1167771" y="638128"/>
            <a:ext cx="1960958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key &gt; list[0]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92DC7FCD-87F5-44F2-A450-FD59EDB02B82}"/>
              </a:ext>
            </a:extLst>
          </p:cNvPr>
          <p:cNvSpPr/>
          <p:nvPr/>
        </p:nvSpPr>
        <p:spPr>
          <a:xfrm>
            <a:off x="3392165" y="4394052"/>
            <a:ext cx="810147" cy="370841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DC76513-C3AE-4213-BEE0-84F1AB217DDB}"/>
              </a:ext>
            </a:extLst>
          </p:cNvPr>
          <p:cNvCxnSpPr>
            <a:cxnSpLocks/>
            <a:stCxn id="64" idx="0"/>
            <a:endCxn id="14" idx="0"/>
          </p:cNvCxnSpPr>
          <p:nvPr/>
        </p:nvCxnSpPr>
        <p:spPr>
          <a:xfrm rot="16200000" flipV="1">
            <a:off x="5965293" y="-1256172"/>
            <a:ext cx="651" cy="8152210"/>
          </a:xfrm>
          <a:prstGeom prst="bentConnector3">
            <a:avLst>
              <a:gd name="adj1" fmla="val 222496160"/>
            </a:avLst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B3D453-26DD-4E8C-9BAD-A7B393DE54C0}"/>
              </a:ext>
            </a:extLst>
          </p:cNvPr>
          <p:cNvCxnSpPr>
            <a:cxnSpLocks/>
          </p:cNvCxnSpPr>
          <p:nvPr/>
        </p:nvCxnSpPr>
        <p:spPr>
          <a:xfrm>
            <a:off x="4958674" y="3216204"/>
            <a:ext cx="5558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7E3FE0-779D-484F-9B73-00202DC8A6FE}"/>
              </a:ext>
            </a:extLst>
          </p:cNvPr>
          <p:cNvCxnSpPr>
            <a:cxnSpLocks/>
          </p:cNvCxnSpPr>
          <p:nvPr/>
        </p:nvCxnSpPr>
        <p:spPr>
          <a:xfrm>
            <a:off x="3790122" y="4770783"/>
            <a:ext cx="0" cy="3641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72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412</Words>
  <Application>Microsoft Office PowerPoint</Application>
  <PresentationFormat>와이드스크린</PresentationFormat>
  <Paragraphs>170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김승현</dc:creator>
  <cp:lastModifiedBy>김승현</cp:lastModifiedBy>
  <cp:revision>1</cp:revision>
  <dcterms:created xsi:type="dcterms:W3CDTF">2021-07-11T06:01:55Z</dcterms:created>
  <dcterms:modified xsi:type="dcterms:W3CDTF">2021-07-11T08:14:54Z</dcterms:modified>
</cp:coreProperties>
</file>