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9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승현" userId="11a90075256c3698" providerId="LiveId" clId="{4CAC7D31-6B06-4D29-831D-94D4958828C7}"/>
    <pc:docChg chg="undo custSel addSld delSld modSld">
      <pc:chgData name="승현" userId="11a90075256c3698" providerId="LiveId" clId="{4CAC7D31-6B06-4D29-831D-94D4958828C7}" dt="2021-07-06T09:36:51.674" v="1023" actId="20577"/>
      <pc:docMkLst>
        <pc:docMk/>
      </pc:docMkLst>
      <pc:sldChg chg="addSp delSp modSp new mod">
        <pc:chgData name="승현" userId="11a90075256c3698" providerId="LiveId" clId="{4CAC7D31-6B06-4D29-831D-94D4958828C7}" dt="2021-07-06T09:25:49.623" v="781" actId="1076"/>
        <pc:sldMkLst>
          <pc:docMk/>
          <pc:sldMk cId="1417921424" sldId="256"/>
        </pc:sldMkLst>
        <pc:spChg chg="del">
          <ac:chgData name="승현" userId="11a90075256c3698" providerId="LiveId" clId="{4CAC7D31-6B06-4D29-831D-94D4958828C7}" dt="2021-07-06T08:53:14.164" v="1" actId="478"/>
          <ac:spMkLst>
            <pc:docMk/>
            <pc:sldMk cId="1417921424" sldId="256"/>
            <ac:spMk id="2" creationId="{1053665A-B1CE-497C-BCA6-25A3A62F5B22}"/>
          </ac:spMkLst>
        </pc:spChg>
        <pc:spChg chg="del">
          <ac:chgData name="승현" userId="11a90075256c3698" providerId="LiveId" clId="{4CAC7D31-6B06-4D29-831D-94D4958828C7}" dt="2021-07-06T08:53:16.522" v="2" actId="478"/>
          <ac:spMkLst>
            <pc:docMk/>
            <pc:sldMk cId="1417921424" sldId="256"/>
            <ac:spMk id="3" creationId="{9E08848A-0216-465F-B7C8-9D7158106C32}"/>
          </ac:spMkLst>
        </pc:spChg>
        <pc:spChg chg="add mod">
          <ac:chgData name="승현" userId="11a90075256c3698" providerId="LiveId" clId="{4CAC7D31-6B06-4D29-831D-94D4958828C7}" dt="2021-07-06T08:54:08.615" v="22" actId="255"/>
          <ac:spMkLst>
            <pc:docMk/>
            <pc:sldMk cId="1417921424" sldId="256"/>
            <ac:spMk id="4" creationId="{DC3E4A50-BE0A-42A4-8150-CEC23175D7AA}"/>
          </ac:spMkLst>
        </pc:spChg>
        <pc:spChg chg="add del mod">
          <ac:chgData name="승현" userId="11a90075256c3698" providerId="LiveId" clId="{4CAC7D31-6B06-4D29-831D-94D4958828C7}" dt="2021-07-06T08:59:34.448" v="25"/>
          <ac:spMkLst>
            <pc:docMk/>
            <pc:sldMk cId="1417921424" sldId="256"/>
            <ac:spMk id="5" creationId="{2A34B8D1-5B09-49D1-9A35-8958C97515A8}"/>
          </ac:spMkLst>
        </pc:spChg>
        <pc:spChg chg="mod">
          <ac:chgData name="승현" userId="11a90075256c3698" providerId="LiveId" clId="{4CAC7D31-6B06-4D29-831D-94D4958828C7}" dt="2021-07-06T08:59:47.242" v="26"/>
          <ac:spMkLst>
            <pc:docMk/>
            <pc:sldMk cId="1417921424" sldId="256"/>
            <ac:spMk id="7" creationId="{402389C2-97A4-44C7-9448-CBAFAADA8C1C}"/>
          </ac:spMkLst>
        </pc:spChg>
        <pc:spChg chg="mod">
          <ac:chgData name="승현" userId="11a90075256c3698" providerId="LiveId" clId="{4CAC7D31-6B06-4D29-831D-94D4958828C7}" dt="2021-07-06T08:59:47.242" v="26"/>
          <ac:spMkLst>
            <pc:docMk/>
            <pc:sldMk cId="1417921424" sldId="256"/>
            <ac:spMk id="8" creationId="{72C8B588-B436-472D-B201-6DC99B78C650}"/>
          </ac:spMkLst>
        </pc:spChg>
        <pc:spChg chg="mod">
          <ac:chgData name="승현" userId="11a90075256c3698" providerId="LiveId" clId="{4CAC7D31-6B06-4D29-831D-94D4958828C7}" dt="2021-07-06T08:59:47.242" v="26"/>
          <ac:spMkLst>
            <pc:docMk/>
            <pc:sldMk cId="1417921424" sldId="256"/>
            <ac:spMk id="9" creationId="{93CF2C26-6B3D-489A-A1D1-CFA60C34C09A}"/>
          </ac:spMkLst>
        </pc:spChg>
        <pc:spChg chg="mod">
          <ac:chgData name="승현" userId="11a90075256c3698" providerId="LiveId" clId="{4CAC7D31-6B06-4D29-831D-94D4958828C7}" dt="2021-07-06T08:59:47.242" v="26"/>
          <ac:spMkLst>
            <pc:docMk/>
            <pc:sldMk cId="1417921424" sldId="256"/>
            <ac:spMk id="10" creationId="{B6969F22-5941-49A9-A35F-B86112E670CB}"/>
          </ac:spMkLst>
        </pc:spChg>
        <pc:spChg chg="mod">
          <ac:chgData name="승현" userId="11a90075256c3698" providerId="LiveId" clId="{4CAC7D31-6B06-4D29-831D-94D4958828C7}" dt="2021-07-06T08:59:47.242" v="26"/>
          <ac:spMkLst>
            <pc:docMk/>
            <pc:sldMk cId="1417921424" sldId="256"/>
            <ac:spMk id="11" creationId="{AE5150AE-8638-4049-AC91-C3605DB7F40B}"/>
          </ac:spMkLst>
        </pc:spChg>
        <pc:spChg chg="mod">
          <ac:chgData name="승현" userId="11a90075256c3698" providerId="LiveId" clId="{4CAC7D31-6B06-4D29-831D-94D4958828C7}" dt="2021-07-06T08:59:47.242" v="26"/>
          <ac:spMkLst>
            <pc:docMk/>
            <pc:sldMk cId="1417921424" sldId="256"/>
            <ac:spMk id="16" creationId="{D31EAD65-6261-4A7F-82E5-BD4CDF750847}"/>
          </ac:spMkLst>
        </pc:spChg>
        <pc:spChg chg="mod">
          <ac:chgData name="승현" userId="11a90075256c3698" providerId="LiveId" clId="{4CAC7D31-6B06-4D29-831D-94D4958828C7}" dt="2021-07-06T08:59:47.242" v="26"/>
          <ac:spMkLst>
            <pc:docMk/>
            <pc:sldMk cId="1417921424" sldId="256"/>
            <ac:spMk id="17" creationId="{78CFC689-AB51-45B6-885E-C47BE5DD3075}"/>
          </ac:spMkLst>
        </pc:spChg>
        <pc:spChg chg="mod">
          <ac:chgData name="승현" userId="11a90075256c3698" providerId="LiveId" clId="{4CAC7D31-6B06-4D29-831D-94D4958828C7}" dt="2021-07-06T08:59:47.242" v="26"/>
          <ac:spMkLst>
            <pc:docMk/>
            <pc:sldMk cId="1417921424" sldId="256"/>
            <ac:spMk id="18" creationId="{16E3B719-AF94-41A4-9F22-E84C9B13D86A}"/>
          </ac:spMkLst>
        </pc:spChg>
        <pc:spChg chg="mod">
          <ac:chgData name="승현" userId="11a90075256c3698" providerId="LiveId" clId="{4CAC7D31-6B06-4D29-831D-94D4958828C7}" dt="2021-07-06T09:02:07.257" v="31" actId="20577"/>
          <ac:spMkLst>
            <pc:docMk/>
            <pc:sldMk cId="1417921424" sldId="256"/>
            <ac:spMk id="19" creationId="{76C30A3E-856C-4337-913D-AF362A39AC1D}"/>
          </ac:spMkLst>
        </pc:spChg>
        <pc:spChg chg="mod">
          <ac:chgData name="승현" userId="11a90075256c3698" providerId="LiveId" clId="{4CAC7D31-6B06-4D29-831D-94D4958828C7}" dt="2021-07-06T08:59:47.242" v="26"/>
          <ac:spMkLst>
            <pc:docMk/>
            <pc:sldMk cId="1417921424" sldId="256"/>
            <ac:spMk id="21" creationId="{888AF185-7E27-4348-8651-B75122026B9E}"/>
          </ac:spMkLst>
        </pc:spChg>
        <pc:spChg chg="mod">
          <ac:chgData name="승현" userId="11a90075256c3698" providerId="LiveId" clId="{4CAC7D31-6B06-4D29-831D-94D4958828C7}" dt="2021-07-06T08:59:47.242" v="26"/>
          <ac:spMkLst>
            <pc:docMk/>
            <pc:sldMk cId="1417921424" sldId="256"/>
            <ac:spMk id="23" creationId="{2B325FFB-6926-4CF7-861A-F9E4B5EBECAE}"/>
          </ac:spMkLst>
        </pc:spChg>
        <pc:spChg chg="add mod">
          <ac:chgData name="승현" userId="11a90075256c3698" providerId="LiveId" clId="{4CAC7D31-6B06-4D29-831D-94D4958828C7}" dt="2021-07-06T09:02:29.568" v="85" actId="1076"/>
          <ac:spMkLst>
            <pc:docMk/>
            <pc:sldMk cId="1417921424" sldId="256"/>
            <ac:spMk id="24" creationId="{CDBD5ECD-3D3F-4BCC-89BA-D1E4D52B7105}"/>
          </ac:spMkLst>
        </pc:spChg>
        <pc:spChg chg="add mod">
          <ac:chgData name="승현" userId="11a90075256c3698" providerId="LiveId" clId="{4CAC7D31-6B06-4D29-831D-94D4958828C7}" dt="2021-07-06T09:25:39.083" v="724"/>
          <ac:spMkLst>
            <pc:docMk/>
            <pc:sldMk cId="1417921424" sldId="256"/>
            <ac:spMk id="25" creationId="{0736C8B8-5373-4A06-9C8C-042049448819}"/>
          </ac:spMkLst>
        </pc:spChg>
        <pc:spChg chg="add del mod">
          <ac:chgData name="승현" userId="11a90075256c3698" providerId="LiveId" clId="{4CAC7D31-6B06-4D29-831D-94D4958828C7}" dt="2021-07-06T09:03:16.311" v="161" actId="21"/>
          <ac:spMkLst>
            <pc:docMk/>
            <pc:sldMk cId="1417921424" sldId="256"/>
            <ac:spMk id="26" creationId="{30CEC4DA-C6BB-4C9B-8AC6-F71E0C5EF7F6}"/>
          </ac:spMkLst>
        </pc:spChg>
        <pc:spChg chg="add mod ord">
          <ac:chgData name="승현" userId="11a90075256c3698" providerId="LiveId" clId="{4CAC7D31-6B06-4D29-831D-94D4958828C7}" dt="2021-07-06T09:04:09.878" v="168" actId="1076"/>
          <ac:spMkLst>
            <pc:docMk/>
            <pc:sldMk cId="1417921424" sldId="256"/>
            <ac:spMk id="27" creationId="{D11079DF-D88A-46D0-9B1F-E73E864C9B7A}"/>
          </ac:spMkLst>
        </pc:spChg>
        <pc:spChg chg="add mod">
          <ac:chgData name="승현" userId="11a90075256c3698" providerId="LiveId" clId="{4CAC7D31-6B06-4D29-831D-94D4958828C7}" dt="2021-07-06T09:25:49.623" v="781" actId="1076"/>
          <ac:spMkLst>
            <pc:docMk/>
            <pc:sldMk cId="1417921424" sldId="256"/>
            <ac:spMk id="28" creationId="{809AC7D7-174B-4E70-BF92-68C9C4CCE21E}"/>
          </ac:spMkLst>
        </pc:spChg>
        <pc:spChg chg="add mod">
          <ac:chgData name="승현" userId="11a90075256c3698" providerId="LiveId" clId="{4CAC7D31-6B06-4D29-831D-94D4958828C7}" dt="2021-07-06T09:05:08.857" v="306" actId="20577"/>
          <ac:spMkLst>
            <pc:docMk/>
            <pc:sldMk cId="1417921424" sldId="256"/>
            <ac:spMk id="29" creationId="{2ADCBCCC-7945-4C85-9B79-816E42C5CE34}"/>
          </ac:spMkLst>
        </pc:spChg>
        <pc:grpChg chg="add mod">
          <ac:chgData name="승현" userId="11a90075256c3698" providerId="LiveId" clId="{4CAC7D31-6B06-4D29-831D-94D4958828C7}" dt="2021-07-06T08:59:50.988" v="27" actId="1076"/>
          <ac:grpSpMkLst>
            <pc:docMk/>
            <pc:sldMk cId="1417921424" sldId="256"/>
            <ac:grpSpMk id="6" creationId="{EBB54174-FF19-489C-9BD7-4C8F373D0426}"/>
          </ac:grpSpMkLst>
        </pc:grpChg>
        <pc:cxnChg chg="mod">
          <ac:chgData name="승현" userId="11a90075256c3698" providerId="LiveId" clId="{4CAC7D31-6B06-4D29-831D-94D4958828C7}" dt="2021-07-06T08:59:47.242" v="26"/>
          <ac:cxnSpMkLst>
            <pc:docMk/>
            <pc:sldMk cId="1417921424" sldId="256"/>
            <ac:cxnSpMk id="12" creationId="{3D0F1ACB-A46F-4150-B907-3AF144B3ABC2}"/>
          </ac:cxnSpMkLst>
        </pc:cxnChg>
        <pc:cxnChg chg="mod">
          <ac:chgData name="승현" userId="11a90075256c3698" providerId="LiveId" clId="{4CAC7D31-6B06-4D29-831D-94D4958828C7}" dt="2021-07-06T08:59:47.242" v="26"/>
          <ac:cxnSpMkLst>
            <pc:docMk/>
            <pc:sldMk cId="1417921424" sldId="256"/>
            <ac:cxnSpMk id="13" creationId="{416A3C28-9AEE-4274-8B9F-76F567660C36}"/>
          </ac:cxnSpMkLst>
        </pc:cxnChg>
        <pc:cxnChg chg="mod">
          <ac:chgData name="승현" userId="11a90075256c3698" providerId="LiveId" clId="{4CAC7D31-6B06-4D29-831D-94D4958828C7}" dt="2021-07-06T08:59:47.242" v="26"/>
          <ac:cxnSpMkLst>
            <pc:docMk/>
            <pc:sldMk cId="1417921424" sldId="256"/>
            <ac:cxnSpMk id="14" creationId="{25F137C9-B7E9-46CE-94C9-DCA1102BC25E}"/>
          </ac:cxnSpMkLst>
        </pc:cxnChg>
        <pc:cxnChg chg="mod">
          <ac:chgData name="승현" userId="11a90075256c3698" providerId="LiveId" clId="{4CAC7D31-6B06-4D29-831D-94D4958828C7}" dt="2021-07-06T08:59:47.242" v="26"/>
          <ac:cxnSpMkLst>
            <pc:docMk/>
            <pc:sldMk cId="1417921424" sldId="256"/>
            <ac:cxnSpMk id="15" creationId="{2B8E0734-0FD1-4F2D-8B48-147253C5C90B}"/>
          </ac:cxnSpMkLst>
        </pc:cxnChg>
        <pc:cxnChg chg="mod">
          <ac:chgData name="승현" userId="11a90075256c3698" providerId="LiveId" clId="{4CAC7D31-6B06-4D29-831D-94D4958828C7}" dt="2021-07-06T08:59:47.242" v="26"/>
          <ac:cxnSpMkLst>
            <pc:docMk/>
            <pc:sldMk cId="1417921424" sldId="256"/>
            <ac:cxnSpMk id="20" creationId="{5EE613CF-6474-4C80-9BCB-33352F63DA0C}"/>
          </ac:cxnSpMkLst>
        </pc:cxnChg>
        <pc:cxnChg chg="mod">
          <ac:chgData name="승현" userId="11a90075256c3698" providerId="LiveId" clId="{4CAC7D31-6B06-4D29-831D-94D4958828C7}" dt="2021-07-06T08:59:47.242" v="26"/>
          <ac:cxnSpMkLst>
            <pc:docMk/>
            <pc:sldMk cId="1417921424" sldId="256"/>
            <ac:cxnSpMk id="22" creationId="{8B43CEC9-B2CB-475C-884C-1AB63A48A843}"/>
          </ac:cxnSpMkLst>
        </pc:cxnChg>
      </pc:sldChg>
      <pc:sldChg chg="addSp delSp modSp new del mod">
        <pc:chgData name="승현" userId="11a90075256c3698" providerId="LiveId" clId="{4CAC7D31-6B06-4D29-831D-94D4958828C7}" dt="2021-07-06T09:08:38.972" v="329" actId="2696"/>
        <pc:sldMkLst>
          <pc:docMk/>
          <pc:sldMk cId="1069415990" sldId="257"/>
        </pc:sldMkLst>
        <pc:spChg chg="del mod">
          <ac:chgData name="승현" userId="11a90075256c3698" providerId="LiveId" clId="{4CAC7D31-6B06-4D29-831D-94D4958828C7}" dt="2021-07-06T09:08:34.760" v="327" actId="478"/>
          <ac:spMkLst>
            <pc:docMk/>
            <pc:sldMk cId="1069415990" sldId="257"/>
            <ac:spMk id="2" creationId="{5FAD4009-8720-457A-9FA7-54311A9F7675}"/>
          </ac:spMkLst>
        </pc:spChg>
        <pc:spChg chg="del">
          <ac:chgData name="승현" userId="11a90075256c3698" providerId="LiveId" clId="{4CAC7D31-6B06-4D29-831D-94D4958828C7}" dt="2021-07-06T09:07:25.560" v="320" actId="478"/>
          <ac:spMkLst>
            <pc:docMk/>
            <pc:sldMk cId="1069415990" sldId="257"/>
            <ac:spMk id="3" creationId="{CB7D0310-109A-45D7-B0C9-A1C81EF58DCE}"/>
          </ac:spMkLst>
        </pc:spChg>
        <pc:spChg chg="add del mod">
          <ac:chgData name="승현" userId="11a90075256c3698" providerId="LiveId" clId="{4CAC7D31-6B06-4D29-831D-94D4958828C7}" dt="2021-07-06T09:07:29.824" v="322" actId="478"/>
          <ac:spMkLst>
            <pc:docMk/>
            <pc:sldMk cId="1069415990" sldId="257"/>
            <ac:spMk id="4" creationId="{D09638DF-93FF-4BAF-B0CE-6F273E6D652B}"/>
          </ac:spMkLst>
        </pc:spChg>
        <pc:spChg chg="mod">
          <ac:chgData name="승현" userId="11a90075256c3698" providerId="LiveId" clId="{4CAC7D31-6B06-4D29-831D-94D4958828C7}" dt="2021-07-06T09:07:33.567" v="323"/>
          <ac:spMkLst>
            <pc:docMk/>
            <pc:sldMk cId="1069415990" sldId="257"/>
            <ac:spMk id="6" creationId="{95E64BA9-B407-4196-BF2C-C6A6B676515C}"/>
          </ac:spMkLst>
        </pc:spChg>
        <pc:spChg chg="mod">
          <ac:chgData name="승현" userId="11a90075256c3698" providerId="LiveId" clId="{4CAC7D31-6B06-4D29-831D-94D4958828C7}" dt="2021-07-06T09:07:33.567" v="323"/>
          <ac:spMkLst>
            <pc:docMk/>
            <pc:sldMk cId="1069415990" sldId="257"/>
            <ac:spMk id="7" creationId="{0A39B9C4-07C9-4DCC-A168-7D99182539AA}"/>
          </ac:spMkLst>
        </pc:spChg>
        <pc:spChg chg="mod">
          <ac:chgData name="승현" userId="11a90075256c3698" providerId="LiveId" clId="{4CAC7D31-6B06-4D29-831D-94D4958828C7}" dt="2021-07-06T09:07:33.567" v="323"/>
          <ac:spMkLst>
            <pc:docMk/>
            <pc:sldMk cId="1069415990" sldId="257"/>
            <ac:spMk id="8" creationId="{77223A01-A7C5-4F5A-BA1B-225C7C25E47E}"/>
          </ac:spMkLst>
        </pc:spChg>
        <pc:spChg chg="mod">
          <ac:chgData name="승현" userId="11a90075256c3698" providerId="LiveId" clId="{4CAC7D31-6B06-4D29-831D-94D4958828C7}" dt="2021-07-06T09:07:33.567" v="323"/>
          <ac:spMkLst>
            <pc:docMk/>
            <pc:sldMk cId="1069415990" sldId="257"/>
            <ac:spMk id="9" creationId="{C14863FC-1D97-48EF-8A27-F230A0A76F1D}"/>
          </ac:spMkLst>
        </pc:spChg>
        <pc:spChg chg="mod">
          <ac:chgData name="승현" userId="11a90075256c3698" providerId="LiveId" clId="{4CAC7D31-6B06-4D29-831D-94D4958828C7}" dt="2021-07-06T09:07:33.567" v="323"/>
          <ac:spMkLst>
            <pc:docMk/>
            <pc:sldMk cId="1069415990" sldId="257"/>
            <ac:spMk id="10" creationId="{96F4660B-8FA0-48D7-8E85-B1EF103A3E98}"/>
          </ac:spMkLst>
        </pc:spChg>
        <pc:spChg chg="mod">
          <ac:chgData name="승현" userId="11a90075256c3698" providerId="LiveId" clId="{4CAC7D31-6B06-4D29-831D-94D4958828C7}" dt="2021-07-06T09:07:33.567" v="323"/>
          <ac:spMkLst>
            <pc:docMk/>
            <pc:sldMk cId="1069415990" sldId="257"/>
            <ac:spMk id="15" creationId="{24FA6A41-6308-48B0-BFFA-60EE8CB97AF0}"/>
          </ac:spMkLst>
        </pc:spChg>
        <pc:spChg chg="mod">
          <ac:chgData name="승현" userId="11a90075256c3698" providerId="LiveId" clId="{4CAC7D31-6B06-4D29-831D-94D4958828C7}" dt="2021-07-06T09:07:33.567" v="323"/>
          <ac:spMkLst>
            <pc:docMk/>
            <pc:sldMk cId="1069415990" sldId="257"/>
            <ac:spMk id="16" creationId="{4D769F71-B52C-4445-9064-BB48B8D6A480}"/>
          </ac:spMkLst>
        </pc:spChg>
        <pc:spChg chg="mod">
          <ac:chgData name="승현" userId="11a90075256c3698" providerId="LiveId" clId="{4CAC7D31-6B06-4D29-831D-94D4958828C7}" dt="2021-07-06T09:07:33.567" v="323"/>
          <ac:spMkLst>
            <pc:docMk/>
            <pc:sldMk cId="1069415990" sldId="257"/>
            <ac:spMk id="17" creationId="{3C3C1ECE-D17A-4D99-852C-6839698428E7}"/>
          </ac:spMkLst>
        </pc:spChg>
        <pc:spChg chg="mod">
          <ac:chgData name="승현" userId="11a90075256c3698" providerId="LiveId" clId="{4CAC7D31-6B06-4D29-831D-94D4958828C7}" dt="2021-07-06T09:07:33.567" v="323"/>
          <ac:spMkLst>
            <pc:docMk/>
            <pc:sldMk cId="1069415990" sldId="257"/>
            <ac:spMk id="18" creationId="{3E8FE29D-14AC-4673-A678-AAB294F14E75}"/>
          </ac:spMkLst>
        </pc:spChg>
        <pc:spChg chg="mod">
          <ac:chgData name="승현" userId="11a90075256c3698" providerId="LiveId" clId="{4CAC7D31-6B06-4D29-831D-94D4958828C7}" dt="2021-07-06T09:07:33.567" v="323"/>
          <ac:spMkLst>
            <pc:docMk/>
            <pc:sldMk cId="1069415990" sldId="257"/>
            <ac:spMk id="20" creationId="{E30FCDE3-0BB9-4584-B3E6-77D0FDED5EBB}"/>
          </ac:spMkLst>
        </pc:spChg>
        <pc:spChg chg="mod">
          <ac:chgData name="승현" userId="11a90075256c3698" providerId="LiveId" clId="{4CAC7D31-6B06-4D29-831D-94D4958828C7}" dt="2021-07-06T09:07:33.567" v="323"/>
          <ac:spMkLst>
            <pc:docMk/>
            <pc:sldMk cId="1069415990" sldId="257"/>
            <ac:spMk id="22" creationId="{A268D86F-5336-4762-B3AB-CCCD8922A599}"/>
          </ac:spMkLst>
        </pc:spChg>
        <pc:spChg chg="add mod">
          <ac:chgData name="승현" userId="11a90075256c3698" providerId="LiveId" clId="{4CAC7D31-6B06-4D29-831D-94D4958828C7}" dt="2021-07-06T09:08:34.760" v="327" actId="478"/>
          <ac:spMkLst>
            <pc:docMk/>
            <pc:sldMk cId="1069415990" sldId="257"/>
            <ac:spMk id="24" creationId="{1052C158-6DE2-46AC-A3EB-18BC0D760785}"/>
          </ac:spMkLst>
        </pc:spChg>
        <pc:grpChg chg="add del mod">
          <ac:chgData name="승현" userId="11a90075256c3698" providerId="LiveId" clId="{4CAC7D31-6B06-4D29-831D-94D4958828C7}" dt="2021-07-06T09:08:33.437" v="325" actId="478"/>
          <ac:grpSpMkLst>
            <pc:docMk/>
            <pc:sldMk cId="1069415990" sldId="257"/>
            <ac:grpSpMk id="5" creationId="{BF6C3E97-DFF6-4819-8E4B-834E1899A41C}"/>
          </ac:grpSpMkLst>
        </pc:grpChg>
        <pc:cxnChg chg="mod">
          <ac:chgData name="승현" userId="11a90075256c3698" providerId="LiveId" clId="{4CAC7D31-6B06-4D29-831D-94D4958828C7}" dt="2021-07-06T09:08:33.437" v="325" actId="478"/>
          <ac:cxnSpMkLst>
            <pc:docMk/>
            <pc:sldMk cId="1069415990" sldId="257"/>
            <ac:cxnSpMk id="11" creationId="{14E3C4B1-B69B-462B-872D-B5B543DAFC00}"/>
          </ac:cxnSpMkLst>
        </pc:cxnChg>
        <pc:cxnChg chg="mod">
          <ac:chgData name="승현" userId="11a90075256c3698" providerId="LiveId" clId="{4CAC7D31-6B06-4D29-831D-94D4958828C7}" dt="2021-07-06T09:08:33.437" v="325" actId="478"/>
          <ac:cxnSpMkLst>
            <pc:docMk/>
            <pc:sldMk cId="1069415990" sldId="257"/>
            <ac:cxnSpMk id="12" creationId="{6D0B44BE-3510-4C1F-B50A-277727D98C5A}"/>
          </ac:cxnSpMkLst>
        </pc:cxnChg>
        <pc:cxnChg chg="mod">
          <ac:chgData name="승현" userId="11a90075256c3698" providerId="LiveId" clId="{4CAC7D31-6B06-4D29-831D-94D4958828C7}" dt="2021-07-06T09:08:33.437" v="325" actId="478"/>
          <ac:cxnSpMkLst>
            <pc:docMk/>
            <pc:sldMk cId="1069415990" sldId="257"/>
            <ac:cxnSpMk id="13" creationId="{1B281AA8-F42C-44B0-9CE1-43E6F0ACB14D}"/>
          </ac:cxnSpMkLst>
        </pc:cxnChg>
        <pc:cxnChg chg="mod">
          <ac:chgData name="승현" userId="11a90075256c3698" providerId="LiveId" clId="{4CAC7D31-6B06-4D29-831D-94D4958828C7}" dt="2021-07-06T09:08:33.437" v="325" actId="478"/>
          <ac:cxnSpMkLst>
            <pc:docMk/>
            <pc:sldMk cId="1069415990" sldId="257"/>
            <ac:cxnSpMk id="14" creationId="{879F4F4A-A720-4C4D-BBA3-47FE25EC649A}"/>
          </ac:cxnSpMkLst>
        </pc:cxnChg>
        <pc:cxnChg chg="mod">
          <ac:chgData name="승현" userId="11a90075256c3698" providerId="LiveId" clId="{4CAC7D31-6B06-4D29-831D-94D4958828C7}" dt="2021-07-06T09:08:33.437" v="325" actId="478"/>
          <ac:cxnSpMkLst>
            <pc:docMk/>
            <pc:sldMk cId="1069415990" sldId="257"/>
            <ac:cxnSpMk id="19" creationId="{BCC09805-94C8-4527-A9C4-94213D3B1DD8}"/>
          </ac:cxnSpMkLst>
        </pc:cxnChg>
        <pc:cxnChg chg="mod">
          <ac:chgData name="승현" userId="11a90075256c3698" providerId="LiveId" clId="{4CAC7D31-6B06-4D29-831D-94D4958828C7}" dt="2021-07-06T09:08:33.437" v="325" actId="478"/>
          <ac:cxnSpMkLst>
            <pc:docMk/>
            <pc:sldMk cId="1069415990" sldId="257"/>
            <ac:cxnSpMk id="21" creationId="{760C7EE3-69D3-4DF5-9024-02C67B16AC4E}"/>
          </ac:cxnSpMkLst>
        </pc:cxnChg>
      </pc:sldChg>
      <pc:sldChg chg="add del">
        <pc:chgData name="승현" userId="11a90075256c3698" providerId="LiveId" clId="{4CAC7D31-6B06-4D29-831D-94D4958828C7}" dt="2021-07-06T09:25:24.514" v="719" actId="47"/>
        <pc:sldMkLst>
          <pc:docMk/>
          <pc:sldMk cId="3211111985" sldId="257"/>
        </pc:sldMkLst>
      </pc:sldChg>
      <pc:sldChg chg="addSp delSp modSp add mod">
        <pc:chgData name="승현" userId="11a90075256c3698" providerId="LiveId" clId="{4CAC7D31-6B06-4D29-831D-94D4958828C7}" dt="2021-07-06T09:33:11.016" v="997" actId="1076"/>
        <pc:sldMkLst>
          <pc:docMk/>
          <pc:sldMk cId="1731990481" sldId="261"/>
        </pc:sldMkLst>
        <pc:spChg chg="mod topLvl">
          <ac:chgData name="승현" userId="11a90075256c3698" providerId="LiveId" clId="{4CAC7D31-6B06-4D29-831D-94D4958828C7}" dt="2021-07-06T09:11:42.539" v="415" actId="165"/>
          <ac:spMkLst>
            <pc:docMk/>
            <pc:sldMk cId="1731990481" sldId="261"/>
            <ac:spMk id="5" creationId="{A5E497C2-CD92-4822-9A7E-DD78CCE3F9CB}"/>
          </ac:spMkLst>
        </pc:spChg>
        <pc:spChg chg="mod topLvl">
          <ac:chgData name="승현" userId="11a90075256c3698" providerId="LiveId" clId="{4CAC7D31-6B06-4D29-831D-94D4958828C7}" dt="2021-07-06T09:16:06.067" v="490" actId="1076"/>
          <ac:spMkLst>
            <pc:docMk/>
            <pc:sldMk cId="1731990481" sldId="261"/>
            <ac:spMk id="6" creationId="{C2ED618E-98DC-4053-8F08-B501A2285F55}"/>
          </ac:spMkLst>
        </pc:spChg>
        <pc:spChg chg="add del">
          <ac:chgData name="승현" userId="11a90075256c3698" providerId="LiveId" clId="{4CAC7D31-6B06-4D29-831D-94D4958828C7}" dt="2021-07-06T09:16:47.584" v="493" actId="478"/>
          <ac:spMkLst>
            <pc:docMk/>
            <pc:sldMk cId="1731990481" sldId="261"/>
            <ac:spMk id="22" creationId="{707054DF-54FA-4B47-A765-6E2AC24A1513}"/>
          </ac:spMkLst>
        </pc:spChg>
        <pc:spChg chg="add mod">
          <ac:chgData name="승현" userId="11a90075256c3698" providerId="LiveId" clId="{4CAC7D31-6B06-4D29-831D-94D4958828C7}" dt="2021-07-06T09:19:26.171" v="639" actId="1076"/>
          <ac:spMkLst>
            <pc:docMk/>
            <pc:sldMk cId="1731990481" sldId="261"/>
            <ac:spMk id="23" creationId="{D515317D-2C3E-4FA7-98D6-AB83ACF5C5CD}"/>
          </ac:spMkLst>
        </pc:spChg>
        <pc:spChg chg="del mod topLvl">
          <ac:chgData name="승현" userId="11a90075256c3698" providerId="LiveId" clId="{4CAC7D31-6B06-4D29-831D-94D4958828C7}" dt="2021-07-06T09:15:42.922" v="487" actId="478"/>
          <ac:spMkLst>
            <pc:docMk/>
            <pc:sldMk cId="1731990481" sldId="261"/>
            <ac:spMk id="29" creationId="{5F0515BF-28C8-400C-BD08-EEA20D9BD870}"/>
          </ac:spMkLst>
        </pc:spChg>
        <pc:spChg chg="add mod">
          <ac:chgData name="승현" userId="11a90075256c3698" providerId="LiveId" clId="{4CAC7D31-6B06-4D29-831D-94D4958828C7}" dt="2021-07-06T09:16:13.783" v="491" actId="1076"/>
          <ac:spMkLst>
            <pc:docMk/>
            <pc:sldMk cId="1731990481" sldId="261"/>
            <ac:spMk id="44" creationId="{B70D9BE2-3534-4BBA-A1AE-FB5C98EA2E98}"/>
          </ac:spMkLst>
        </pc:spChg>
        <pc:spChg chg="add del mod">
          <ac:chgData name="승현" userId="11a90075256c3698" providerId="LiveId" clId="{4CAC7D31-6B06-4D29-831D-94D4958828C7}" dt="2021-07-06T09:16:01.281" v="489" actId="478"/>
          <ac:spMkLst>
            <pc:docMk/>
            <pc:sldMk cId="1731990481" sldId="261"/>
            <ac:spMk id="46" creationId="{E0E3FC1A-1564-4F45-B005-A04EDEEB5082}"/>
          </ac:spMkLst>
        </pc:spChg>
        <pc:spChg chg="add mod">
          <ac:chgData name="승현" userId="11a90075256c3698" providerId="LiveId" clId="{4CAC7D31-6B06-4D29-831D-94D4958828C7}" dt="2021-07-06T09:19:57.112" v="644" actId="1076"/>
          <ac:spMkLst>
            <pc:docMk/>
            <pc:sldMk cId="1731990481" sldId="261"/>
            <ac:spMk id="47" creationId="{49980E32-8D37-4E2F-A8A3-FDF0A0348112}"/>
          </ac:spMkLst>
        </pc:spChg>
        <pc:spChg chg="mod topLvl">
          <ac:chgData name="승현" userId="11a90075256c3698" providerId="LiveId" clId="{4CAC7D31-6B06-4D29-831D-94D4958828C7}" dt="2021-07-06T09:11:42.539" v="415" actId="165"/>
          <ac:spMkLst>
            <pc:docMk/>
            <pc:sldMk cId="1731990481" sldId="261"/>
            <ac:spMk id="48" creationId="{2D16C1DA-619D-47B9-A7CB-43FCCF2608B2}"/>
          </ac:spMkLst>
        </pc:spChg>
        <pc:spChg chg="add">
          <ac:chgData name="승현" userId="11a90075256c3698" providerId="LiveId" clId="{4CAC7D31-6B06-4D29-831D-94D4958828C7}" dt="2021-07-06T09:24:50.730" v="645" actId="11529"/>
          <ac:spMkLst>
            <pc:docMk/>
            <pc:sldMk cId="1731990481" sldId="261"/>
            <ac:spMk id="49" creationId="{E839E623-0B93-47EB-BFCB-D2DAB0474D0F}"/>
          </ac:spMkLst>
        </pc:spChg>
        <pc:spChg chg="mod">
          <ac:chgData name="승현" userId="11a90075256c3698" providerId="LiveId" clId="{4CAC7D31-6B06-4D29-831D-94D4958828C7}" dt="2021-07-06T09:08:43.183" v="337" actId="20577"/>
          <ac:spMkLst>
            <pc:docMk/>
            <pc:sldMk cId="1731990481" sldId="261"/>
            <ac:spMk id="50" creationId="{B6B195BF-B2D8-44C4-9201-360245A4F525}"/>
          </ac:spMkLst>
        </pc:spChg>
        <pc:spChg chg="del mod">
          <ac:chgData name="승현" userId="11a90075256c3698" providerId="LiveId" clId="{4CAC7D31-6B06-4D29-831D-94D4958828C7}" dt="2021-07-06T09:17:06.984" v="522" actId="478"/>
          <ac:spMkLst>
            <pc:docMk/>
            <pc:sldMk cId="1731990481" sldId="261"/>
            <ac:spMk id="51" creationId="{A4260824-8DE3-457A-A74C-20A49A368BCC}"/>
          </ac:spMkLst>
        </pc:spChg>
        <pc:spChg chg="add mod">
          <ac:chgData name="승현" userId="11a90075256c3698" providerId="LiveId" clId="{4CAC7D31-6B06-4D29-831D-94D4958828C7}" dt="2021-07-06T09:19:52.686" v="643" actId="1076"/>
          <ac:spMkLst>
            <pc:docMk/>
            <pc:sldMk cId="1731990481" sldId="261"/>
            <ac:spMk id="52" creationId="{B81D44F1-7CED-4B6A-9480-A4E01EE17569}"/>
          </ac:spMkLst>
        </pc:spChg>
        <pc:spChg chg="add mod">
          <ac:chgData name="승현" userId="11a90075256c3698" providerId="LiveId" clId="{4CAC7D31-6B06-4D29-831D-94D4958828C7}" dt="2021-07-06T09:25:15.306" v="716" actId="1076"/>
          <ac:spMkLst>
            <pc:docMk/>
            <pc:sldMk cId="1731990481" sldId="261"/>
            <ac:spMk id="53" creationId="{0349B609-E35E-481C-B427-613D2E3412FD}"/>
          </ac:spMkLst>
        </pc:spChg>
        <pc:spChg chg="add mod">
          <ac:chgData name="승현" userId="11a90075256c3698" providerId="LiveId" clId="{4CAC7D31-6B06-4D29-831D-94D4958828C7}" dt="2021-07-06T09:30:12.991" v="871"/>
          <ac:spMkLst>
            <pc:docMk/>
            <pc:sldMk cId="1731990481" sldId="261"/>
            <ac:spMk id="54" creationId="{44472696-3A28-4E70-BF88-9F902820A084}"/>
          </ac:spMkLst>
        </pc:spChg>
        <pc:spChg chg="add mod">
          <ac:chgData name="승현" userId="11a90075256c3698" providerId="LiveId" clId="{4CAC7D31-6B06-4D29-831D-94D4958828C7}" dt="2021-07-06T09:33:11.016" v="997" actId="1076"/>
          <ac:spMkLst>
            <pc:docMk/>
            <pc:sldMk cId="1731990481" sldId="261"/>
            <ac:spMk id="55" creationId="{CEA89AC8-1D28-4655-98BC-F86762D3ED59}"/>
          </ac:spMkLst>
        </pc:spChg>
        <pc:grpChg chg="del mod">
          <ac:chgData name="승현" userId="11a90075256c3698" providerId="LiveId" clId="{4CAC7D31-6B06-4D29-831D-94D4958828C7}" dt="2021-07-06T09:11:42.539" v="415" actId="165"/>
          <ac:grpSpMkLst>
            <pc:docMk/>
            <pc:sldMk cId="1731990481" sldId="261"/>
            <ac:grpSpMk id="2" creationId="{BC1D71A7-0ADA-4A5C-A320-2BD17203E2C2}"/>
          </ac:grpSpMkLst>
        </pc:grpChg>
        <pc:grpChg chg="mod">
          <ac:chgData name="승현" userId="11a90075256c3698" providerId="LiveId" clId="{4CAC7D31-6B06-4D29-831D-94D4958828C7}" dt="2021-07-06T09:24:54.314" v="646" actId="1076"/>
          <ac:grpSpMkLst>
            <pc:docMk/>
            <pc:sldMk cId="1731990481" sldId="261"/>
            <ac:grpSpMk id="24" creationId="{5C577DCD-DEB3-4263-83E5-3C9A8774EF13}"/>
          </ac:grpSpMkLst>
        </pc:grpChg>
        <pc:cxnChg chg="del mod topLvl">
          <ac:chgData name="승현" userId="11a90075256c3698" providerId="LiveId" clId="{4CAC7D31-6B06-4D29-831D-94D4958828C7}" dt="2021-07-06T09:15:42.052" v="486" actId="478"/>
          <ac:cxnSpMkLst>
            <pc:docMk/>
            <pc:sldMk cId="1731990481" sldId="261"/>
            <ac:cxnSpMk id="12" creationId="{4423243D-582B-41FE-AC0A-148E742975EC}"/>
          </ac:cxnSpMkLst>
        </pc:cxnChg>
        <pc:cxnChg chg="mod topLvl">
          <ac:chgData name="승현" userId="11a90075256c3698" providerId="LiveId" clId="{4CAC7D31-6B06-4D29-831D-94D4958828C7}" dt="2021-07-06T09:16:06.067" v="490" actId="1076"/>
          <ac:cxnSpMkLst>
            <pc:docMk/>
            <pc:sldMk cId="1731990481" sldId="261"/>
            <ac:cxnSpMk id="16" creationId="{6D8042DD-162B-4C59-9456-DF858E7A840D}"/>
          </ac:cxnSpMkLst>
        </pc:cxnChg>
        <pc:cxnChg chg="add mod">
          <ac:chgData name="승현" userId="11a90075256c3698" providerId="LiveId" clId="{4CAC7D31-6B06-4D29-831D-94D4958828C7}" dt="2021-07-06T09:16:13.783" v="491" actId="1076"/>
          <ac:cxnSpMkLst>
            <pc:docMk/>
            <pc:sldMk cId="1731990481" sldId="261"/>
            <ac:cxnSpMk id="43" creationId="{C455A061-9B4D-4630-839E-EEAFB715E326}"/>
          </ac:cxnSpMkLst>
        </pc:cxnChg>
        <pc:cxnChg chg="add mod">
          <ac:chgData name="승현" userId="11a90075256c3698" providerId="LiveId" clId="{4CAC7D31-6B06-4D29-831D-94D4958828C7}" dt="2021-07-06T09:16:13.783" v="491" actId="1076"/>
          <ac:cxnSpMkLst>
            <pc:docMk/>
            <pc:sldMk cId="1731990481" sldId="261"/>
            <ac:cxnSpMk id="45" creationId="{7845FD4E-9BEA-4033-83C2-A490F859B824}"/>
          </ac:cxnSpMkLst>
        </pc:cxnChg>
      </pc:sldChg>
      <pc:sldChg chg="addSp modSp add mod">
        <pc:chgData name="승현" userId="11a90075256c3698" providerId="LiveId" clId="{4CAC7D31-6B06-4D29-831D-94D4958828C7}" dt="2021-07-06T09:36:51.674" v="1023" actId="20577"/>
        <pc:sldMkLst>
          <pc:docMk/>
          <pc:sldMk cId="2860056636" sldId="262"/>
        </pc:sldMkLst>
        <pc:spChg chg="add mod">
          <ac:chgData name="승현" userId="11a90075256c3698" providerId="LiveId" clId="{4CAC7D31-6B06-4D29-831D-94D4958828C7}" dt="2021-07-06T09:36:51.674" v="1023" actId="20577"/>
          <ac:spMkLst>
            <pc:docMk/>
            <pc:sldMk cId="2860056636" sldId="262"/>
            <ac:spMk id="46" creationId="{EE143C10-D0B0-4841-950A-36EB23EAF20C}"/>
          </ac:spMkLst>
        </pc:spChg>
        <pc:spChg chg="add mod">
          <ac:chgData name="승현" userId="11a90075256c3698" providerId="LiveId" clId="{4CAC7D31-6B06-4D29-831D-94D4958828C7}" dt="2021-07-06T09:33:24.447" v="998"/>
          <ac:spMkLst>
            <pc:docMk/>
            <pc:sldMk cId="2860056636" sldId="262"/>
            <ac:spMk id="51" creationId="{7AB58A3B-ABE9-4255-A2EB-869F126914C9}"/>
          </ac:spMkLst>
        </pc:spChg>
      </pc:sldChg>
    </pc:docChg>
  </pc:docChgLst>
  <pc:docChgLst>
    <pc:chgData name="김 승현" userId="11a90075256c3698" providerId="LiveId" clId="{9C798CA0-3D31-46B6-95BA-F082685EF079}"/>
    <pc:docChg chg="delSld">
      <pc:chgData name="김 승현" userId="11a90075256c3698" providerId="LiveId" clId="{9C798CA0-3D31-46B6-95BA-F082685EF079}" dt="2021-07-12T07:11:22.584" v="1" actId="47"/>
      <pc:docMkLst>
        <pc:docMk/>
      </pc:docMkLst>
      <pc:sldChg chg="del">
        <pc:chgData name="김 승현" userId="11a90075256c3698" providerId="LiveId" clId="{9C798CA0-3D31-46B6-95BA-F082685EF079}" dt="2021-07-12T07:11:21.978" v="0" actId="47"/>
        <pc:sldMkLst>
          <pc:docMk/>
          <pc:sldMk cId="1731990481" sldId="261"/>
        </pc:sldMkLst>
      </pc:sldChg>
      <pc:sldChg chg="del">
        <pc:chgData name="김 승현" userId="11a90075256c3698" providerId="LiveId" clId="{9C798CA0-3D31-46B6-95BA-F082685EF079}" dt="2021-07-12T07:11:22.584" v="1" actId="47"/>
        <pc:sldMkLst>
          <pc:docMk/>
          <pc:sldMk cId="2860056636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DA2292-8FC8-4AAE-86A1-FAFF639964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760116-6134-428A-8734-5B9F69F4FE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2AF9FC-B3DF-493A-BB7D-C8F017460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A8EB-149A-4874-9645-1DB58A59F492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E64AF2-B213-443A-9CE9-89966261E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D5534D-2747-4F15-8D6A-1949BB8CD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D2E0-C19C-453C-8FD6-2F6849BA03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897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522A8-B4A9-4B92-8418-3FDF5E7C3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35D281-2EE9-415C-BCB4-7F9BF7F2C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269315-54CA-453D-92E6-D1F253737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A8EB-149A-4874-9645-1DB58A59F492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B50E50-7148-44EC-B5D6-62267B82E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28B9B9-5B94-4DE3-9101-38EA29CE7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D2E0-C19C-453C-8FD6-2F6849BA03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288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B7E9578-C1BD-47E5-B8D8-AE77E5D54E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C23C01-4BF3-4334-959A-8285C2A376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BB7E06-046E-4CFE-8252-F2AD74BC4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A8EB-149A-4874-9645-1DB58A59F492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C019DE-BA4B-4DC2-BBE7-2C854DDA1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04C9D3-C0CB-4C8E-87B5-05DC82186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D2E0-C19C-453C-8FD6-2F6849BA03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035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5F7FFA-966E-41CE-BD89-C9A7701E4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7E2208-2345-4D53-B0BA-5330F54D1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7C931B-3260-4216-AEC9-14563DC9F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A8EB-149A-4874-9645-1DB58A59F492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D3E55F-278B-46C2-90C6-1E724C3B3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6D87BD-1FB1-417F-804B-D098152C3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D2E0-C19C-453C-8FD6-2F6849BA03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389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F28116-9962-47DB-9D69-8FF3B4FA7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AC4919-A531-4720-B0FA-AC63B16F3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AC7FF1-35A1-4EE9-A8CE-E8962D96F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A8EB-149A-4874-9645-1DB58A59F492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DBBA60-F081-4A1B-9195-BA03F6854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B8E7EF-1592-494C-84D4-9571F6A82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D2E0-C19C-453C-8FD6-2F6849BA03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611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EAA5D4-A989-4310-A3B2-758051F3F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9CDFB6-37CD-43F4-8590-C403391482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2E8A85-B417-4980-9F34-F8120350E7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03C3F9-202B-4B8C-8EEC-393880429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A8EB-149A-4874-9645-1DB58A59F492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10AF03-997D-4DFE-9D0C-B766C8C70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CC3B44-1DFF-4F53-A156-5646ED12D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D2E0-C19C-453C-8FD6-2F6849BA03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806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8B4B4A-70AB-4403-9632-29561B9F5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A4FA57-4F6A-49E6-8166-D21A760C6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80B509-F05A-4CFD-B672-77E387241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577901E-DA96-46D7-B5CA-A2916BAD2B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BB00F89-130F-45B2-AEAB-6B79BB8195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952BAE-925D-4A86-BB16-4F91C3FE3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A8EB-149A-4874-9645-1DB58A59F492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13971C2-A150-48AE-A07F-85F77351D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0104081-A04E-4BCA-992B-0040D8AF4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D2E0-C19C-453C-8FD6-2F6849BA03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815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4C74CF-43A3-4A90-ACE6-7597F9692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8CD021F-78C5-48C6-BE21-26B67819B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A8EB-149A-4874-9645-1DB58A59F492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5A5CADA-3B73-4530-8CD8-C96B226BE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05495E-1A20-4870-85A0-D2514A489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D2E0-C19C-453C-8FD6-2F6849BA03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752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031DFA1-89AD-476D-9610-00B68083F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A8EB-149A-4874-9645-1DB58A59F492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47DC35-0711-49ED-9ACE-397BE89B8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DA4F33-2980-422A-B025-C04317CB3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D2E0-C19C-453C-8FD6-2F6849BA03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814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485247-7C73-4299-B870-B29CBD70F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9B14A0-7B0E-4B95-8349-33692ED00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EE6FFD-5A07-44F1-BB75-C36DA366E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529064-C4C1-4836-AFA2-813BDFB2F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A8EB-149A-4874-9645-1DB58A59F492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AC8FC2-0519-4B4F-ABC1-0A5BB770E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4EC023-E1BD-43B0-BA6B-557F61ABE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D2E0-C19C-453C-8FD6-2F6849BA03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843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8B0C9-FD94-4EBB-8069-D1772B33D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FE8CA3-BB44-4056-9C2B-3C80C61FD7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A10040-8FAE-43CF-A94C-6E4DC9622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9BC862-27D7-453B-9A0A-C2BB25BC8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A8EB-149A-4874-9645-1DB58A59F492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338FD4-CF52-4A96-A009-15299DCD9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C4E5E5-659B-46C3-88CA-5B630930A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D2E0-C19C-453C-8FD6-2F6849BA03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360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74E3123-E329-4B1C-A48B-391ABBC8F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D9F933-45C2-48D8-A5CA-586530379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68E85D-9787-4945-89E3-07876146D7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A8EB-149A-4874-9645-1DB58A59F492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680131-3219-4998-BC7E-1CBACAE0A9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CFABD6-4EE6-4021-A8F5-7F5D64C3D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ED2E0-C19C-453C-8FD6-2F6849BA03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499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곱하기 기호 26">
            <a:extLst>
              <a:ext uri="{FF2B5EF4-FFF2-40B4-BE49-F238E27FC236}">
                <a16:creationId xmlns:a16="http://schemas.microsoft.com/office/drawing/2014/main" id="{D11079DF-D88A-46D0-9B1F-E73E864C9B7A}"/>
              </a:ext>
            </a:extLst>
          </p:cNvPr>
          <p:cNvSpPr/>
          <p:nvPr/>
        </p:nvSpPr>
        <p:spPr>
          <a:xfrm>
            <a:off x="9359228" y="2024172"/>
            <a:ext cx="628981" cy="56496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3E4A50-BE0A-42A4-8150-CEC23175D7AA}"/>
              </a:ext>
            </a:extLst>
          </p:cNvPr>
          <p:cNvSpPr txBox="1"/>
          <p:nvPr/>
        </p:nvSpPr>
        <p:spPr>
          <a:xfrm>
            <a:off x="248575" y="221942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최단 경로</a:t>
            </a:r>
            <a:endParaRPr lang="en-US" altLang="ko-KR" sz="32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BB54174-FF19-489C-9BD7-4C8F373D0426}"/>
              </a:ext>
            </a:extLst>
          </p:cNvPr>
          <p:cNvGrpSpPr/>
          <p:nvPr/>
        </p:nvGrpSpPr>
        <p:grpSpPr>
          <a:xfrm>
            <a:off x="426264" y="1044560"/>
            <a:ext cx="4158040" cy="2844800"/>
            <a:chOff x="571500" y="927100"/>
            <a:chExt cx="4158040" cy="2844800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402389C2-97A4-44C7-9448-CBAFAADA8C1C}"/>
                </a:ext>
              </a:extLst>
            </p:cNvPr>
            <p:cNvSpPr/>
            <p:nvPr/>
          </p:nvSpPr>
          <p:spPr>
            <a:xfrm>
              <a:off x="571500" y="9271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2C8B588-B436-472D-B201-6DC99B78C650}"/>
                </a:ext>
              </a:extLst>
            </p:cNvPr>
            <p:cNvSpPr/>
            <p:nvPr/>
          </p:nvSpPr>
          <p:spPr>
            <a:xfrm>
              <a:off x="571500" y="28321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93CF2C26-6B3D-489A-A1D1-CFA60C34C09A}"/>
                </a:ext>
              </a:extLst>
            </p:cNvPr>
            <p:cNvSpPr/>
            <p:nvPr/>
          </p:nvSpPr>
          <p:spPr>
            <a:xfrm>
              <a:off x="3708400" y="28321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B6969F22-5941-49A9-A35F-B86112E670CB}"/>
                </a:ext>
              </a:extLst>
            </p:cNvPr>
            <p:cNvSpPr/>
            <p:nvPr/>
          </p:nvSpPr>
          <p:spPr>
            <a:xfrm>
              <a:off x="2139950" y="18669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E5150AE-8638-4049-AC91-C3605DB7F40B}"/>
                </a:ext>
              </a:extLst>
            </p:cNvPr>
            <p:cNvSpPr/>
            <p:nvPr/>
          </p:nvSpPr>
          <p:spPr>
            <a:xfrm>
              <a:off x="3708400" y="9271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D0F1ACB-A46F-4150-B907-3AF144B3ABC2}"/>
                </a:ext>
              </a:extLst>
            </p:cNvPr>
            <p:cNvCxnSpPr>
              <a:cxnSpLocks/>
              <a:stCxn id="11" idx="3"/>
              <a:endCxn id="10" idx="7"/>
            </p:cNvCxnSpPr>
            <p:nvPr/>
          </p:nvCxnSpPr>
          <p:spPr>
            <a:xfrm flipH="1">
              <a:off x="2942119" y="1729269"/>
              <a:ext cx="903912" cy="27526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416A3C28-9AEE-4274-8B9F-76F567660C36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1041400" y="1866900"/>
              <a:ext cx="0" cy="96520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25F137C9-B7E9-46CE-94C9-DCA1102BC25E}"/>
                </a:ext>
              </a:extLst>
            </p:cNvPr>
            <p:cNvCxnSpPr>
              <a:cxnSpLocks/>
              <a:stCxn id="11" idx="4"/>
              <a:endCxn id="9" idx="0"/>
            </p:cNvCxnSpPr>
            <p:nvPr/>
          </p:nvCxnSpPr>
          <p:spPr>
            <a:xfrm>
              <a:off x="4178300" y="1866900"/>
              <a:ext cx="0" cy="96520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2B8E0734-0FD1-4F2D-8B48-147253C5C90B}"/>
                </a:ext>
              </a:extLst>
            </p:cNvPr>
            <p:cNvCxnSpPr>
              <a:cxnSpLocks/>
              <a:stCxn id="8" idx="6"/>
              <a:endCxn id="9" idx="2"/>
            </p:cNvCxnSpPr>
            <p:nvPr/>
          </p:nvCxnSpPr>
          <p:spPr>
            <a:xfrm>
              <a:off x="1511300" y="3302000"/>
              <a:ext cx="2197100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31EAD65-6261-4A7F-82E5-BD4CDF750847}"/>
                </a:ext>
              </a:extLst>
            </p:cNvPr>
            <p:cNvSpPr txBox="1"/>
            <p:nvPr/>
          </p:nvSpPr>
          <p:spPr>
            <a:xfrm>
              <a:off x="607388" y="215213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16</a:t>
              </a:r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8CFC689-AB51-45B6-885E-C47BE5DD3075}"/>
                </a:ext>
              </a:extLst>
            </p:cNvPr>
            <p:cNvSpPr txBox="1"/>
            <p:nvPr/>
          </p:nvSpPr>
          <p:spPr>
            <a:xfrm>
              <a:off x="2393054" y="3334272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29</a:t>
              </a:r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6E3B719-AF94-41A4-9F22-E84C9B13D86A}"/>
                </a:ext>
              </a:extLst>
            </p:cNvPr>
            <p:cNvSpPr txBox="1"/>
            <p:nvPr/>
          </p:nvSpPr>
          <p:spPr>
            <a:xfrm>
              <a:off x="4291600" y="215213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12</a:t>
              </a:r>
              <a:endParaRPr lang="ko-KR" alt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6C30A3E-856C-4337-913D-AF362A39AC1D}"/>
                </a:ext>
              </a:extLst>
            </p:cNvPr>
            <p:cNvSpPr txBox="1"/>
            <p:nvPr/>
          </p:nvSpPr>
          <p:spPr>
            <a:xfrm>
              <a:off x="3111710" y="1497568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30</a:t>
              </a:r>
              <a:endParaRPr lang="ko-KR" altLang="en-US" dirty="0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5EE613CF-6474-4C80-9BCB-33352F63DA0C}"/>
                </a:ext>
              </a:extLst>
            </p:cNvPr>
            <p:cNvCxnSpPr>
              <a:cxnSpLocks/>
              <a:stCxn id="11" idx="2"/>
              <a:endCxn id="7" idx="6"/>
            </p:cNvCxnSpPr>
            <p:nvPr/>
          </p:nvCxnSpPr>
          <p:spPr>
            <a:xfrm flipH="1">
              <a:off x="1511300" y="1397000"/>
              <a:ext cx="2197100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88AF185-7E27-4348-8651-B75122026B9E}"/>
                </a:ext>
              </a:extLst>
            </p:cNvPr>
            <p:cNvSpPr txBox="1"/>
            <p:nvPr/>
          </p:nvSpPr>
          <p:spPr>
            <a:xfrm>
              <a:off x="2390880" y="1011533"/>
              <a:ext cx="437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25</a:t>
              </a:r>
              <a:endParaRPr lang="ko-KR" altLang="en-US" dirty="0"/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8B43CEC9-B2CB-475C-884C-1AB63A48A843}"/>
                </a:ext>
              </a:extLst>
            </p:cNvPr>
            <p:cNvCxnSpPr>
              <a:cxnSpLocks/>
              <a:stCxn id="9" idx="1"/>
              <a:endCxn id="10" idx="5"/>
            </p:cNvCxnSpPr>
            <p:nvPr/>
          </p:nvCxnSpPr>
          <p:spPr>
            <a:xfrm flipH="1" flipV="1">
              <a:off x="2942119" y="2669069"/>
              <a:ext cx="903912" cy="30066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B325FFB-6926-4CF7-861A-F9E4B5EBECAE}"/>
                </a:ext>
              </a:extLst>
            </p:cNvPr>
            <p:cNvSpPr txBox="1"/>
            <p:nvPr/>
          </p:nvSpPr>
          <p:spPr>
            <a:xfrm>
              <a:off x="3121130" y="243186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17</a:t>
              </a:r>
              <a:endParaRPr lang="ko-KR" altLang="en-US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DBD5ECD-3D3F-4BCC-89BA-D1E4D52B7105}"/>
              </a:ext>
            </a:extLst>
          </p:cNvPr>
          <p:cNvSpPr txBox="1"/>
          <p:nvPr/>
        </p:nvSpPr>
        <p:spPr>
          <a:xfrm>
            <a:off x="5382544" y="1245696"/>
            <a:ext cx="2661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3-&gt;4</a:t>
            </a:r>
            <a:r>
              <a:rPr lang="ko-KR" altLang="en-US" dirty="0"/>
              <a:t>로 가는 최단 경로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36C8B8-5373-4A06-9C8C-042049448819}"/>
              </a:ext>
            </a:extLst>
          </p:cNvPr>
          <p:cNvSpPr txBox="1"/>
          <p:nvPr/>
        </p:nvSpPr>
        <p:spPr>
          <a:xfrm>
            <a:off x="5539666" y="2121991"/>
            <a:ext cx="3849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경로 하나만 </a:t>
            </a:r>
            <a:r>
              <a:rPr lang="ko-KR" altLang="en-US" dirty="0" err="1"/>
              <a:t>거쳐가니깐</a:t>
            </a:r>
            <a:r>
              <a:rPr lang="ko-KR" altLang="en-US" dirty="0"/>
              <a:t> 최단 경로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9AC7D7-174B-4E70-BF92-68C9C4CCE21E}"/>
              </a:ext>
            </a:extLst>
          </p:cNvPr>
          <p:cNvSpPr txBox="1"/>
          <p:nvPr/>
        </p:nvSpPr>
        <p:spPr>
          <a:xfrm>
            <a:off x="5380370" y="2882215"/>
            <a:ext cx="6747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30 &gt; 12+19</a:t>
            </a:r>
            <a:r>
              <a:rPr lang="ko-KR" altLang="en-US" dirty="0"/>
              <a:t>가 경로 </a:t>
            </a:r>
            <a:r>
              <a:rPr lang="en-US" altLang="ko-KR" dirty="0"/>
              <a:t>2</a:t>
            </a:r>
            <a:r>
              <a:rPr lang="ko-KR" altLang="en-US" dirty="0"/>
              <a:t>개 거쳐가지만 거리가 가까우니 최단 경로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DCBCCC-7945-4C85-9B79-816E42C5CE34}"/>
              </a:ext>
            </a:extLst>
          </p:cNvPr>
          <p:cNvSpPr txBox="1"/>
          <p:nvPr/>
        </p:nvSpPr>
        <p:spPr>
          <a:xfrm>
            <a:off x="5382544" y="4518734"/>
            <a:ext cx="36391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최단 경로 구하는 알고리즘 </a:t>
            </a:r>
            <a:r>
              <a:rPr lang="en-US" altLang="ko-KR" dirty="0"/>
              <a:t>2</a:t>
            </a:r>
            <a:r>
              <a:rPr lang="ko-KR" altLang="en-US" dirty="0"/>
              <a:t>가지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Dijkstra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Floyd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7921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47</Words>
  <Application>Microsoft Office PowerPoint</Application>
  <PresentationFormat>와이드스크린</PresentationFormat>
  <Paragraphs>18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승현</dc:creator>
  <cp:lastModifiedBy>김승현</cp:lastModifiedBy>
  <cp:revision>1</cp:revision>
  <dcterms:created xsi:type="dcterms:W3CDTF">2021-07-06T08:53:03Z</dcterms:created>
  <dcterms:modified xsi:type="dcterms:W3CDTF">2021-07-12T07:11:54Z</dcterms:modified>
</cp:coreProperties>
</file>