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Itim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tim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a1242414e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a1242414e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4ea1eb0c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4ea1eb0c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4ea1eb0c0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4ea1eb0c0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4ea1eb0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4ea1eb0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4ea1eb0c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4ea1eb0c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4ea1eb0c0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4ea1eb0c0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2"/>
          <p:cNvSpPr txBox="1"/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hasCustomPrompt="1" type="title"/>
          </p:nvPr>
        </p:nvSpPr>
        <p:spPr>
          <a:xfrm>
            <a:off x="1512550" y="1823750"/>
            <a:ext cx="61188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11"/>
          <p:cNvSpPr txBox="1"/>
          <p:nvPr>
            <p:ph idx="1" type="body"/>
          </p:nvPr>
        </p:nvSpPr>
        <p:spPr>
          <a:xfrm>
            <a:off x="2020673" y="2900603"/>
            <a:ext cx="5102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11"/>
          <p:cNvSpPr/>
          <p:nvPr/>
        </p:nvSpPr>
        <p:spPr>
          <a:xfrm>
            <a:off x="3139625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flipH="1">
            <a:off x="519600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 rot="10800000">
            <a:off x="591750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6" name="Google Shape;266;p11"/>
          <p:cNvSpPr/>
          <p:nvPr/>
        </p:nvSpPr>
        <p:spPr>
          <a:xfrm flipH="1">
            <a:off x="539000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flipH="1">
            <a:off x="178906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flipH="1">
            <a:off x="1703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11"/>
          <p:cNvCxnSpPr/>
          <p:nvPr/>
        </p:nvCxnSpPr>
        <p:spPr>
          <a:xfrm rot="10800000">
            <a:off x="2193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0" name="Google Shape;270;p11"/>
          <p:cNvSpPr/>
          <p:nvPr/>
        </p:nvSpPr>
        <p:spPr>
          <a:xfrm flipH="1">
            <a:off x="339174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 flipH="1">
            <a:off x="312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11"/>
          <p:cNvCxnSpPr/>
          <p:nvPr/>
        </p:nvCxnSpPr>
        <p:spPr>
          <a:xfrm rot="10800000">
            <a:off x="402125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3" name="Google Shape;273;p11"/>
          <p:cNvSpPr/>
          <p:nvPr/>
        </p:nvSpPr>
        <p:spPr>
          <a:xfrm flipH="1">
            <a:off x="8952650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11"/>
          <p:cNvCxnSpPr/>
          <p:nvPr/>
        </p:nvCxnSpPr>
        <p:spPr>
          <a:xfrm rot="10800000">
            <a:off x="8996450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11"/>
          <p:cNvSpPr/>
          <p:nvPr/>
        </p:nvSpPr>
        <p:spPr>
          <a:xfrm flipH="1">
            <a:off x="8658025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flipH="1">
            <a:off x="8854100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 flipH="1">
            <a:off x="8794850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 flipH="1">
            <a:off x="7478350" y="4518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flipH="1">
            <a:off x="7438875" y="1815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11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11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11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1"/>
          <p:cNvCxnSpPr/>
          <p:nvPr/>
        </p:nvCxnSpPr>
        <p:spPr>
          <a:xfrm rot="10800000">
            <a:off x="4425850" y="45478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1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6" name="Google Shape;286;p11"/>
          <p:cNvSpPr/>
          <p:nvPr/>
        </p:nvSpPr>
        <p:spPr>
          <a:xfrm flipH="1">
            <a:off x="8707075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11"/>
          <p:cNvCxnSpPr/>
          <p:nvPr/>
        </p:nvCxnSpPr>
        <p:spPr>
          <a:xfrm rot="10800000">
            <a:off x="8779225" y="2371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8" name="Google Shape;288;p11"/>
          <p:cNvSpPr/>
          <p:nvPr/>
        </p:nvSpPr>
        <p:spPr>
          <a:xfrm flipH="1">
            <a:off x="8726475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flipH="1" rot="10800000">
            <a:off x="1560350" y="3479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 flipH="1" rot="10800000">
            <a:off x="1608725" y="183738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11"/>
          <p:cNvCxnSpPr/>
          <p:nvPr/>
        </p:nvCxnSpPr>
        <p:spPr>
          <a:xfrm rot="10800000">
            <a:off x="3515450" y="-4014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4" name="Google Shape;314;p13"/>
          <p:cNvSpPr txBox="1"/>
          <p:nvPr>
            <p:ph idx="1" type="subTitle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13"/>
          <p:cNvSpPr txBox="1"/>
          <p:nvPr>
            <p:ph hasCustomPrompt="1" idx="2" type="title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idx="3" type="subTitle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13"/>
          <p:cNvSpPr txBox="1"/>
          <p:nvPr>
            <p:ph hasCustomPrompt="1" idx="4" type="title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idx="5" type="subTitle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13"/>
          <p:cNvSpPr txBox="1"/>
          <p:nvPr>
            <p:ph hasCustomPrompt="1" idx="6" type="title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7" type="subTitle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8" type="title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9" type="subTitle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3"/>
          <p:cNvSpPr txBox="1"/>
          <p:nvPr>
            <p:ph idx="13" type="subTitle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3"/>
          <p:cNvSpPr txBox="1"/>
          <p:nvPr>
            <p:ph idx="14" type="subTitle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3"/>
          <p:cNvSpPr txBox="1"/>
          <p:nvPr>
            <p:ph idx="15" type="subTitle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title"/>
          </p:nvPr>
        </p:nvSpPr>
        <p:spPr>
          <a:xfrm>
            <a:off x="720000" y="3386244"/>
            <a:ext cx="3848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14"/>
          <p:cNvSpPr txBox="1"/>
          <p:nvPr>
            <p:ph idx="1" type="subTitle"/>
          </p:nvPr>
        </p:nvSpPr>
        <p:spPr>
          <a:xfrm>
            <a:off x="720000" y="1418350"/>
            <a:ext cx="51651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4"/>
          <p:cNvSpPr/>
          <p:nvPr/>
        </p:nvSpPr>
        <p:spPr>
          <a:xfrm>
            <a:off x="1378600" y="48809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 flipH="1">
            <a:off x="12127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14"/>
          <p:cNvCxnSpPr/>
          <p:nvPr/>
        </p:nvCxnSpPr>
        <p:spPr>
          <a:xfrm rot="10800000">
            <a:off x="193425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Google Shape;332;p14"/>
          <p:cNvSpPr/>
          <p:nvPr/>
        </p:nvSpPr>
        <p:spPr>
          <a:xfrm flipH="1">
            <a:off x="14067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"/>
          <p:cNvSpPr/>
          <p:nvPr/>
        </p:nvSpPr>
        <p:spPr>
          <a:xfrm flipH="1">
            <a:off x="8505531" y="1844802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 flipH="1">
            <a:off x="8497000" y="1662850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14"/>
          <p:cNvCxnSpPr/>
          <p:nvPr/>
        </p:nvCxnSpPr>
        <p:spPr>
          <a:xfrm rot="10800000">
            <a:off x="8545925" y="6634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6" name="Google Shape;336;p14"/>
          <p:cNvSpPr/>
          <p:nvPr/>
        </p:nvSpPr>
        <p:spPr>
          <a:xfrm flipH="1">
            <a:off x="393599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 flipH="1">
            <a:off x="366825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14"/>
          <p:cNvCxnSpPr/>
          <p:nvPr/>
        </p:nvCxnSpPr>
        <p:spPr>
          <a:xfrm rot="10800000">
            <a:off x="456550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9" name="Google Shape;339;p14"/>
          <p:cNvSpPr/>
          <p:nvPr/>
        </p:nvSpPr>
        <p:spPr>
          <a:xfrm flipH="1">
            <a:off x="562325" y="182810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60612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1" name="Google Shape;341;p14"/>
          <p:cNvSpPr/>
          <p:nvPr/>
        </p:nvSpPr>
        <p:spPr>
          <a:xfrm flipH="1">
            <a:off x="2677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 flipH="1">
            <a:off x="864547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 flipH="1">
            <a:off x="858622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 flipH="1">
            <a:off x="7480475" y="447496"/>
            <a:ext cx="84000" cy="8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 flipH="1">
            <a:off x="7442725" y="190050"/>
            <a:ext cx="159600" cy="15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14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7" name="Google Shape;347;p14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14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4"/>
          <p:cNvCxnSpPr/>
          <p:nvPr/>
        </p:nvCxnSpPr>
        <p:spPr>
          <a:xfrm rot="10800000">
            <a:off x="3515450" y="-391500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4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2" name="Google Shape;352;p14"/>
          <p:cNvSpPr/>
          <p:nvPr/>
        </p:nvSpPr>
        <p:spPr>
          <a:xfrm flipH="1">
            <a:off x="8823500" y="32458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14"/>
          <p:cNvCxnSpPr/>
          <p:nvPr/>
        </p:nvCxnSpPr>
        <p:spPr>
          <a:xfrm rot="10800000">
            <a:off x="8895650" y="22182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4" name="Google Shape;354;p14"/>
          <p:cNvSpPr/>
          <p:nvPr/>
        </p:nvSpPr>
        <p:spPr>
          <a:xfrm flipH="1">
            <a:off x="8842900" y="3464400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"/>
          <p:cNvSpPr/>
          <p:nvPr/>
        </p:nvSpPr>
        <p:spPr>
          <a:xfrm flipH="1" rot="10800000">
            <a:off x="1560350" y="3479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 flipH="1" rot="10800000">
            <a:off x="1608725" y="183738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14"/>
          <p:cNvCxnSpPr/>
          <p:nvPr/>
        </p:nvCxnSpPr>
        <p:spPr>
          <a:xfrm rot="10800000">
            <a:off x="3435700" y="46741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title"/>
          </p:nvPr>
        </p:nvSpPr>
        <p:spPr>
          <a:xfrm>
            <a:off x="751800" y="2666050"/>
            <a:ext cx="3910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15"/>
          <p:cNvSpPr txBox="1"/>
          <p:nvPr>
            <p:ph idx="1" type="body"/>
          </p:nvPr>
        </p:nvSpPr>
        <p:spPr>
          <a:xfrm>
            <a:off x="713100" y="3488457"/>
            <a:ext cx="39492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1" name="Google Shape;361;p15"/>
          <p:cNvSpPr txBox="1"/>
          <p:nvPr>
            <p:ph hasCustomPrompt="1" idx="2" type="title"/>
          </p:nvPr>
        </p:nvSpPr>
        <p:spPr>
          <a:xfrm>
            <a:off x="3598025" y="1653650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2" name="Google Shape;362;p15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 flipH="1">
            <a:off x="85609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 flipH="1">
            <a:off x="5553600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2243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14240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15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5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5"/>
          <p:cNvCxnSpPr/>
          <p:nvPr/>
        </p:nvCxnSpPr>
        <p:spPr>
          <a:xfrm rot="10800000">
            <a:off x="5629175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5"/>
          <p:cNvCxnSpPr/>
          <p:nvPr/>
        </p:nvCxnSpPr>
        <p:spPr>
          <a:xfrm rot="10800000">
            <a:off x="8633125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3" name="Google Shape;373;p15"/>
          <p:cNvSpPr/>
          <p:nvPr/>
        </p:nvSpPr>
        <p:spPr>
          <a:xfrm flipH="1">
            <a:off x="85803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15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7" name="Google Shape;377;p15"/>
          <p:cNvSpPr/>
          <p:nvPr/>
        </p:nvSpPr>
        <p:spPr>
          <a:xfrm>
            <a:off x="2868925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15"/>
          <p:cNvCxnSpPr/>
          <p:nvPr/>
        </p:nvCxnSpPr>
        <p:spPr>
          <a:xfrm rot="10800000">
            <a:off x="443755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9" name="Google Shape;379;p15"/>
          <p:cNvSpPr/>
          <p:nvPr/>
        </p:nvSpPr>
        <p:spPr>
          <a:xfrm flipH="1">
            <a:off x="8882480" y="298778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 flipH="1">
            <a:off x="8863350" y="279652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15"/>
          <p:cNvCxnSpPr/>
          <p:nvPr/>
        </p:nvCxnSpPr>
        <p:spPr>
          <a:xfrm rot="10800000">
            <a:off x="8932425" y="1785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5"/>
          <p:cNvCxnSpPr/>
          <p:nvPr/>
        </p:nvCxnSpPr>
        <p:spPr>
          <a:xfrm rot="10800000">
            <a:off x="68588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3" name="Google Shape;383;p15"/>
          <p:cNvSpPr/>
          <p:nvPr/>
        </p:nvSpPr>
        <p:spPr>
          <a:xfrm>
            <a:off x="6424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15"/>
          <p:cNvCxnSpPr/>
          <p:nvPr/>
        </p:nvCxnSpPr>
        <p:spPr>
          <a:xfrm rot="10800000">
            <a:off x="346975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5"/>
          <p:cNvCxnSpPr/>
          <p:nvPr/>
        </p:nvCxnSpPr>
        <p:spPr>
          <a:xfrm rot="10800000">
            <a:off x="29104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6" name="Google Shape;386;p15"/>
          <p:cNvSpPr/>
          <p:nvPr/>
        </p:nvSpPr>
        <p:spPr>
          <a:xfrm>
            <a:off x="4942089" y="45659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4872375" y="47268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7573639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750392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553383" y="28003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504450" y="29133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2284275" y="2666050"/>
            <a:ext cx="4575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16"/>
          <p:cNvSpPr txBox="1"/>
          <p:nvPr>
            <p:ph idx="1" type="body"/>
          </p:nvPr>
        </p:nvSpPr>
        <p:spPr>
          <a:xfrm>
            <a:off x="2547900" y="3479309"/>
            <a:ext cx="4048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2" type="title"/>
          </p:nvPr>
        </p:nvSpPr>
        <p:spPr>
          <a:xfrm>
            <a:off x="3885200" y="1627024"/>
            <a:ext cx="13737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"/>
          <p:cNvSpPr/>
          <p:nvPr/>
        </p:nvSpPr>
        <p:spPr>
          <a:xfrm flipH="1">
            <a:off x="8835100" y="2923413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 flipH="1">
            <a:off x="555360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347800" y="359498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265875" y="378411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16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6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5629175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8907250" y="18958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Google Shape;407;p16"/>
          <p:cNvSpPr/>
          <p:nvPr/>
        </p:nvSpPr>
        <p:spPr>
          <a:xfrm flipH="1">
            <a:off x="8854500" y="3142013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16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1" name="Google Shape;411;p16"/>
          <p:cNvSpPr/>
          <p:nvPr/>
        </p:nvSpPr>
        <p:spPr>
          <a:xfrm>
            <a:off x="1400300" y="195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16"/>
          <p:cNvCxnSpPr/>
          <p:nvPr/>
        </p:nvCxnSpPr>
        <p:spPr>
          <a:xfrm rot="10800000">
            <a:off x="1865800" y="-7254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3" name="Google Shape;413;p16"/>
          <p:cNvSpPr/>
          <p:nvPr/>
        </p:nvSpPr>
        <p:spPr>
          <a:xfrm flipH="1">
            <a:off x="560474" y="32955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"/>
          <p:cNvSpPr/>
          <p:nvPr/>
        </p:nvSpPr>
        <p:spPr>
          <a:xfrm flipH="1">
            <a:off x="533700" y="30270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16"/>
          <p:cNvCxnSpPr/>
          <p:nvPr/>
        </p:nvCxnSpPr>
        <p:spPr>
          <a:xfrm rot="10800000">
            <a:off x="623425" y="1984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6"/>
          <p:cNvCxnSpPr/>
          <p:nvPr/>
        </p:nvCxnSpPr>
        <p:spPr>
          <a:xfrm rot="10800000">
            <a:off x="7835750" y="4652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7" name="Google Shape;417;p16"/>
          <p:cNvSpPr/>
          <p:nvPr/>
        </p:nvSpPr>
        <p:spPr>
          <a:xfrm>
            <a:off x="7381550" y="48614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16"/>
          <p:cNvCxnSpPr/>
          <p:nvPr/>
        </p:nvCxnSpPr>
        <p:spPr>
          <a:xfrm rot="10800000">
            <a:off x="163002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6"/>
          <p:cNvCxnSpPr/>
          <p:nvPr/>
        </p:nvCxnSpPr>
        <p:spPr>
          <a:xfrm rot="10800000">
            <a:off x="10707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0" name="Google Shape;420;p16"/>
          <p:cNvSpPr/>
          <p:nvPr/>
        </p:nvSpPr>
        <p:spPr>
          <a:xfrm>
            <a:off x="2184335" y="4687624"/>
            <a:ext cx="57300" cy="5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2127900" y="4817917"/>
            <a:ext cx="170100" cy="170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"/>
          <p:cNvSpPr/>
          <p:nvPr/>
        </p:nvSpPr>
        <p:spPr>
          <a:xfrm>
            <a:off x="8283714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14000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 flipH="1">
            <a:off x="8560975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16"/>
          <p:cNvCxnSpPr/>
          <p:nvPr/>
        </p:nvCxnSpPr>
        <p:spPr>
          <a:xfrm rot="10800000">
            <a:off x="8633125" y="35372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6" name="Google Shape;426;p16"/>
          <p:cNvSpPr/>
          <p:nvPr/>
        </p:nvSpPr>
        <p:spPr>
          <a:xfrm flipH="1">
            <a:off x="8580375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6"/>
          <p:cNvSpPr/>
          <p:nvPr/>
        </p:nvSpPr>
        <p:spPr>
          <a:xfrm flipH="1">
            <a:off x="6983575" y="389425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16"/>
          <p:cNvCxnSpPr/>
          <p:nvPr/>
        </p:nvCxnSpPr>
        <p:spPr>
          <a:xfrm rot="10800000">
            <a:off x="7024700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17"/>
          <p:cNvSpPr/>
          <p:nvPr/>
        </p:nvSpPr>
        <p:spPr>
          <a:xfrm>
            <a:off x="413975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>
            <a:off x="7840550" y="47170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"/>
          <p:cNvSpPr/>
          <p:nvPr/>
        </p:nvSpPr>
        <p:spPr>
          <a:xfrm>
            <a:off x="6225350" y="666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6185571" y="256075"/>
            <a:ext cx="162600" cy="1626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1084700" y="3373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458975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463625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"/>
          <p:cNvSpPr/>
          <p:nvPr/>
        </p:nvSpPr>
        <p:spPr>
          <a:xfrm>
            <a:off x="3925675" y="24782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1748450" y="164725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1001600" y="47170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942350" y="4861000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17"/>
          <p:cNvCxnSpPr/>
          <p:nvPr/>
        </p:nvCxnSpPr>
        <p:spPr>
          <a:xfrm rot="10800000">
            <a:off x="505325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7"/>
          <p:cNvCxnSpPr/>
          <p:nvPr/>
        </p:nvCxnSpPr>
        <p:spPr>
          <a:xfrm rot="10800000">
            <a:off x="485975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7"/>
          <p:cNvCxnSpPr/>
          <p:nvPr/>
        </p:nvCxnSpPr>
        <p:spPr>
          <a:xfrm rot="10800000">
            <a:off x="6595350" y="-468325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7"/>
          <p:cNvCxnSpPr/>
          <p:nvPr/>
        </p:nvCxnSpPr>
        <p:spPr>
          <a:xfrm rot="10800000">
            <a:off x="6390325" y="48052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1942400" y="4861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7"/>
          <p:cNvCxnSpPr/>
          <p:nvPr/>
        </p:nvCxnSpPr>
        <p:spPr>
          <a:xfrm rot="10800000">
            <a:off x="199938" y="12968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7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7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7"/>
          <p:cNvCxnSpPr/>
          <p:nvPr/>
        </p:nvCxnSpPr>
        <p:spPr>
          <a:xfrm rot="10800000">
            <a:off x="5829700" y="-10632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7"/>
          <p:cNvCxnSpPr/>
          <p:nvPr/>
        </p:nvCxnSpPr>
        <p:spPr>
          <a:xfrm rot="10800000">
            <a:off x="7912550" y="49188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2" name="Google Shape;452;p17"/>
          <p:cNvSpPr/>
          <p:nvPr/>
        </p:nvSpPr>
        <p:spPr>
          <a:xfrm>
            <a:off x="127950" y="2779375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172950" y="3071200"/>
            <a:ext cx="54000" cy="5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6568350" y="49799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17"/>
          <p:cNvCxnSpPr/>
          <p:nvPr/>
        </p:nvCxnSpPr>
        <p:spPr>
          <a:xfrm rot="10800000">
            <a:off x="8857125" y="-877475"/>
            <a:ext cx="0" cy="1971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6" name="Google Shape;456;p17"/>
          <p:cNvSpPr/>
          <p:nvPr/>
        </p:nvSpPr>
        <p:spPr>
          <a:xfrm>
            <a:off x="8906325" y="39098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8774025" y="197255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8"/>
          <p:cNvSpPr/>
          <p:nvPr/>
        </p:nvSpPr>
        <p:spPr>
          <a:xfrm flipH="1">
            <a:off x="254475" y="130957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 flipH="1">
            <a:off x="8558500" y="35211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 flipH="1">
            <a:off x="229825" y="1460105"/>
            <a:ext cx="142800" cy="14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8"/>
          <p:cNvSpPr/>
          <p:nvPr/>
        </p:nvSpPr>
        <p:spPr>
          <a:xfrm flipH="1">
            <a:off x="274109" y="1681877"/>
            <a:ext cx="54000" cy="5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1214150" y="4859225"/>
            <a:ext cx="101700" cy="1017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18"/>
          <p:cNvCxnSpPr/>
          <p:nvPr/>
        </p:nvCxnSpPr>
        <p:spPr>
          <a:xfrm rot="10800000">
            <a:off x="301225" y="-175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8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9" name="Google Shape;469;p18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18"/>
          <p:cNvCxnSpPr/>
          <p:nvPr/>
        </p:nvCxnSpPr>
        <p:spPr>
          <a:xfrm rot="10800000">
            <a:off x="8630500" y="24973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18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18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8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8"/>
          <p:cNvCxnSpPr/>
          <p:nvPr/>
        </p:nvCxnSpPr>
        <p:spPr>
          <a:xfrm rot="10800000">
            <a:off x="5298375" y="46570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18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6" name="Google Shape;476;p18"/>
          <p:cNvSpPr/>
          <p:nvPr/>
        </p:nvSpPr>
        <p:spPr>
          <a:xfrm>
            <a:off x="630113" y="2485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5447500" y="48800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8093900" y="8706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8142275" y="307951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18"/>
          <p:cNvCxnSpPr/>
          <p:nvPr/>
        </p:nvCxnSpPr>
        <p:spPr>
          <a:xfrm rot="10800000">
            <a:off x="574400" y="24426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1" name="Google Shape;481;p18"/>
          <p:cNvSpPr/>
          <p:nvPr/>
        </p:nvSpPr>
        <p:spPr>
          <a:xfrm>
            <a:off x="1227550" y="4716989"/>
            <a:ext cx="75000" cy="750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/>
          <p:nvPr/>
        </p:nvSpPr>
        <p:spPr>
          <a:xfrm flipH="1">
            <a:off x="8817600" y="4540549"/>
            <a:ext cx="93900" cy="9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"/>
          <p:cNvSpPr/>
          <p:nvPr/>
        </p:nvSpPr>
        <p:spPr>
          <a:xfrm flipH="1">
            <a:off x="8601175" y="3723175"/>
            <a:ext cx="58800" cy="5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8864775" y="188131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8913150" y="2102201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 flipH="1">
            <a:off x="497700" y="3301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 flipH="1">
            <a:off x="540375" y="3503875"/>
            <a:ext cx="58800" cy="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1802775" y="270750"/>
            <a:ext cx="181200" cy="1812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1842400" y="99200"/>
            <a:ext cx="101700" cy="1017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19"/>
          <p:cNvSpPr/>
          <p:nvPr/>
        </p:nvSpPr>
        <p:spPr>
          <a:xfrm>
            <a:off x="859369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9"/>
          <p:cNvSpPr/>
          <p:nvPr/>
        </p:nvSpPr>
        <p:spPr>
          <a:xfrm>
            <a:off x="857142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"/>
          <p:cNvSpPr/>
          <p:nvPr/>
        </p:nvSpPr>
        <p:spPr>
          <a:xfrm>
            <a:off x="861132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8909225" y="35297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9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19"/>
          <p:cNvCxnSpPr/>
          <p:nvPr/>
        </p:nvCxnSpPr>
        <p:spPr>
          <a:xfrm rot="10800000">
            <a:off x="863542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9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9"/>
          <p:cNvCxnSpPr/>
          <p:nvPr/>
        </p:nvCxnSpPr>
        <p:spPr>
          <a:xfrm rot="10800000">
            <a:off x="3504375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19"/>
          <p:cNvCxnSpPr/>
          <p:nvPr/>
        </p:nvCxnSpPr>
        <p:spPr>
          <a:xfrm rot="10800000">
            <a:off x="8981375" y="25021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2" name="Google Shape;502;p19"/>
          <p:cNvSpPr/>
          <p:nvPr/>
        </p:nvSpPr>
        <p:spPr>
          <a:xfrm>
            <a:off x="8928525" y="374830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>
            <a:off x="5322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5237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19"/>
          <p:cNvCxnSpPr/>
          <p:nvPr/>
        </p:nvCxnSpPr>
        <p:spPr>
          <a:xfrm rot="10800000">
            <a:off x="5725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6" name="Google Shape;506;p19"/>
          <p:cNvSpPr/>
          <p:nvPr/>
        </p:nvSpPr>
        <p:spPr>
          <a:xfrm flipH="1">
            <a:off x="6394175" y="2445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19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19"/>
          <p:cNvCxnSpPr/>
          <p:nvPr/>
        </p:nvCxnSpPr>
        <p:spPr>
          <a:xfrm rot="10800000">
            <a:off x="352525" y="45552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19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0" name="Google Shape;510;p19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19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19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 flipH="1">
            <a:off x="212011" y="115345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142525" y="131439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1489111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141962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530367" y="28003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481800" y="29133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20"/>
          <p:cNvSpPr/>
          <p:nvPr/>
        </p:nvSpPr>
        <p:spPr>
          <a:xfrm>
            <a:off x="887357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885130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889120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195150" y="1657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117300" y="3936700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 flipH="1">
            <a:off x="8849950" y="44268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 flipH="1">
            <a:off x="8768075" y="46159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20"/>
          <p:cNvCxnSpPr/>
          <p:nvPr/>
        </p:nvCxnSpPr>
        <p:spPr>
          <a:xfrm rot="10800000">
            <a:off x="8915300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0"/>
          <p:cNvCxnSpPr/>
          <p:nvPr/>
        </p:nvCxnSpPr>
        <p:spPr>
          <a:xfrm rot="10800000">
            <a:off x="811042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0"/>
          <p:cNvCxnSpPr/>
          <p:nvPr/>
        </p:nvCxnSpPr>
        <p:spPr>
          <a:xfrm rot="10800000">
            <a:off x="191725" y="2944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0"/>
          <p:cNvCxnSpPr/>
          <p:nvPr/>
        </p:nvCxnSpPr>
        <p:spPr>
          <a:xfrm rot="10800000">
            <a:off x="267300" y="6298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2" name="Google Shape;532;p20"/>
          <p:cNvSpPr/>
          <p:nvPr/>
        </p:nvSpPr>
        <p:spPr>
          <a:xfrm>
            <a:off x="214450" y="1875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57989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132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20"/>
          <p:cNvCxnSpPr/>
          <p:nvPr/>
        </p:nvCxnSpPr>
        <p:spPr>
          <a:xfrm rot="10800000">
            <a:off x="6202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6" name="Google Shape;536;p20"/>
          <p:cNvSpPr/>
          <p:nvPr/>
        </p:nvSpPr>
        <p:spPr>
          <a:xfrm flipH="1">
            <a:off x="7697775" y="195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0"/>
          <p:cNvCxnSpPr/>
          <p:nvPr/>
        </p:nvCxnSpPr>
        <p:spPr>
          <a:xfrm rot="10800000">
            <a:off x="7315375" y="-7254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8" name="Google Shape;538;p20"/>
          <p:cNvSpPr/>
          <p:nvPr/>
        </p:nvSpPr>
        <p:spPr>
          <a:xfrm>
            <a:off x="8594376" y="41273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8567750" y="38588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0"/>
          <p:cNvCxnSpPr/>
          <p:nvPr/>
        </p:nvCxnSpPr>
        <p:spPr>
          <a:xfrm rot="10800000">
            <a:off x="8657425" y="28166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0"/>
          <p:cNvCxnSpPr/>
          <p:nvPr/>
        </p:nvCxnSpPr>
        <p:spPr>
          <a:xfrm rot="10800000">
            <a:off x="1345425" y="4652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2" name="Google Shape;542;p20"/>
          <p:cNvSpPr/>
          <p:nvPr/>
        </p:nvSpPr>
        <p:spPr>
          <a:xfrm flipH="1">
            <a:off x="1716525" y="48614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0"/>
          <p:cNvCxnSpPr/>
          <p:nvPr/>
        </p:nvCxnSpPr>
        <p:spPr>
          <a:xfrm rot="10800000">
            <a:off x="755115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0"/>
          <p:cNvCxnSpPr/>
          <p:nvPr/>
        </p:nvCxnSpPr>
        <p:spPr>
          <a:xfrm rot="10800000">
            <a:off x="811042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5" name="Google Shape;545;p20"/>
          <p:cNvSpPr/>
          <p:nvPr/>
        </p:nvSpPr>
        <p:spPr>
          <a:xfrm flipH="1">
            <a:off x="6939540" y="4687624"/>
            <a:ext cx="57300" cy="5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 flipH="1">
            <a:off x="6883175" y="4817917"/>
            <a:ext cx="170100" cy="170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 flipH="1">
            <a:off x="826661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 flipH="1">
            <a:off x="75717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475900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20"/>
          <p:cNvCxnSpPr/>
          <p:nvPr/>
        </p:nvCxnSpPr>
        <p:spPr>
          <a:xfrm rot="10800000">
            <a:off x="548050" y="35372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1" name="Google Shape;551;p20"/>
          <p:cNvSpPr/>
          <p:nvPr/>
        </p:nvSpPr>
        <p:spPr>
          <a:xfrm>
            <a:off x="495200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1418825" y="293400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20"/>
          <p:cNvCxnSpPr/>
          <p:nvPr/>
        </p:nvCxnSpPr>
        <p:spPr>
          <a:xfrm rot="10800000">
            <a:off x="1458700" y="-732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4" name="Google Shape;554;p20"/>
          <p:cNvSpPr/>
          <p:nvPr/>
        </p:nvSpPr>
        <p:spPr>
          <a:xfrm flipH="1">
            <a:off x="4743013" y="70202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 flipH="1">
            <a:off x="4694075" y="239239"/>
            <a:ext cx="180900" cy="180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8620550" y="18105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82075" y="209680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51000" y="24601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161275" y="504875"/>
            <a:ext cx="144300" cy="14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455000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3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" name="Google Shape;48;p3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" name="Google Shape;49;p3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" name="Google Shape;50;p3"/>
          <p:cNvCxnSpPr/>
          <p:nvPr/>
        </p:nvCxnSpPr>
        <p:spPr>
          <a:xfrm rot="10800000">
            <a:off x="2841950" y="-442575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" name="Google Shape;51;p3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" name="Google Shape;52;p3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3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3"/>
          <p:cNvSpPr/>
          <p:nvPr/>
        </p:nvSpPr>
        <p:spPr>
          <a:xfrm flipH="1">
            <a:off x="3581300" y="43990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3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" name="Google Shape;59;p3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" name="Google Shape;60;p3"/>
          <p:cNvCxnSpPr/>
          <p:nvPr/>
        </p:nvCxnSpPr>
        <p:spPr>
          <a:xfrm rot="10800000">
            <a:off x="1489525" y="46985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" name="Google Shape;61;p3"/>
          <p:cNvCxnSpPr/>
          <p:nvPr/>
        </p:nvCxnSpPr>
        <p:spPr>
          <a:xfrm rot="10800000">
            <a:off x="2595375" y="43397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" name="Google Shape;62;p3"/>
          <p:cNvSpPr txBox="1"/>
          <p:nvPr>
            <p:ph type="title"/>
          </p:nvPr>
        </p:nvSpPr>
        <p:spPr>
          <a:xfrm>
            <a:off x="912075" y="2704625"/>
            <a:ext cx="421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hasCustomPrompt="1" idx="2" type="title"/>
          </p:nvPr>
        </p:nvSpPr>
        <p:spPr>
          <a:xfrm>
            <a:off x="834925" y="1716447"/>
            <a:ext cx="106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2_1_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2_1_2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22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 flipH="1">
            <a:off x="8607500" y="4473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 flipH="1">
            <a:off x="6935825" y="28296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270850" y="44655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188925" y="465463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22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2"/>
          <p:cNvCxnSpPr/>
          <p:nvPr/>
        </p:nvCxnSpPr>
        <p:spPr>
          <a:xfrm rot="10800000">
            <a:off x="1117275" y="-1952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2"/>
          <p:cNvCxnSpPr/>
          <p:nvPr/>
        </p:nvCxnSpPr>
        <p:spPr>
          <a:xfrm rot="10800000">
            <a:off x="7011400" y="-70881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2"/>
          <p:cNvCxnSpPr/>
          <p:nvPr/>
        </p:nvCxnSpPr>
        <p:spPr>
          <a:xfrm rot="10800000">
            <a:off x="8679650" y="34458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4" name="Google Shape;604;p22"/>
          <p:cNvSpPr/>
          <p:nvPr/>
        </p:nvSpPr>
        <p:spPr>
          <a:xfrm flipH="1">
            <a:off x="8626900" y="4691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 flipH="1">
            <a:off x="8567106" y="98617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2"/>
          <p:cNvSpPr/>
          <p:nvPr/>
        </p:nvSpPr>
        <p:spPr>
          <a:xfrm flipH="1">
            <a:off x="8558575" y="80422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22"/>
          <p:cNvCxnSpPr/>
          <p:nvPr/>
        </p:nvCxnSpPr>
        <p:spPr>
          <a:xfrm rot="10800000">
            <a:off x="8607500" y="-1952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8" name="Google Shape;608;p22"/>
          <p:cNvSpPr/>
          <p:nvPr/>
        </p:nvSpPr>
        <p:spPr>
          <a:xfrm>
            <a:off x="1433525" y="1692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22"/>
          <p:cNvCxnSpPr/>
          <p:nvPr/>
        </p:nvCxnSpPr>
        <p:spPr>
          <a:xfrm rot="10800000">
            <a:off x="4484075" y="-5982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22"/>
          <p:cNvSpPr/>
          <p:nvPr/>
        </p:nvSpPr>
        <p:spPr>
          <a:xfrm flipH="1">
            <a:off x="8929005" y="29811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"/>
          <p:cNvSpPr/>
          <p:nvPr/>
        </p:nvSpPr>
        <p:spPr>
          <a:xfrm flipH="1">
            <a:off x="8909875" y="27898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" name="Google Shape;612;p22"/>
          <p:cNvCxnSpPr/>
          <p:nvPr/>
        </p:nvCxnSpPr>
        <p:spPr>
          <a:xfrm rot="10800000">
            <a:off x="8978950" y="1778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2"/>
          <p:cNvCxnSpPr/>
          <p:nvPr/>
        </p:nvCxnSpPr>
        <p:spPr>
          <a:xfrm rot="10800000">
            <a:off x="6905400" y="4691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4" name="Google Shape;614;p22"/>
          <p:cNvSpPr/>
          <p:nvPr/>
        </p:nvSpPr>
        <p:spPr>
          <a:xfrm>
            <a:off x="6471150" y="48184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22"/>
          <p:cNvCxnSpPr/>
          <p:nvPr/>
        </p:nvCxnSpPr>
        <p:spPr>
          <a:xfrm rot="10800000">
            <a:off x="3516275" y="48647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2"/>
          <p:cNvCxnSpPr/>
          <p:nvPr/>
        </p:nvCxnSpPr>
        <p:spPr>
          <a:xfrm rot="10800000">
            <a:off x="2957000" y="4596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7" name="Google Shape;617;p22"/>
          <p:cNvSpPr/>
          <p:nvPr/>
        </p:nvSpPr>
        <p:spPr>
          <a:xfrm>
            <a:off x="5885739" y="468116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2"/>
          <p:cNvSpPr/>
          <p:nvPr/>
        </p:nvSpPr>
        <p:spPr>
          <a:xfrm>
            <a:off x="5816025" y="482881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2"/>
          <p:cNvSpPr/>
          <p:nvPr/>
        </p:nvSpPr>
        <p:spPr>
          <a:xfrm>
            <a:off x="8860714" y="1725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/>
          <p:nvPr/>
        </p:nvSpPr>
        <p:spPr>
          <a:xfrm>
            <a:off x="8791000" y="3334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2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2"/>
          <p:cNvSpPr/>
          <p:nvPr/>
        </p:nvSpPr>
        <p:spPr>
          <a:xfrm>
            <a:off x="2635813" y="48184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2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2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2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22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2_1_2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1" name="Google Shape;631;p23"/>
          <p:cNvSpPr/>
          <p:nvPr/>
        </p:nvSpPr>
        <p:spPr>
          <a:xfrm>
            <a:off x="8825949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88036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8843577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270200" y="44799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/>
          <p:nvPr/>
        </p:nvSpPr>
        <p:spPr>
          <a:xfrm>
            <a:off x="11952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3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3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23"/>
          <p:cNvCxnSpPr/>
          <p:nvPr/>
        </p:nvCxnSpPr>
        <p:spPr>
          <a:xfrm rot="10800000">
            <a:off x="8867675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3"/>
          <p:cNvCxnSpPr/>
          <p:nvPr/>
        </p:nvCxnSpPr>
        <p:spPr>
          <a:xfrm rot="10800000">
            <a:off x="8714050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3"/>
          <p:cNvCxnSpPr/>
          <p:nvPr/>
        </p:nvCxnSpPr>
        <p:spPr>
          <a:xfrm rot="10800000">
            <a:off x="12183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3"/>
          <p:cNvCxnSpPr/>
          <p:nvPr/>
        </p:nvCxnSpPr>
        <p:spPr>
          <a:xfrm rot="10800000">
            <a:off x="3423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2" name="Google Shape;642;p23"/>
          <p:cNvSpPr/>
          <p:nvPr/>
        </p:nvSpPr>
        <p:spPr>
          <a:xfrm>
            <a:off x="289500" y="469857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>
            <a:off x="471119" y="3098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>
            <a:off x="462550" y="2916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23"/>
          <p:cNvCxnSpPr/>
          <p:nvPr/>
        </p:nvCxnSpPr>
        <p:spPr>
          <a:xfrm rot="10800000">
            <a:off x="511425" y="19172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6" name="Google Shape;646;p23"/>
          <p:cNvSpPr/>
          <p:nvPr/>
        </p:nvSpPr>
        <p:spPr>
          <a:xfrm flipH="1">
            <a:off x="831470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23"/>
          <p:cNvCxnSpPr/>
          <p:nvPr/>
        </p:nvCxnSpPr>
        <p:spPr>
          <a:xfrm rot="10800000">
            <a:off x="17388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8" name="Google Shape;648;p23"/>
          <p:cNvSpPr/>
          <p:nvPr/>
        </p:nvSpPr>
        <p:spPr>
          <a:xfrm>
            <a:off x="161370" y="1975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/>
          <p:nvPr/>
        </p:nvSpPr>
        <p:spPr>
          <a:xfrm>
            <a:off x="142400" y="1784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23"/>
          <p:cNvCxnSpPr/>
          <p:nvPr/>
        </p:nvCxnSpPr>
        <p:spPr>
          <a:xfrm rot="10800000">
            <a:off x="201125" y="7731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3"/>
          <p:cNvCxnSpPr/>
          <p:nvPr/>
        </p:nvCxnSpPr>
        <p:spPr>
          <a:xfrm rot="10800000">
            <a:off x="115160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2" name="Google Shape;652;p23"/>
          <p:cNvSpPr/>
          <p:nvPr/>
        </p:nvSpPr>
        <p:spPr>
          <a:xfrm flipH="1">
            <a:off x="150275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23"/>
          <p:cNvCxnSpPr/>
          <p:nvPr/>
        </p:nvCxnSpPr>
        <p:spPr>
          <a:xfrm rot="10800000">
            <a:off x="8182288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3"/>
          <p:cNvCxnSpPr/>
          <p:nvPr/>
        </p:nvCxnSpPr>
        <p:spPr>
          <a:xfrm rot="10800000">
            <a:off x="7623013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5" name="Google Shape;655;p23"/>
          <p:cNvSpPr/>
          <p:nvPr/>
        </p:nvSpPr>
        <p:spPr>
          <a:xfrm flipH="1">
            <a:off x="2100461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3"/>
          <p:cNvSpPr/>
          <p:nvPr/>
        </p:nvSpPr>
        <p:spPr>
          <a:xfrm flipH="1">
            <a:off x="2030975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/>
          <p:cNvSpPr/>
          <p:nvPr/>
        </p:nvSpPr>
        <p:spPr>
          <a:xfrm flipH="1">
            <a:off x="391761" y="545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/>
          <p:cNvSpPr/>
          <p:nvPr/>
        </p:nvSpPr>
        <p:spPr>
          <a:xfrm flipH="1">
            <a:off x="322275" y="706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 flipH="1">
            <a:off x="8688967" y="37439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/>
          <p:cNvSpPr/>
          <p:nvPr/>
        </p:nvSpPr>
        <p:spPr>
          <a:xfrm flipH="1">
            <a:off x="8640400" y="38569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"/>
          <p:cNvSpPr/>
          <p:nvPr/>
        </p:nvSpPr>
        <p:spPr>
          <a:xfrm>
            <a:off x="7301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4753933" y="1471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/>
          <p:nvPr/>
        </p:nvSpPr>
        <p:spPr>
          <a:xfrm>
            <a:off x="4705000" y="2601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23"/>
          <p:cNvCxnSpPr/>
          <p:nvPr/>
        </p:nvCxnSpPr>
        <p:spPr>
          <a:xfrm rot="10800000">
            <a:off x="80585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3"/>
          <p:cNvCxnSpPr/>
          <p:nvPr/>
        </p:nvCxnSpPr>
        <p:spPr>
          <a:xfrm rot="10800000">
            <a:off x="5666250" y="-6605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5_2_1_2_1_1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/>
          <p:nvPr>
            <p:ph type="title"/>
          </p:nvPr>
        </p:nvSpPr>
        <p:spPr>
          <a:xfrm>
            <a:off x="1421350" y="1569000"/>
            <a:ext cx="23160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5" name="Google Shape;695;p25"/>
          <p:cNvSpPr txBox="1"/>
          <p:nvPr>
            <p:ph idx="1" type="subTitle"/>
          </p:nvPr>
        </p:nvSpPr>
        <p:spPr>
          <a:xfrm>
            <a:off x="1285450" y="2607588"/>
            <a:ext cx="2451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6" name="Google Shape;696;p25"/>
          <p:cNvSpPr/>
          <p:nvPr/>
        </p:nvSpPr>
        <p:spPr>
          <a:xfrm flipH="1">
            <a:off x="224201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 flipH="1">
            <a:off x="2017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flipH="1">
            <a:off x="241673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25"/>
          <p:cNvCxnSpPr/>
          <p:nvPr/>
        </p:nvCxnSpPr>
        <p:spPr>
          <a:xfrm rot="10800000">
            <a:off x="265875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5"/>
          <p:cNvCxnSpPr/>
          <p:nvPr/>
        </p:nvCxnSpPr>
        <p:spPr>
          <a:xfrm rot="10800000">
            <a:off x="419500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5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5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7" name="Google Shape;707;p25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25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1" name="Google Shape;711;p25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25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3" name="Google Shape;713;p25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25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5"/>
          <p:cNvCxnSpPr/>
          <p:nvPr/>
        </p:nvCxnSpPr>
        <p:spPr>
          <a:xfrm rot="10800000">
            <a:off x="694572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7" name="Google Shape;717;p25"/>
          <p:cNvSpPr/>
          <p:nvPr/>
        </p:nvSpPr>
        <p:spPr>
          <a:xfrm flipH="1">
            <a:off x="729687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25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5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0" name="Google Shape;720;p25"/>
          <p:cNvSpPr/>
          <p:nvPr/>
        </p:nvSpPr>
        <p:spPr>
          <a:xfrm flipH="1">
            <a:off x="7894586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flipH="1">
            <a:off x="7825100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>
            <a:off x="394783" y="2842424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345850" y="2955405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25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5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5"/>
          <p:cNvCxnSpPr/>
          <p:nvPr/>
        </p:nvCxnSpPr>
        <p:spPr>
          <a:xfrm rot="10800000">
            <a:off x="53490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 txBox="1"/>
          <p:nvPr>
            <p:ph type="title"/>
          </p:nvPr>
        </p:nvSpPr>
        <p:spPr>
          <a:xfrm>
            <a:off x="1896225" y="1544921"/>
            <a:ext cx="18411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4" name="Google Shape;734;p26"/>
          <p:cNvSpPr txBox="1"/>
          <p:nvPr>
            <p:ph idx="1" type="subTitle"/>
          </p:nvPr>
        </p:nvSpPr>
        <p:spPr>
          <a:xfrm>
            <a:off x="1086125" y="2603088"/>
            <a:ext cx="2651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5" name="Google Shape;735;p26"/>
          <p:cNvSpPr/>
          <p:nvPr/>
        </p:nvSpPr>
        <p:spPr>
          <a:xfrm>
            <a:off x="8885324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>
            <a:off x="8863050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>
            <a:off x="8902952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329575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1254600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flipH="1">
            <a:off x="8731850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flipH="1">
            <a:off x="8649975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26"/>
          <p:cNvCxnSpPr/>
          <p:nvPr/>
        </p:nvCxnSpPr>
        <p:spPr>
          <a:xfrm rot="10800000">
            <a:off x="8927050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6"/>
          <p:cNvCxnSpPr/>
          <p:nvPr/>
        </p:nvCxnSpPr>
        <p:spPr>
          <a:xfrm rot="10800000">
            <a:off x="8773425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6"/>
          <p:cNvCxnSpPr/>
          <p:nvPr/>
        </p:nvCxnSpPr>
        <p:spPr>
          <a:xfrm rot="10800000">
            <a:off x="1277750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6"/>
          <p:cNvCxnSpPr/>
          <p:nvPr/>
        </p:nvCxnSpPr>
        <p:spPr>
          <a:xfrm rot="10800000">
            <a:off x="401725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6" name="Google Shape;746;p26"/>
          <p:cNvSpPr/>
          <p:nvPr/>
        </p:nvSpPr>
        <p:spPr>
          <a:xfrm>
            <a:off x="348875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30494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521925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26"/>
          <p:cNvCxnSpPr/>
          <p:nvPr/>
        </p:nvCxnSpPr>
        <p:spPr>
          <a:xfrm rot="10800000">
            <a:off x="570800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0" name="Google Shape;750;p26"/>
          <p:cNvSpPr/>
          <p:nvPr/>
        </p:nvSpPr>
        <p:spPr>
          <a:xfrm flipH="1">
            <a:off x="8374075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1" name="Google Shape;751;p26"/>
          <p:cNvCxnSpPr/>
          <p:nvPr/>
        </p:nvCxnSpPr>
        <p:spPr>
          <a:xfrm rot="10800000">
            <a:off x="179820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2" name="Google Shape;752;p26"/>
          <p:cNvSpPr/>
          <p:nvPr/>
        </p:nvSpPr>
        <p:spPr>
          <a:xfrm>
            <a:off x="220745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201775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26"/>
          <p:cNvCxnSpPr/>
          <p:nvPr/>
        </p:nvCxnSpPr>
        <p:spPr>
          <a:xfrm rot="10800000">
            <a:off x="260500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6"/>
          <p:cNvCxnSpPr/>
          <p:nvPr/>
        </p:nvCxnSpPr>
        <p:spPr>
          <a:xfrm rot="10800000">
            <a:off x="224720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6" name="Google Shape;756;p26"/>
          <p:cNvSpPr/>
          <p:nvPr/>
        </p:nvSpPr>
        <p:spPr>
          <a:xfrm>
            <a:off x="181295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26"/>
          <p:cNvCxnSpPr/>
          <p:nvPr/>
        </p:nvCxnSpPr>
        <p:spPr>
          <a:xfrm rot="10800000">
            <a:off x="82416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6"/>
          <p:cNvCxnSpPr/>
          <p:nvPr/>
        </p:nvCxnSpPr>
        <p:spPr>
          <a:xfrm rot="10800000">
            <a:off x="768238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9" name="Google Shape;759;p26"/>
          <p:cNvSpPr/>
          <p:nvPr/>
        </p:nvSpPr>
        <p:spPr>
          <a:xfrm>
            <a:off x="1227539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1157825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 flipH="1">
            <a:off x="451136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 flipH="1">
            <a:off x="381650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 flipH="1">
            <a:off x="8505742" y="1014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 flipH="1">
            <a:off x="8457175" y="1127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>
            <a:off x="736120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/>
          <p:nvPr/>
        </p:nvSpPr>
        <p:spPr>
          <a:xfrm>
            <a:off x="7937308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6"/>
          <p:cNvSpPr/>
          <p:nvPr/>
        </p:nvSpPr>
        <p:spPr>
          <a:xfrm>
            <a:off x="7888375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26"/>
          <p:cNvCxnSpPr/>
          <p:nvPr/>
        </p:nvCxnSpPr>
        <p:spPr>
          <a:xfrm rot="10800000">
            <a:off x="811795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6"/>
          <p:cNvCxnSpPr/>
          <p:nvPr/>
        </p:nvCxnSpPr>
        <p:spPr>
          <a:xfrm rot="10800000">
            <a:off x="4948150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384385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7"/>
          <p:cNvSpPr txBox="1"/>
          <p:nvPr>
            <p:ph type="title"/>
          </p:nvPr>
        </p:nvSpPr>
        <p:spPr>
          <a:xfrm>
            <a:off x="5349100" y="1566443"/>
            <a:ext cx="16971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3" name="Google Shape;773;p27"/>
          <p:cNvSpPr txBox="1"/>
          <p:nvPr>
            <p:ph idx="1" type="subTitle"/>
          </p:nvPr>
        </p:nvSpPr>
        <p:spPr>
          <a:xfrm>
            <a:off x="5349100" y="2621850"/>
            <a:ext cx="2500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4" name="Google Shape;774;p27"/>
          <p:cNvSpPr/>
          <p:nvPr/>
        </p:nvSpPr>
        <p:spPr>
          <a:xfrm flipH="1">
            <a:off x="8710326" y="2200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>
            <a:off x="8687900" y="2366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>
            <a:off x="8727798" y="2577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27"/>
          <p:cNvCxnSpPr/>
          <p:nvPr/>
        </p:nvCxnSpPr>
        <p:spPr>
          <a:xfrm rot="10800000">
            <a:off x="8752000" y="7484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7"/>
          <p:cNvCxnSpPr/>
          <p:nvPr/>
        </p:nvCxnSpPr>
        <p:spPr>
          <a:xfrm rot="10800000">
            <a:off x="8905625" y="-42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7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7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5" name="Google Shape;785;p27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 flipH="1">
            <a:off x="164956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 flipH="1">
            <a:off x="156425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27"/>
          <p:cNvCxnSpPr/>
          <p:nvPr/>
        </p:nvCxnSpPr>
        <p:spPr>
          <a:xfrm rot="10800000">
            <a:off x="205350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9" name="Google Shape;789;p27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27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1" name="Google Shape;791;p27"/>
          <p:cNvSpPr/>
          <p:nvPr/>
        </p:nvSpPr>
        <p:spPr>
          <a:xfrm flipH="1">
            <a:off x="465705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 flipH="1">
            <a:off x="446575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27"/>
          <p:cNvCxnSpPr/>
          <p:nvPr/>
        </p:nvCxnSpPr>
        <p:spPr>
          <a:xfrm rot="10800000">
            <a:off x="515650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7"/>
          <p:cNvCxnSpPr/>
          <p:nvPr/>
        </p:nvCxnSpPr>
        <p:spPr>
          <a:xfrm rot="10800000">
            <a:off x="2353800" y="-3795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5" name="Google Shape;795;p27"/>
          <p:cNvSpPr/>
          <p:nvPr/>
        </p:nvSpPr>
        <p:spPr>
          <a:xfrm flipH="1">
            <a:off x="2704950" y="1800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27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7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8" name="Google Shape;798;p27"/>
          <p:cNvSpPr/>
          <p:nvPr/>
        </p:nvSpPr>
        <p:spPr>
          <a:xfrm flipH="1">
            <a:off x="3302661" y="427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 flipH="1">
            <a:off x="3233175" y="1903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254214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184500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7"/>
          <p:cNvSpPr/>
          <p:nvPr/>
        </p:nvSpPr>
        <p:spPr>
          <a:xfrm>
            <a:off x="8880908" y="2928824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7"/>
          <p:cNvSpPr/>
          <p:nvPr/>
        </p:nvSpPr>
        <p:spPr>
          <a:xfrm>
            <a:off x="8831975" y="3041805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7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7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7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27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7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7"/>
          <p:cNvCxnSpPr/>
          <p:nvPr/>
        </p:nvCxnSpPr>
        <p:spPr>
          <a:xfrm rot="10800000">
            <a:off x="5349075" y="4692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7"/>
          <p:cNvCxnSpPr/>
          <p:nvPr/>
        </p:nvCxnSpPr>
        <p:spPr>
          <a:xfrm rot="10800000">
            <a:off x="803847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7"/>
          <p:cNvCxnSpPr/>
          <p:nvPr/>
        </p:nvCxnSpPr>
        <p:spPr>
          <a:xfrm rot="10800000">
            <a:off x="69276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12" name="Google Shape;812;p27"/>
          <p:cNvSpPr/>
          <p:nvPr/>
        </p:nvSpPr>
        <p:spPr>
          <a:xfrm>
            <a:off x="6606463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7"/>
          <p:cNvSpPr/>
          <p:nvPr/>
        </p:nvSpPr>
        <p:spPr>
          <a:xfrm>
            <a:off x="7734120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7"/>
          <p:cNvSpPr/>
          <p:nvPr/>
        </p:nvSpPr>
        <p:spPr>
          <a:xfrm>
            <a:off x="7685188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/>
          <p:nvPr/>
        </p:nvSpPr>
        <p:spPr>
          <a:xfrm flipH="1">
            <a:off x="180725" y="17333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 flipH="1">
            <a:off x="142400" y="20196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 flipH="1">
            <a:off x="211175" y="23830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 flipH="1">
            <a:off x="8658875" y="44028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 flipH="1">
            <a:off x="5417250" y="3595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 flipH="1">
            <a:off x="3340575" y="46479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8248475" y="23487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28"/>
          <p:cNvCxnSpPr/>
          <p:nvPr/>
        </p:nvCxnSpPr>
        <p:spPr>
          <a:xfrm rot="10800000">
            <a:off x="252950" y="-8500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8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8"/>
          <p:cNvCxnSpPr/>
          <p:nvPr/>
        </p:nvCxnSpPr>
        <p:spPr>
          <a:xfrm rot="10800000">
            <a:off x="934400" y="-265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28"/>
          <p:cNvCxnSpPr/>
          <p:nvPr/>
        </p:nvCxnSpPr>
        <p:spPr>
          <a:xfrm rot="10800000">
            <a:off x="5492825" y="-6322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6997300" y="-233900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28"/>
          <p:cNvCxnSpPr/>
          <p:nvPr/>
        </p:nvCxnSpPr>
        <p:spPr>
          <a:xfrm rot="10800000">
            <a:off x="8731025" y="2724900"/>
            <a:ext cx="0" cy="1571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29" name="Google Shape;829;p28"/>
          <p:cNvSpPr/>
          <p:nvPr/>
        </p:nvSpPr>
        <p:spPr>
          <a:xfrm flipH="1">
            <a:off x="8678275" y="46214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0" name="Google Shape;830;p28"/>
          <p:cNvCxnSpPr/>
          <p:nvPr/>
        </p:nvCxnSpPr>
        <p:spPr>
          <a:xfrm rot="10800000">
            <a:off x="8109575" y="-265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1" name="Google Shape;831;p28"/>
          <p:cNvSpPr/>
          <p:nvPr/>
        </p:nvSpPr>
        <p:spPr>
          <a:xfrm>
            <a:off x="2732575" y="3446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 txBox="1"/>
          <p:nvPr>
            <p:ph type="title"/>
          </p:nvPr>
        </p:nvSpPr>
        <p:spPr>
          <a:xfrm>
            <a:off x="2549400" y="1605200"/>
            <a:ext cx="40452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3" name="Google Shape;833;p28"/>
          <p:cNvSpPr txBox="1"/>
          <p:nvPr>
            <p:ph idx="1" type="subTitle"/>
          </p:nvPr>
        </p:nvSpPr>
        <p:spPr>
          <a:xfrm>
            <a:off x="2549400" y="2803075"/>
            <a:ext cx="4045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29"/>
          <p:cNvSpPr txBox="1"/>
          <p:nvPr>
            <p:ph idx="1" type="subTitle"/>
          </p:nvPr>
        </p:nvSpPr>
        <p:spPr>
          <a:xfrm>
            <a:off x="2135775" y="2003260"/>
            <a:ext cx="2693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7" name="Google Shape;837;p29"/>
          <p:cNvSpPr txBox="1"/>
          <p:nvPr>
            <p:ph idx="2" type="subTitle"/>
          </p:nvPr>
        </p:nvSpPr>
        <p:spPr>
          <a:xfrm>
            <a:off x="4314525" y="3544310"/>
            <a:ext cx="2693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8" name="Google Shape;838;p29"/>
          <p:cNvSpPr txBox="1"/>
          <p:nvPr>
            <p:ph idx="3" type="subTitle"/>
          </p:nvPr>
        </p:nvSpPr>
        <p:spPr>
          <a:xfrm>
            <a:off x="2135775" y="1674625"/>
            <a:ext cx="2693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9"/>
          <p:cNvSpPr txBox="1"/>
          <p:nvPr>
            <p:ph idx="4" type="subTitle"/>
          </p:nvPr>
        </p:nvSpPr>
        <p:spPr>
          <a:xfrm>
            <a:off x="4314525" y="3215675"/>
            <a:ext cx="2693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29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9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29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3" name="Google Shape;843;p29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5" name="Google Shape;845;p29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6" name="Google Shape;846;p29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9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29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2" name="Google Shape;852;p29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9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29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9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9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9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9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9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4" name="Google Shape;864;p29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 flipH="1">
            <a:off x="876093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 flipH="1">
            <a:off x="874180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Google Shape;868;p29"/>
          <p:cNvCxnSpPr/>
          <p:nvPr/>
        </p:nvCxnSpPr>
        <p:spPr>
          <a:xfrm rot="10800000">
            <a:off x="88108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9" name="Google Shape;869;p29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7" name="Google Shape;897;p30"/>
          <p:cNvSpPr txBox="1"/>
          <p:nvPr>
            <p:ph idx="1" type="subTitle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8" name="Google Shape;898;p30"/>
          <p:cNvSpPr txBox="1"/>
          <p:nvPr>
            <p:ph idx="2" type="subTitle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8" name="Google Shape;68;p4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432400" y="409325"/>
            <a:ext cx="81600" cy="8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4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4"/>
          <p:cNvCxnSpPr/>
          <p:nvPr/>
        </p:nvCxnSpPr>
        <p:spPr>
          <a:xfrm rot="10800000">
            <a:off x="14725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4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4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80644" y="107252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23925" y="80257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4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" name="Google Shape;83;p4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4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" name="Google Shape;85;p4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1431650" y="49160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369475" y="466130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4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" name="Google Shape;91;p4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flipH="1" rot="10800000">
            <a:off x="3571300" y="4661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3509275" y="479215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31"/>
          <p:cNvSpPr txBox="1"/>
          <p:nvPr>
            <p:ph idx="1" type="subTitle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2" name="Google Shape;902;p31"/>
          <p:cNvSpPr txBox="1"/>
          <p:nvPr>
            <p:ph idx="2" type="subTitle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3" name="Google Shape;903;p31"/>
          <p:cNvSpPr txBox="1"/>
          <p:nvPr>
            <p:ph idx="3" type="subTitle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4" name="Google Shape;904;p31"/>
          <p:cNvSpPr txBox="1"/>
          <p:nvPr>
            <p:ph idx="4" type="subTitle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1"/>
          <p:cNvSpPr txBox="1"/>
          <p:nvPr>
            <p:ph idx="5" type="subTitle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1"/>
          <p:cNvSpPr txBox="1"/>
          <p:nvPr>
            <p:ph idx="6" type="subTitle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32"/>
          <p:cNvSpPr txBox="1"/>
          <p:nvPr>
            <p:ph idx="1" type="subTitle"/>
          </p:nvPr>
        </p:nvSpPr>
        <p:spPr>
          <a:xfrm>
            <a:off x="989425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0" name="Google Shape;940;p32"/>
          <p:cNvSpPr txBox="1"/>
          <p:nvPr>
            <p:ph idx="2" type="subTitle"/>
          </p:nvPr>
        </p:nvSpPr>
        <p:spPr>
          <a:xfrm>
            <a:off x="6301327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1" name="Google Shape;941;p32"/>
          <p:cNvSpPr txBox="1"/>
          <p:nvPr>
            <p:ph idx="3" type="subTitle"/>
          </p:nvPr>
        </p:nvSpPr>
        <p:spPr>
          <a:xfrm>
            <a:off x="3645376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2" name="Google Shape;942;p32"/>
          <p:cNvSpPr txBox="1"/>
          <p:nvPr>
            <p:ph idx="4" type="subTitle"/>
          </p:nvPr>
        </p:nvSpPr>
        <p:spPr>
          <a:xfrm>
            <a:off x="989413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2"/>
          <p:cNvSpPr txBox="1"/>
          <p:nvPr>
            <p:ph idx="5" type="subTitle"/>
          </p:nvPr>
        </p:nvSpPr>
        <p:spPr>
          <a:xfrm>
            <a:off x="3645375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2"/>
          <p:cNvSpPr txBox="1"/>
          <p:nvPr>
            <p:ph idx="6" type="subTitle"/>
          </p:nvPr>
        </p:nvSpPr>
        <p:spPr>
          <a:xfrm>
            <a:off x="6301312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2"/>
          <p:cNvSpPr/>
          <p:nvPr/>
        </p:nvSpPr>
        <p:spPr>
          <a:xfrm flipH="1">
            <a:off x="8581731" y="4411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2"/>
          <p:cNvSpPr/>
          <p:nvPr/>
        </p:nvSpPr>
        <p:spPr>
          <a:xfrm flipH="1">
            <a:off x="8573200" y="4229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32"/>
          <p:cNvCxnSpPr/>
          <p:nvPr/>
        </p:nvCxnSpPr>
        <p:spPr>
          <a:xfrm rot="10800000">
            <a:off x="8622125" y="32302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32"/>
          <p:cNvSpPr/>
          <p:nvPr/>
        </p:nvSpPr>
        <p:spPr>
          <a:xfrm flipH="1">
            <a:off x="8882480" y="3288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2"/>
          <p:cNvSpPr/>
          <p:nvPr/>
        </p:nvSpPr>
        <p:spPr>
          <a:xfrm flipH="1">
            <a:off x="8863350" y="3097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32"/>
          <p:cNvCxnSpPr/>
          <p:nvPr/>
        </p:nvCxnSpPr>
        <p:spPr>
          <a:xfrm rot="10800000">
            <a:off x="8932425" y="20861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1" name="Google Shape;951;p32"/>
          <p:cNvSpPr/>
          <p:nvPr/>
        </p:nvSpPr>
        <p:spPr>
          <a:xfrm>
            <a:off x="8670989" y="1858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8601275" y="2019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2"/>
          <p:cNvSpPr/>
          <p:nvPr/>
        </p:nvSpPr>
        <p:spPr>
          <a:xfrm flipH="1">
            <a:off x="270726" y="30578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2"/>
          <p:cNvSpPr/>
          <p:nvPr/>
        </p:nvSpPr>
        <p:spPr>
          <a:xfrm flipH="1">
            <a:off x="248300" y="32236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 flipH="1">
            <a:off x="288198" y="34339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32"/>
          <p:cNvCxnSpPr/>
          <p:nvPr/>
        </p:nvCxnSpPr>
        <p:spPr>
          <a:xfrm rot="10800000">
            <a:off x="312400" y="16053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7" name="Google Shape;957;p32"/>
          <p:cNvSpPr/>
          <p:nvPr/>
        </p:nvSpPr>
        <p:spPr>
          <a:xfrm>
            <a:off x="188558" y="4404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2"/>
          <p:cNvSpPr/>
          <p:nvPr/>
        </p:nvSpPr>
        <p:spPr>
          <a:xfrm>
            <a:off x="139625" y="5534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2"/>
          <p:cNvSpPr/>
          <p:nvPr/>
        </p:nvSpPr>
        <p:spPr>
          <a:xfrm>
            <a:off x="501533" y="19328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2"/>
          <p:cNvSpPr/>
          <p:nvPr/>
        </p:nvSpPr>
        <p:spPr>
          <a:xfrm>
            <a:off x="452600" y="20458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2"/>
          <p:cNvSpPr/>
          <p:nvPr/>
        </p:nvSpPr>
        <p:spPr>
          <a:xfrm flipH="1">
            <a:off x="520655" y="44280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2"/>
          <p:cNvSpPr/>
          <p:nvPr/>
        </p:nvSpPr>
        <p:spPr>
          <a:xfrm flipH="1">
            <a:off x="501525" y="42367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32"/>
          <p:cNvCxnSpPr/>
          <p:nvPr/>
        </p:nvCxnSpPr>
        <p:spPr>
          <a:xfrm rot="10800000">
            <a:off x="570600" y="3225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2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2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2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2"/>
          <p:cNvCxnSpPr/>
          <p:nvPr/>
        </p:nvCxnSpPr>
        <p:spPr>
          <a:xfrm rot="10800000">
            <a:off x="250537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2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9" name="Google Shape;969;p32"/>
          <p:cNvSpPr/>
          <p:nvPr/>
        </p:nvSpPr>
        <p:spPr>
          <a:xfrm>
            <a:off x="210838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20594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2"/>
          <p:cNvSpPr/>
          <p:nvPr/>
        </p:nvSpPr>
        <p:spPr>
          <a:xfrm flipH="1">
            <a:off x="8760930" y="1202671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2"/>
          <p:cNvSpPr/>
          <p:nvPr/>
        </p:nvSpPr>
        <p:spPr>
          <a:xfrm flipH="1">
            <a:off x="8741800" y="1011412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32"/>
          <p:cNvCxnSpPr/>
          <p:nvPr/>
        </p:nvCxnSpPr>
        <p:spPr>
          <a:xfrm rot="10800000">
            <a:off x="8810875" y="-1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4" name="Google Shape;974;p32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" name="Google Shape;975;p32"/>
          <p:cNvCxnSpPr/>
          <p:nvPr/>
        </p:nvCxnSpPr>
        <p:spPr>
          <a:xfrm rot="10800000">
            <a:off x="212750" y="3901850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2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7" name="Google Shape;977;p32"/>
          <p:cNvSpPr/>
          <p:nvPr/>
        </p:nvSpPr>
        <p:spPr>
          <a:xfrm>
            <a:off x="7029213" y="48415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0" name="Google Shape;980;p33"/>
          <p:cNvSpPr txBox="1"/>
          <p:nvPr>
            <p:ph idx="1" type="subTitle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1" name="Google Shape;981;p33"/>
          <p:cNvSpPr txBox="1"/>
          <p:nvPr>
            <p:ph idx="2" type="subTitle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2" name="Google Shape;982;p33"/>
          <p:cNvSpPr txBox="1"/>
          <p:nvPr>
            <p:ph idx="3" type="subTitle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3" name="Google Shape;983;p33"/>
          <p:cNvSpPr txBox="1"/>
          <p:nvPr>
            <p:ph idx="4" type="subTitle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4" name="Google Shape;984;p33"/>
          <p:cNvSpPr txBox="1"/>
          <p:nvPr>
            <p:ph idx="5" type="subTitle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33"/>
          <p:cNvSpPr txBox="1"/>
          <p:nvPr>
            <p:ph idx="6" type="subTitle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33"/>
          <p:cNvSpPr txBox="1"/>
          <p:nvPr>
            <p:ph idx="7" type="subTitle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33"/>
          <p:cNvSpPr txBox="1"/>
          <p:nvPr>
            <p:ph idx="8" type="subTitle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6" name="Google Shape;1026;p34"/>
          <p:cNvSpPr txBox="1"/>
          <p:nvPr>
            <p:ph idx="1" type="subTitle"/>
          </p:nvPr>
        </p:nvSpPr>
        <p:spPr>
          <a:xfrm>
            <a:off x="1031900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7" name="Google Shape;1027;p34"/>
          <p:cNvSpPr txBox="1"/>
          <p:nvPr>
            <p:ph idx="2" type="subTitle"/>
          </p:nvPr>
        </p:nvSpPr>
        <p:spPr>
          <a:xfrm>
            <a:off x="3506695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8" name="Google Shape;1028;p34"/>
          <p:cNvSpPr txBox="1"/>
          <p:nvPr>
            <p:ph idx="3" type="subTitle"/>
          </p:nvPr>
        </p:nvSpPr>
        <p:spPr>
          <a:xfrm>
            <a:off x="5981490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9" name="Google Shape;1029;p34"/>
          <p:cNvSpPr txBox="1"/>
          <p:nvPr>
            <p:ph idx="4" type="subTitle"/>
          </p:nvPr>
        </p:nvSpPr>
        <p:spPr>
          <a:xfrm>
            <a:off x="2269313" y="378113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0" name="Google Shape;1030;p34"/>
          <p:cNvSpPr txBox="1"/>
          <p:nvPr>
            <p:ph idx="5" type="subTitle"/>
          </p:nvPr>
        </p:nvSpPr>
        <p:spPr>
          <a:xfrm>
            <a:off x="4744107" y="378113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1" name="Google Shape;1031;p34"/>
          <p:cNvSpPr txBox="1"/>
          <p:nvPr>
            <p:ph idx="6" type="subTitle"/>
          </p:nvPr>
        </p:nvSpPr>
        <p:spPr>
          <a:xfrm>
            <a:off x="1031875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34"/>
          <p:cNvSpPr txBox="1"/>
          <p:nvPr>
            <p:ph idx="7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34"/>
          <p:cNvSpPr txBox="1"/>
          <p:nvPr>
            <p:ph idx="8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34"/>
          <p:cNvSpPr txBox="1"/>
          <p:nvPr>
            <p:ph idx="9" type="subTitle"/>
          </p:nvPr>
        </p:nvSpPr>
        <p:spPr>
          <a:xfrm>
            <a:off x="2269288" y="3443849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34"/>
          <p:cNvSpPr txBox="1"/>
          <p:nvPr>
            <p:ph idx="13" type="subTitle"/>
          </p:nvPr>
        </p:nvSpPr>
        <p:spPr>
          <a:xfrm>
            <a:off x="4744112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34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4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9" name="Google Shape;1039;p34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4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34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2" name="Google Shape;1042;p34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4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34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8" name="Google Shape;1048;p34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4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4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4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4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4" name="Google Shape;1054;p34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4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4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4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4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4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0" name="Google Shape;1060;p34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4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Google Shape;1064;p34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5" name="Google Shape;1065;p34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8" name="Google Shape;1068;p35"/>
          <p:cNvSpPr txBox="1"/>
          <p:nvPr>
            <p:ph idx="1" type="subTitle"/>
          </p:nvPr>
        </p:nvSpPr>
        <p:spPr>
          <a:xfrm>
            <a:off x="1031900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9" name="Google Shape;1069;p35"/>
          <p:cNvSpPr txBox="1"/>
          <p:nvPr>
            <p:ph idx="2" type="subTitle"/>
          </p:nvPr>
        </p:nvSpPr>
        <p:spPr>
          <a:xfrm>
            <a:off x="3506695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0" name="Google Shape;1070;p35"/>
          <p:cNvSpPr txBox="1"/>
          <p:nvPr>
            <p:ph idx="3" type="subTitle"/>
          </p:nvPr>
        </p:nvSpPr>
        <p:spPr>
          <a:xfrm>
            <a:off x="5981490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1" name="Google Shape;1071;p35"/>
          <p:cNvSpPr txBox="1"/>
          <p:nvPr>
            <p:ph idx="4" type="subTitle"/>
          </p:nvPr>
        </p:nvSpPr>
        <p:spPr>
          <a:xfrm>
            <a:off x="1031900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2" name="Google Shape;1072;p35"/>
          <p:cNvSpPr txBox="1"/>
          <p:nvPr>
            <p:ph idx="5" type="subTitle"/>
          </p:nvPr>
        </p:nvSpPr>
        <p:spPr>
          <a:xfrm>
            <a:off x="3506695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3" name="Google Shape;1073;p35"/>
          <p:cNvSpPr txBox="1"/>
          <p:nvPr>
            <p:ph idx="6" type="subTitle"/>
          </p:nvPr>
        </p:nvSpPr>
        <p:spPr>
          <a:xfrm>
            <a:off x="5981490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4" name="Google Shape;1074;p35"/>
          <p:cNvSpPr txBox="1"/>
          <p:nvPr>
            <p:ph idx="7" type="subTitle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35"/>
          <p:cNvSpPr txBox="1"/>
          <p:nvPr>
            <p:ph idx="8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5"/>
          <p:cNvSpPr txBox="1"/>
          <p:nvPr>
            <p:ph idx="9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35"/>
          <p:cNvSpPr txBox="1"/>
          <p:nvPr>
            <p:ph idx="13" type="subTitle"/>
          </p:nvPr>
        </p:nvSpPr>
        <p:spPr>
          <a:xfrm>
            <a:off x="10319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35"/>
          <p:cNvSpPr txBox="1"/>
          <p:nvPr>
            <p:ph idx="14" type="subTitle"/>
          </p:nvPr>
        </p:nvSpPr>
        <p:spPr>
          <a:xfrm>
            <a:off x="35067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35"/>
          <p:cNvSpPr txBox="1"/>
          <p:nvPr>
            <p:ph idx="15" type="subTitle"/>
          </p:nvPr>
        </p:nvSpPr>
        <p:spPr>
          <a:xfrm>
            <a:off x="5981513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35"/>
          <p:cNvSpPr/>
          <p:nvPr/>
        </p:nvSpPr>
        <p:spPr>
          <a:xfrm flipH="1">
            <a:off x="8581731" y="44029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5"/>
          <p:cNvSpPr/>
          <p:nvPr/>
        </p:nvSpPr>
        <p:spPr>
          <a:xfrm flipH="1">
            <a:off x="8573200" y="42210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2" name="Google Shape;1082;p35"/>
          <p:cNvCxnSpPr/>
          <p:nvPr/>
        </p:nvCxnSpPr>
        <p:spPr>
          <a:xfrm rot="10800000">
            <a:off x="8622125" y="322158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3" name="Google Shape;1083;p35"/>
          <p:cNvSpPr/>
          <p:nvPr/>
        </p:nvSpPr>
        <p:spPr>
          <a:xfrm flipH="1">
            <a:off x="8882480" y="2921296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5"/>
          <p:cNvSpPr/>
          <p:nvPr/>
        </p:nvSpPr>
        <p:spPr>
          <a:xfrm flipH="1">
            <a:off x="8863350" y="2730037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35"/>
          <p:cNvCxnSpPr/>
          <p:nvPr/>
        </p:nvCxnSpPr>
        <p:spPr>
          <a:xfrm rot="10800000">
            <a:off x="8932425" y="171861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6" name="Google Shape;1086;p35"/>
          <p:cNvSpPr/>
          <p:nvPr/>
        </p:nvSpPr>
        <p:spPr>
          <a:xfrm>
            <a:off x="8897139" y="4318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8827425" y="4479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5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5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5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35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2" name="Google Shape;1092;p35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5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5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5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5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5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8" name="Google Shape;1098;p35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5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5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5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5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5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4" name="Google Shape;1104;p35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5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5"/>
          <p:cNvSpPr/>
          <p:nvPr/>
        </p:nvSpPr>
        <p:spPr>
          <a:xfrm flipH="1">
            <a:off x="8760930" y="9278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5"/>
          <p:cNvSpPr/>
          <p:nvPr/>
        </p:nvSpPr>
        <p:spPr>
          <a:xfrm flipH="1">
            <a:off x="8741800" y="7366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8" name="Google Shape;1108;p35"/>
          <p:cNvCxnSpPr/>
          <p:nvPr/>
        </p:nvCxnSpPr>
        <p:spPr>
          <a:xfrm rot="10800000">
            <a:off x="8810875" y="-274787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9" name="Google Shape;1109;p35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5"/>
          <p:cNvSpPr/>
          <p:nvPr/>
        </p:nvSpPr>
        <p:spPr>
          <a:xfrm flipH="1">
            <a:off x="382476" y="4241095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5"/>
          <p:cNvSpPr/>
          <p:nvPr/>
        </p:nvSpPr>
        <p:spPr>
          <a:xfrm flipH="1">
            <a:off x="360050" y="4406835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5"/>
          <p:cNvSpPr/>
          <p:nvPr/>
        </p:nvSpPr>
        <p:spPr>
          <a:xfrm flipH="1">
            <a:off x="399948" y="4617211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3" name="Google Shape;1113;p35"/>
          <p:cNvCxnSpPr/>
          <p:nvPr/>
        </p:nvCxnSpPr>
        <p:spPr>
          <a:xfrm rot="10800000">
            <a:off x="424150" y="3192050"/>
            <a:ext cx="0" cy="89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5"/>
          <p:cNvCxnSpPr/>
          <p:nvPr/>
        </p:nvCxnSpPr>
        <p:spPr>
          <a:xfrm rot="10800000">
            <a:off x="2472150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5" name="Google Shape;1115;p35"/>
          <p:cNvSpPr/>
          <p:nvPr/>
        </p:nvSpPr>
        <p:spPr>
          <a:xfrm>
            <a:off x="21249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6"/>
          <p:cNvSpPr txBox="1"/>
          <p:nvPr>
            <p:ph hasCustomPrompt="1" type="title"/>
          </p:nvPr>
        </p:nvSpPr>
        <p:spPr>
          <a:xfrm>
            <a:off x="1920160" y="547888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36"/>
          <p:cNvSpPr txBox="1"/>
          <p:nvPr>
            <p:ph idx="1" type="subTitle"/>
          </p:nvPr>
        </p:nvSpPr>
        <p:spPr>
          <a:xfrm>
            <a:off x="1920103" y="1478288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19" name="Google Shape;1119;p36"/>
          <p:cNvSpPr txBox="1"/>
          <p:nvPr>
            <p:ph hasCustomPrompt="1" idx="2" type="title"/>
          </p:nvPr>
        </p:nvSpPr>
        <p:spPr>
          <a:xfrm>
            <a:off x="1920229" y="1890099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0" name="Google Shape;1120;p36"/>
          <p:cNvSpPr txBox="1"/>
          <p:nvPr>
            <p:ph idx="3" type="subTitle"/>
          </p:nvPr>
        </p:nvSpPr>
        <p:spPr>
          <a:xfrm>
            <a:off x="1920075" y="2820500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1" name="Google Shape;1121;p36"/>
          <p:cNvSpPr txBox="1"/>
          <p:nvPr>
            <p:ph hasCustomPrompt="1" idx="4" type="title"/>
          </p:nvPr>
        </p:nvSpPr>
        <p:spPr>
          <a:xfrm>
            <a:off x="1920229" y="3232311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2" name="Google Shape;1122;p36"/>
          <p:cNvSpPr txBox="1"/>
          <p:nvPr>
            <p:ph idx="5" type="subTitle"/>
          </p:nvPr>
        </p:nvSpPr>
        <p:spPr>
          <a:xfrm>
            <a:off x="1920103" y="4162713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3" name="Google Shape;1123;p36"/>
          <p:cNvSpPr/>
          <p:nvPr/>
        </p:nvSpPr>
        <p:spPr>
          <a:xfrm>
            <a:off x="430899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408625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448527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36"/>
          <p:cNvCxnSpPr/>
          <p:nvPr/>
        </p:nvCxnSpPr>
        <p:spPr>
          <a:xfrm rot="10800000">
            <a:off x="472625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27" name="Google Shape;1127;p36"/>
          <p:cNvSpPr/>
          <p:nvPr/>
        </p:nvSpPr>
        <p:spPr>
          <a:xfrm flipH="1">
            <a:off x="135317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6"/>
          <p:cNvSpPr/>
          <p:nvPr/>
        </p:nvSpPr>
        <p:spPr>
          <a:xfrm flipH="1">
            <a:off x="86750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6"/>
          <p:cNvSpPr/>
          <p:nvPr/>
        </p:nvSpPr>
        <p:spPr>
          <a:xfrm flipH="1">
            <a:off x="233692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6"/>
          <p:cNvSpPr/>
          <p:nvPr/>
        </p:nvSpPr>
        <p:spPr>
          <a:xfrm flipH="1">
            <a:off x="185125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555695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36725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36"/>
          <p:cNvCxnSpPr/>
          <p:nvPr/>
        </p:nvCxnSpPr>
        <p:spPr>
          <a:xfrm rot="10800000">
            <a:off x="595450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4" name="Google Shape;1134;p36"/>
          <p:cNvSpPr/>
          <p:nvPr/>
        </p:nvSpPr>
        <p:spPr>
          <a:xfrm flipH="1">
            <a:off x="8637201" y="131052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6"/>
          <p:cNvSpPr/>
          <p:nvPr/>
        </p:nvSpPr>
        <p:spPr>
          <a:xfrm flipH="1">
            <a:off x="8614775" y="1476260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6"/>
          <p:cNvSpPr/>
          <p:nvPr/>
        </p:nvSpPr>
        <p:spPr>
          <a:xfrm flipH="1">
            <a:off x="8654673" y="1686636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7" name="Google Shape;1137;p36"/>
          <p:cNvCxnSpPr/>
          <p:nvPr/>
        </p:nvCxnSpPr>
        <p:spPr>
          <a:xfrm rot="10800000">
            <a:off x="8678875" y="-14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8" name="Google Shape;1138;p36"/>
          <p:cNvSpPr/>
          <p:nvPr/>
        </p:nvSpPr>
        <p:spPr>
          <a:xfrm>
            <a:off x="8966383" y="41360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8917450" y="42490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8868008" y="23518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8819075" y="24647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6"/>
          <p:cNvSpPr/>
          <p:nvPr/>
        </p:nvSpPr>
        <p:spPr>
          <a:xfrm flipH="1">
            <a:off x="8506105" y="4638333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6"/>
          <p:cNvSpPr/>
          <p:nvPr/>
        </p:nvSpPr>
        <p:spPr>
          <a:xfrm flipH="1">
            <a:off x="8486975" y="4447075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36"/>
          <p:cNvCxnSpPr/>
          <p:nvPr/>
        </p:nvCxnSpPr>
        <p:spPr>
          <a:xfrm rot="10800000">
            <a:off x="8556050" y="34356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5" name="Google Shape;1145;p36"/>
          <p:cNvSpPr/>
          <p:nvPr/>
        </p:nvSpPr>
        <p:spPr>
          <a:xfrm>
            <a:off x="4801058" y="47280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4752125" y="48410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36"/>
          <p:cNvCxnSpPr/>
          <p:nvPr/>
        </p:nvCxnSpPr>
        <p:spPr>
          <a:xfrm rot="10800000">
            <a:off x="1794300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6"/>
          <p:cNvCxnSpPr/>
          <p:nvPr/>
        </p:nvCxnSpPr>
        <p:spPr>
          <a:xfrm rot="10800000">
            <a:off x="8240300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6"/>
          <p:cNvCxnSpPr/>
          <p:nvPr/>
        </p:nvCxnSpPr>
        <p:spPr>
          <a:xfrm rot="10800000">
            <a:off x="2166450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0" name="Google Shape;1150;p36"/>
          <p:cNvSpPr/>
          <p:nvPr/>
        </p:nvSpPr>
        <p:spPr>
          <a:xfrm>
            <a:off x="789308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1" name="Google Shape;1151;p36"/>
          <p:cNvCxnSpPr/>
          <p:nvPr/>
        </p:nvCxnSpPr>
        <p:spPr>
          <a:xfrm rot="10800000">
            <a:off x="33360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2" name="Google Shape;1152;p36"/>
          <p:cNvSpPr/>
          <p:nvPr/>
        </p:nvSpPr>
        <p:spPr>
          <a:xfrm>
            <a:off x="6424463" y="48173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36"/>
          <p:cNvCxnSpPr/>
          <p:nvPr/>
        </p:nvCxnSpPr>
        <p:spPr>
          <a:xfrm rot="10800000">
            <a:off x="919238" y="4728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6"/>
          <p:cNvCxnSpPr/>
          <p:nvPr/>
        </p:nvCxnSpPr>
        <p:spPr>
          <a:xfrm rot="10800000">
            <a:off x="7024200" y="4694325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6"/>
          <p:cNvCxnSpPr/>
          <p:nvPr/>
        </p:nvCxnSpPr>
        <p:spPr>
          <a:xfrm rot="10800000">
            <a:off x="8193775" y="4921625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6"/>
          <p:cNvCxnSpPr/>
          <p:nvPr/>
        </p:nvCxnSpPr>
        <p:spPr>
          <a:xfrm rot="10800000">
            <a:off x="7535900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/>
          <p:nvPr>
            <p:ph idx="1" type="subTitle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9" name="Google Shape;1159;p37"/>
          <p:cNvSpPr txBox="1"/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dk2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2" name="Google Shape;1212;p38"/>
          <p:cNvSpPr/>
          <p:nvPr/>
        </p:nvSpPr>
        <p:spPr>
          <a:xfrm flipH="1" rot="10800000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8"/>
          <p:cNvSpPr/>
          <p:nvPr/>
        </p:nvSpPr>
        <p:spPr>
          <a:xfrm flipH="1" rot="10800000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dk2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3" name="Google Shape;1233;p39"/>
          <p:cNvSpPr/>
          <p:nvPr/>
        </p:nvSpPr>
        <p:spPr>
          <a:xfrm flipH="1" rot="10800000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9"/>
          <p:cNvSpPr/>
          <p:nvPr/>
        </p:nvSpPr>
        <p:spPr>
          <a:xfrm flipH="1" rot="10800000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subTitle"/>
          </p:nvPr>
        </p:nvSpPr>
        <p:spPr>
          <a:xfrm>
            <a:off x="1843927" y="2807624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5"/>
          <p:cNvSpPr txBox="1"/>
          <p:nvPr>
            <p:ph idx="2" type="subTitle"/>
          </p:nvPr>
        </p:nvSpPr>
        <p:spPr>
          <a:xfrm>
            <a:off x="4744377" y="2807624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1843925" y="24700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4744375" y="24700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 flipH="1">
            <a:off x="254850" y="694938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8611975" y="39323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 flipH="1">
            <a:off x="204025" y="861421"/>
            <a:ext cx="1947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398725" y="4467125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8789525" y="4612000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188075" y="482961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5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5"/>
          <p:cNvCxnSpPr/>
          <p:nvPr/>
        </p:nvCxnSpPr>
        <p:spPr>
          <a:xfrm rot="10800000">
            <a:off x="47082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5"/>
          <p:cNvSpPr/>
          <p:nvPr/>
        </p:nvSpPr>
        <p:spPr>
          <a:xfrm flipH="1">
            <a:off x="437325" y="4737150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5"/>
          <p:cNvCxnSpPr/>
          <p:nvPr/>
        </p:nvCxnSpPr>
        <p:spPr>
          <a:xfrm rot="10800000">
            <a:off x="8683975" y="28619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5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5"/>
          <p:cNvCxnSpPr/>
          <p:nvPr/>
        </p:nvCxnSpPr>
        <p:spPr>
          <a:xfrm rot="10800000">
            <a:off x="8789525" y="-176350"/>
            <a:ext cx="0" cy="104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5"/>
          <p:cNvCxnSpPr/>
          <p:nvPr/>
        </p:nvCxnSpPr>
        <p:spPr>
          <a:xfrm rot="10800000">
            <a:off x="8424000" y="-4908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5"/>
          <p:cNvCxnSpPr/>
          <p:nvPr/>
        </p:nvCxnSpPr>
        <p:spPr>
          <a:xfrm rot="10800000">
            <a:off x="4407900" y="4467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5"/>
          <p:cNvCxnSpPr/>
          <p:nvPr/>
        </p:nvCxnSpPr>
        <p:spPr>
          <a:xfrm rot="10800000">
            <a:off x="2131100" y="47705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" name="Google Shape;116;p5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7115475" y="483492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5641775" y="11461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5690150" y="37575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8717375" y="952163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flipH="1">
            <a:off x="8755975" y="1222188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1245919" y="4621450"/>
            <a:ext cx="131100" cy="131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8819075" y="4415625"/>
            <a:ext cx="90900" cy="90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4877550" y="465338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4925925" y="491452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" name="Google Shape;14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 flipH="1">
            <a:off x="2290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74686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9067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1912425" y="45334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7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7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7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 rot="10800000">
            <a:off x="7540650" y="3700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7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7"/>
          <p:cNvCxnSpPr/>
          <p:nvPr/>
        </p:nvCxnSpPr>
        <p:spPr>
          <a:xfrm rot="10800000">
            <a:off x="5298375" y="455527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7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6" name="Google Shape;166;p7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286625" y="152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335000" y="4694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7"/>
          <p:cNvSpPr txBox="1"/>
          <p:nvPr>
            <p:ph idx="1" type="subTitle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8"/>
          <p:cNvSpPr/>
          <p:nvPr/>
        </p:nvSpPr>
        <p:spPr>
          <a:xfrm>
            <a:off x="877432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75205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9195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 rot="10800000">
            <a:off x="8816050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8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8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8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Google Shape;185;p8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9" name="Google Shape;189;p8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1" name="Google Shape;191;p8"/>
          <p:cNvSpPr/>
          <p:nvPr/>
        </p:nvSpPr>
        <p:spPr>
          <a:xfrm>
            <a:off x="272526" y="30958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45900" y="28273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 rot="10800000">
            <a:off x="335575" y="1785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8"/>
          <p:cNvCxnSpPr/>
          <p:nvPr/>
        </p:nvCxnSpPr>
        <p:spPr>
          <a:xfrm rot="10800000">
            <a:off x="222305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8"/>
          <p:cNvSpPr/>
          <p:nvPr/>
        </p:nvSpPr>
        <p:spPr>
          <a:xfrm flipH="1">
            <a:off x="257420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rot="10800000">
            <a:off x="561217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8"/>
          <p:cNvCxnSpPr/>
          <p:nvPr/>
        </p:nvCxnSpPr>
        <p:spPr>
          <a:xfrm rot="10800000">
            <a:off x="61714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8" name="Google Shape;198;p8"/>
          <p:cNvSpPr/>
          <p:nvPr/>
        </p:nvSpPr>
        <p:spPr>
          <a:xfrm flipH="1">
            <a:off x="4069036" y="45659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999550" y="47268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1437486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1368000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713225" y="1715113"/>
            <a:ext cx="48156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1" type="subTitle"/>
          </p:nvPr>
        </p:nvSpPr>
        <p:spPr>
          <a:xfrm>
            <a:off x="713100" y="2911599"/>
            <a:ext cx="48156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205" name="Google Shape;205;p9"/>
          <p:cNvSpPr/>
          <p:nvPr>
            <p:ph idx="2" type="pic"/>
          </p:nvPr>
        </p:nvSpPr>
        <p:spPr>
          <a:xfrm flipH="1">
            <a:off x="5760300" y="540000"/>
            <a:ext cx="2663700" cy="406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9"/>
          <p:cNvSpPr/>
          <p:nvPr/>
        </p:nvSpPr>
        <p:spPr>
          <a:xfrm flipH="1">
            <a:off x="6109950" y="2206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860192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9"/>
          <p:cNvCxnSpPr/>
          <p:nvPr/>
        </p:nvCxnSpPr>
        <p:spPr>
          <a:xfrm rot="10800000">
            <a:off x="8674075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9" name="Google Shape;209;p9"/>
          <p:cNvSpPr/>
          <p:nvPr/>
        </p:nvSpPr>
        <p:spPr>
          <a:xfrm>
            <a:off x="862122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894681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89382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9"/>
          <p:cNvCxnSpPr/>
          <p:nvPr/>
        </p:nvCxnSpPr>
        <p:spPr>
          <a:xfrm rot="10800000">
            <a:off x="898712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3" name="Google Shape;213;p9"/>
          <p:cNvSpPr/>
          <p:nvPr/>
        </p:nvSpPr>
        <p:spPr>
          <a:xfrm>
            <a:off x="8833026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806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9"/>
          <p:cNvCxnSpPr/>
          <p:nvPr/>
        </p:nvCxnSpPr>
        <p:spPr>
          <a:xfrm rot="10800000">
            <a:off x="8896075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6" name="Google Shape;216;p9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9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" name="Google Shape;218;p9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1307625" y="629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267900" y="3589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 rot="10800000">
            <a:off x="1351625" y="-6266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9"/>
          <p:cNvSpPr/>
          <p:nvPr/>
        </p:nvSpPr>
        <p:spPr>
          <a:xfrm>
            <a:off x="3103250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3151625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 rot="10800000">
            <a:off x="3305350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9"/>
          <p:cNvCxnSpPr/>
          <p:nvPr/>
        </p:nvCxnSpPr>
        <p:spPr>
          <a:xfrm rot="10800000">
            <a:off x="3976500" y="46741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9"/>
          <p:cNvCxnSpPr/>
          <p:nvPr/>
        </p:nvCxnSpPr>
        <p:spPr>
          <a:xfrm rot="10800000">
            <a:off x="99273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9" name="Google Shape;229;p9"/>
          <p:cNvSpPr/>
          <p:nvPr/>
        </p:nvSpPr>
        <p:spPr>
          <a:xfrm>
            <a:off x="501250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rot="10800000">
            <a:off x="573400" y="2371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" name="Google Shape;231;p9"/>
          <p:cNvSpPr/>
          <p:nvPr/>
        </p:nvSpPr>
        <p:spPr>
          <a:xfrm>
            <a:off x="520550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 rot="10800000">
            <a:off x="7529050" y="49011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10800000">
            <a:off x="7577575" y="4736900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147075" y="10162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195450" y="362763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720000" y="3939075"/>
            <a:ext cx="7704000" cy="66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57745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10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0"/>
          <p:cNvCxnSpPr/>
          <p:nvPr/>
        </p:nvCxnSpPr>
        <p:spPr>
          <a:xfrm rot="10800000">
            <a:off x="1651875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5" name="Google Shape;245;p10"/>
          <p:cNvSpPr/>
          <p:nvPr/>
        </p:nvSpPr>
        <p:spPr>
          <a:xfrm>
            <a:off x="234769" y="187907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78050" y="160912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10"/>
          <p:cNvCxnSpPr/>
          <p:nvPr/>
        </p:nvCxnSpPr>
        <p:spPr>
          <a:xfrm rot="10800000">
            <a:off x="275075" y="6179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8" name="Google Shape;248;p10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10"/>
          <p:cNvCxnSpPr/>
          <p:nvPr/>
        </p:nvCxnSpPr>
        <p:spPr>
          <a:xfrm rot="10800000">
            <a:off x="6631325" y="-5779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" name="Google Shape;250;p10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10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4" name="Google Shape;254;p10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 flipH="1">
            <a:off x="541575" y="5975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 flipH="1">
            <a:off x="479400" y="34280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 rot="10800000">
            <a:off x="4848000" y="468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0"/>
          <p:cNvCxnSpPr/>
          <p:nvPr/>
        </p:nvCxnSpPr>
        <p:spPr>
          <a:xfrm rot="10800000">
            <a:off x="7831775" y="44498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0"/>
          <p:cNvCxnSpPr/>
          <p:nvPr/>
        </p:nvCxnSpPr>
        <p:spPr>
          <a:xfrm rot="10800000">
            <a:off x="275125" y="4808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0"/>
          <p:cNvSpPr txBox="1"/>
          <p:nvPr>
            <p:ph type="ctrTitle"/>
          </p:nvPr>
        </p:nvSpPr>
        <p:spPr>
          <a:xfrm>
            <a:off x="713100" y="814375"/>
            <a:ext cx="59877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LO07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2" name="Google Shape;1252;p40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0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0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7" name="Google Shape;1257;p40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0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0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1"/>
          <p:cNvSpPr/>
          <p:nvPr/>
        </p:nvSpPr>
        <p:spPr>
          <a:xfrm>
            <a:off x="2738150" y="1284587"/>
            <a:ext cx="630600" cy="63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1"/>
          <p:cNvSpPr/>
          <p:nvPr/>
        </p:nvSpPr>
        <p:spPr>
          <a:xfrm>
            <a:off x="5775250" y="1284587"/>
            <a:ext cx="630600" cy="63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1"/>
          <p:cNvSpPr/>
          <p:nvPr/>
        </p:nvSpPr>
        <p:spPr>
          <a:xfrm>
            <a:off x="2738150" y="3111504"/>
            <a:ext cx="630600" cy="63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1"/>
          <p:cNvSpPr/>
          <p:nvPr/>
        </p:nvSpPr>
        <p:spPr>
          <a:xfrm>
            <a:off x="5775250" y="3111504"/>
            <a:ext cx="630600" cy="63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1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lt1"/>
                </a:solidFill>
              </a:rPr>
              <a:t>des matières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9" name="Google Shape;1269;p41"/>
          <p:cNvSpPr txBox="1"/>
          <p:nvPr>
            <p:ph idx="2" type="title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0" name="Google Shape;1270;p41"/>
          <p:cNvSpPr txBox="1"/>
          <p:nvPr>
            <p:ph idx="5" type="subTitle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Les améliorations faites pour le site</a:t>
            </a:r>
            <a:endParaRPr/>
          </a:p>
        </p:txBody>
      </p:sp>
      <p:sp>
        <p:nvSpPr>
          <p:cNvPr id="1271" name="Google Shape;1271;p41"/>
          <p:cNvSpPr txBox="1"/>
          <p:nvPr>
            <p:ph idx="6" type="title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2" name="Google Shape;1272;p41"/>
          <p:cNvSpPr txBox="1"/>
          <p:nvPr>
            <p:ph idx="8" type="title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3" name="Google Shape;1273;p41"/>
          <p:cNvSpPr txBox="1"/>
          <p:nvPr>
            <p:ph idx="3" type="subTitle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Démonstration de quelques fonctionnalités</a:t>
            </a:r>
            <a:endParaRPr/>
          </a:p>
        </p:txBody>
      </p:sp>
      <p:sp>
        <p:nvSpPr>
          <p:cNvPr id="1274" name="Google Shape;1274;p41"/>
          <p:cNvSpPr txBox="1"/>
          <p:nvPr>
            <p:ph idx="4" type="title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5" name="Google Shape;1275;p41"/>
          <p:cNvSpPr txBox="1"/>
          <p:nvPr>
            <p:ph idx="1" type="subTitle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Rappel du patron MVC dans ce projet</a:t>
            </a:r>
            <a:endParaRPr/>
          </a:p>
        </p:txBody>
      </p:sp>
      <p:sp>
        <p:nvSpPr>
          <p:cNvPr id="1276" name="Google Shape;1276;p41"/>
          <p:cNvSpPr txBox="1"/>
          <p:nvPr>
            <p:ph idx="9" type="subTitle"/>
          </p:nvPr>
        </p:nvSpPr>
        <p:spPr>
          <a:xfrm>
            <a:off x="1505427" y="1991375"/>
            <a:ext cx="309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patron MVC</a:t>
            </a:r>
            <a:endParaRPr/>
          </a:p>
        </p:txBody>
      </p:sp>
      <p:sp>
        <p:nvSpPr>
          <p:cNvPr id="1277" name="Google Shape;1277;p41"/>
          <p:cNvSpPr txBox="1"/>
          <p:nvPr>
            <p:ph idx="13" type="subTitle"/>
          </p:nvPr>
        </p:nvSpPr>
        <p:spPr>
          <a:xfrm>
            <a:off x="4518300" y="1991375"/>
            <a:ext cx="31443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1278" name="Google Shape;1278;p41"/>
          <p:cNvSpPr txBox="1"/>
          <p:nvPr>
            <p:ph idx="14" type="subTitle"/>
          </p:nvPr>
        </p:nvSpPr>
        <p:spPr>
          <a:xfrm>
            <a:off x="1640751" y="3811850"/>
            <a:ext cx="28254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Améliorations</a:t>
            </a:r>
            <a:endParaRPr/>
          </a:p>
        </p:txBody>
      </p:sp>
      <p:sp>
        <p:nvSpPr>
          <p:cNvPr id="1279" name="Google Shape;1279;p41"/>
          <p:cNvSpPr txBox="1"/>
          <p:nvPr>
            <p:ph idx="15" type="subTitle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0" name="Google Shape;1280;p41"/>
          <p:cNvSpPr/>
          <p:nvPr/>
        </p:nvSpPr>
        <p:spPr>
          <a:xfrm>
            <a:off x="7689075" y="3016325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1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1"/>
          <p:cNvSpPr/>
          <p:nvPr/>
        </p:nvSpPr>
        <p:spPr>
          <a:xfrm>
            <a:off x="1093200" y="39052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1"/>
          <p:cNvSpPr/>
          <p:nvPr/>
        </p:nvSpPr>
        <p:spPr>
          <a:xfrm>
            <a:off x="1033950" y="40943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8" name="Google Shape;1288;p41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2"/>
          <p:cNvSpPr txBox="1"/>
          <p:nvPr>
            <p:ph type="title"/>
          </p:nvPr>
        </p:nvSpPr>
        <p:spPr>
          <a:xfrm>
            <a:off x="720000" y="1047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 MVC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4" name="Google Shape;1294;p42"/>
          <p:cNvSpPr/>
          <p:nvPr/>
        </p:nvSpPr>
        <p:spPr>
          <a:xfrm>
            <a:off x="1376800" y="58235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5" name="Google Shape;1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54475"/>
            <a:ext cx="3506271" cy="22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664" y="642350"/>
            <a:ext cx="1788261" cy="42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42"/>
          <p:cNvSpPr txBox="1"/>
          <p:nvPr/>
        </p:nvSpPr>
        <p:spPr>
          <a:xfrm>
            <a:off x="720000" y="3464750"/>
            <a:ext cx="50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model par élément en base de données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controller pour chaque élément important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Une vue ordonnée selon les fonctionnalités attendues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Utilisation du router1 car pas de nécessité de faire passer des paramètres dans notre controller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8" name="Google Shape;1298;p42"/>
          <p:cNvSpPr/>
          <p:nvPr/>
        </p:nvSpPr>
        <p:spPr>
          <a:xfrm>
            <a:off x="2707038" y="180950"/>
            <a:ext cx="576600" cy="53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2"/>
          <p:cNvSpPr txBox="1"/>
          <p:nvPr>
            <p:ph idx="4294967295" type="title"/>
          </p:nvPr>
        </p:nvSpPr>
        <p:spPr>
          <a:xfrm>
            <a:off x="2754300" y="257450"/>
            <a:ext cx="482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01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3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3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3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7" name="Google Shape;1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000"/>
            <a:ext cx="3834934" cy="266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094" y="1381625"/>
            <a:ext cx="4250506" cy="244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43"/>
          <p:cNvSpPr txBox="1"/>
          <p:nvPr>
            <p:ph idx="4294967295" type="body"/>
          </p:nvPr>
        </p:nvSpPr>
        <p:spPr>
          <a:xfrm>
            <a:off x="2291275" y="4076475"/>
            <a:ext cx="401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retrouve bien un rendez vous pris dans la liste des rdv du médecin</a:t>
            </a:r>
            <a:endParaRPr/>
          </a:p>
        </p:txBody>
      </p:sp>
      <p:sp>
        <p:nvSpPr>
          <p:cNvPr id="1310" name="Google Shape;1310;p43"/>
          <p:cNvSpPr txBox="1"/>
          <p:nvPr>
            <p:ph type="title"/>
          </p:nvPr>
        </p:nvSpPr>
        <p:spPr>
          <a:xfrm>
            <a:off x="554075" y="3261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Fonctionnalités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1" name="Google Shape;1311;p43"/>
          <p:cNvSpPr/>
          <p:nvPr/>
        </p:nvSpPr>
        <p:spPr>
          <a:xfrm>
            <a:off x="1950188" y="391325"/>
            <a:ext cx="576600" cy="53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3"/>
          <p:cNvSpPr txBox="1"/>
          <p:nvPr>
            <p:ph idx="4294967295" type="title"/>
          </p:nvPr>
        </p:nvSpPr>
        <p:spPr>
          <a:xfrm>
            <a:off x="1997450" y="467825"/>
            <a:ext cx="482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02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4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4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4"/>
          <p:cNvSpPr txBox="1"/>
          <p:nvPr>
            <p:ph idx="4294967295" type="body"/>
          </p:nvPr>
        </p:nvSpPr>
        <p:spPr>
          <a:xfrm>
            <a:off x="4862250" y="1229225"/>
            <a:ext cx="34074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Utilisation d’un fichier form_tools.php comme en TD pour gérer nos formulaires</a:t>
            </a:r>
            <a:endParaRPr/>
          </a:p>
        </p:txBody>
      </p:sp>
      <p:pic>
        <p:nvPicPr>
          <p:cNvPr id="1321" name="Google Shape;1321;p44"/>
          <p:cNvPicPr preferRelativeResize="0"/>
          <p:nvPr/>
        </p:nvPicPr>
        <p:blipFill rotWithShape="1">
          <a:blip r:embed="rId3">
            <a:alphaModFix/>
          </a:blip>
          <a:srcRect b="0" l="0" r="39744" t="42479"/>
          <a:stretch/>
        </p:blipFill>
        <p:spPr>
          <a:xfrm>
            <a:off x="41625" y="914725"/>
            <a:ext cx="4530374" cy="14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44"/>
          <p:cNvPicPr preferRelativeResize="0"/>
          <p:nvPr/>
        </p:nvPicPr>
        <p:blipFill rotWithShape="1">
          <a:blip r:embed="rId4">
            <a:alphaModFix/>
          </a:blip>
          <a:srcRect b="0" l="0" r="0" t="19387"/>
          <a:stretch/>
        </p:blipFill>
        <p:spPr>
          <a:xfrm>
            <a:off x="0" y="2446100"/>
            <a:ext cx="6155375" cy="269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44"/>
          <p:cNvSpPr txBox="1"/>
          <p:nvPr>
            <p:ph type="title"/>
          </p:nvPr>
        </p:nvSpPr>
        <p:spPr>
          <a:xfrm>
            <a:off x="720000" y="2357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Fonctionnalités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4" name="Google Shape;1324;p44"/>
          <p:cNvSpPr/>
          <p:nvPr/>
        </p:nvSpPr>
        <p:spPr>
          <a:xfrm>
            <a:off x="2116113" y="300925"/>
            <a:ext cx="576600" cy="53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4"/>
          <p:cNvSpPr txBox="1"/>
          <p:nvPr>
            <p:ph idx="4294967295" type="title"/>
          </p:nvPr>
        </p:nvSpPr>
        <p:spPr>
          <a:xfrm>
            <a:off x="2163375" y="377425"/>
            <a:ext cx="482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02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5"/>
          <p:cNvSpPr/>
          <p:nvPr/>
        </p:nvSpPr>
        <p:spPr>
          <a:xfrm>
            <a:off x="862375" y="1573047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 txBox="1"/>
          <p:nvPr>
            <p:ph type="title"/>
          </p:nvPr>
        </p:nvSpPr>
        <p:spPr>
          <a:xfrm>
            <a:off x="2156475" y="2494238"/>
            <a:ext cx="7039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 du site</a:t>
            </a:r>
            <a:endParaRPr/>
          </a:p>
        </p:txBody>
      </p:sp>
      <p:sp>
        <p:nvSpPr>
          <p:cNvPr id="1332" name="Google Shape;1332;p45"/>
          <p:cNvSpPr txBox="1"/>
          <p:nvPr>
            <p:ph idx="2" type="title"/>
          </p:nvPr>
        </p:nvSpPr>
        <p:spPr>
          <a:xfrm>
            <a:off x="834925" y="1668997"/>
            <a:ext cx="106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3" name="Google Shape;1333;p45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5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5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5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5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5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5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5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5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5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5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4" name="Google Shape;1344;p45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5" name="Google Shape;1345;p45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6" name="Google Shape;1346;p45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7" name="Google Shape;1347;p45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8" name="Google Shape;1348;p45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9" name="Google Shape;1349;p45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5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1" name="Google Shape;1351;p45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2" name="Google Shape;1352;p45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5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6"/>
          <p:cNvSpPr txBox="1"/>
          <p:nvPr>
            <p:ph idx="2" type="subTitle"/>
          </p:nvPr>
        </p:nvSpPr>
        <p:spPr>
          <a:xfrm>
            <a:off x="165875" y="2456500"/>
            <a:ext cx="35985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Dans la liste des rendez-vous d’un patient, on a ajouté la possibilité de lancer une navigation directement chez le praticien.</a:t>
            </a:r>
            <a:endParaRPr/>
          </a:p>
        </p:txBody>
      </p:sp>
      <p:sp>
        <p:nvSpPr>
          <p:cNvPr id="1359" name="Google Shape;1359;p46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6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6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2" name="Google Shape;1362;p46"/>
          <p:cNvPicPr preferRelativeResize="0"/>
          <p:nvPr/>
        </p:nvPicPr>
        <p:blipFill rotWithShape="1">
          <a:blip r:embed="rId3">
            <a:alphaModFix/>
          </a:blip>
          <a:srcRect b="19218" l="0" r="0" t="0"/>
          <a:stretch/>
        </p:blipFill>
        <p:spPr>
          <a:xfrm>
            <a:off x="0" y="0"/>
            <a:ext cx="9144000" cy="21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46"/>
          <p:cNvSpPr txBox="1"/>
          <p:nvPr>
            <p:ph idx="2" type="subTitle"/>
          </p:nvPr>
        </p:nvSpPr>
        <p:spPr>
          <a:xfrm>
            <a:off x="165875" y="3592575"/>
            <a:ext cx="35985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onglet va alors ouvrir Maps avec un trajet ayant comme point de départ l’adresse du patient et comme destination l’adresse du praticien.</a:t>
            </a:r>
            <a:endParaRPr/>
          </a:p>
        </p:txBody>
      </p:sp>
      <p:pic>
        <p:nvPicPr>
          <p:cNvPr id="1364" name="Google Shape;13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300" y="2635300"/>
            <a:ext cx="5402701" cy="2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7"/>
          <p:cNvSpPr txBox="1"/>
          <p:nvPr>
            <p:ph idx="2" type="subTitle"/>
          </p:nvPr>
        </p:nvSpPr>
        <p:spPr>
          <a:xfrm>
            <a:off x="4846550" y="1321988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l’ajout de date de rendez-vous, on a </a:t>
            </a:r>
            <a:r>
              <a:rPr lang="en"/>
              <a:t>créé</a:t>
            </a:r>
            <a:r>
              <a:rPr lang="en"/>
              <a:t> un calendrier en js qui permet de bloquer les dates lorsque des disponibilités ont déjà été </a:t>
            </a:r>
            <a:r>
              <a:rPr lang="en"/>
              <a:t>ajoutées</a:t>
            </a:r>
            <a:r>
              <a:rPr lang="en"/>
              <a:t>. En effet, on considère qu’un praticien ne veut pas rajouter d’autres disponibilités pour ne pas se surcharger.</a:t>
            </a:r>
            <a:endParaRPr/>
          </a:p>
        </p:txBody>
      </p:sp>
      <p:pic>
        <p:nvPicPr>
          <p:cNvPr id="1370" name="Google Shape;1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75" y="718600"/>
            <a:ext cx="3406475" cy="35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8"/>
          <p:cNvSpPr txBox="1"/>
          <p:nvPr>
            <p:ph type="title"/>
          </p:nvPr>
        </p:nvSpPr>
        <p:spPr>
          <a:xfrm>
            <a:off x="554075" y="3261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6" name="Google Shape;1376;p48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8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8"/>
          <p:cNvSpPr/>
          <p:nvPr/>
        </p:nvSpPr>
        <p:spPr>
          <a:xfrm flipH="1">
            <a:off x="793573" y="4400275"/>
            <a:ext cx="203100" cy="20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8"/>
          <p:cNvSpPr txBox="1"/>
          <p:nvPr>
            <p:ph idx="4294967295" type="body"/>
          </p:nvPr>
        </p:nvSpPr>
        <p:spPr>
          <a:xfrm>
            <a:off x="1769600" y="1229225"/>
            <a:ext cx="33972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Application fonctionnelle respectant le patron MVC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Persistence des données en base</a:t>
            </a:r>
            <a:endParaRPr/>
          </a:p>
        </p:txBody>
      </p:sp>
      <p:pic>
        <p:nvPicPr>
          <p:cNvPr id="1380" name="Google Shape;1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9" y="1229225"/>
            <a:ext cx="1624713" cy="38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8"/>
          <p:cNvSpPr/>
          <p:nvPr/>
        </p:nvSpPr>
        <p:spPr>
          <a:xfrm>
            <a:off x="3054527" y="2852050"/>
            <a:ext cx="3034934" cy="1944499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8"/>
          <p:cNvSpPr txBox="1"/>
          <p:nvPr>
            <p:ph idx="4294967295" type="body"/>
          </p:nvPr>
        </p:nvSpPr>
        <p:spPr>
          <a:xfrm>
            <a:off x="3676788" y="3151100"/>
            <a:ext cx="1880100" cy="944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Promis aucune vue n’appelle le </a:t>
            </a:r>
            <a:r>
              <a:rPr b="1" lang="en" sz="1800"/>
              <a:t>modèle</a:t>
            </a:r>
            <a:endParaRPr b="1" sz="1800"/>
          </a:p>
        </p:txBody>
      </p:sp>
      <p:sp>
        <p:nvSpPr>
          <p:cNvPr id="1383" name="Google Shape;1383;p48"/>
          <p:cNvSpPr/>
          <p:nvPr/>
        </p:nvSpPr>
        <p:spPr>
          <a:xfrm>
            <a:off x="5419075" y="545950"/>
            <a:ext cx="3581700" cy="2182500"/>
          </a:xfrm>
          <a:prstGeom prst="cloudCallout">
            <a:avLst>
              <a:gd fmla="val -31792" name="adj1"/>
              <a:gd fmla="val 553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Ajout de nouvelles fonctionnalités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Amélioration du MVC en intégrant un système d’ORM</a:t>
            </a:r>
            <a:endParaRPr/>
          </a:p>
        </p:txBody>
      </p:sp>
      <p:sp>
        <p:nvSpPr>
          <p:cNvPr id="1384" name="Google Shape;1384;p48"/>
          <p:cNvSpPr/>
          <p:nvPr/>
        </p:nvSpPr>
        <p:spPr>
          <a:xfrm>
            <a:off x="2559788" y="391325"/>
            <a:ext cx="576600" cy="53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8"/>
          <p:cNvSpPr txBox="1"/>
          <p:nvPr>
            <p:ph idx="4294967295" type="title"/>
          </p:nvPr>
        </p:nvSpPr>
        <p:spPr>
          <a:xfrm>
            <a:off x="2607050" y="467825"/>
            <a:ext cx="482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04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