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7" d="100"/>
          <a:sy n="157" d="100"/>
        </p:scale>
        <p:origin x="294" y="138"/>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1095101" y="988447"/>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Archana R</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:au713921104002</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6001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a:solidFill>
                  <a:schemeClr val="dk1"/>
                </a:solidFill>
              </a:rPr>
              <a:t>Sri Ranganathar Institute of </a:t>
            </a:r>
            <a:r>
              <a:rPr lang="en-US" sz="1100" b="0" i="0" u="none" strike="noStrike" cap="none" dirty="0">
                <a:solidFill>
                  <a:schemeClr val="dk1"/>
                </a:solidFill>
                <a:latin typeface="Arial"/>
                <a:ea typeface="Arial"/>
                <a:cs typeface="Arial"/>
                <a:sym typeface="Arial"/>
              </a:rPr>
              <a:t>Engineering &amp; Technology-Coimbatore</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408" t="11544" r="-132" b="5471"/>
          <a:stretch/>
        </p:blipFill>
        <p:spPr>
          <a:xfrm>
            <a:off x="1335640" y="1507713"/>
            <a:ext cx="6803218" cy="31829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575" y="1267732"/>
            <a:ext cx="6411074" cy="36044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9753" y="1267700"/>
            <a:ext cx="6667928" cy="374887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dirty="0"/>
              <a:t>Departments-Page</a:t>
            </a:r>
            <a:endParaRPr dirty="0"/>
          </a:p>
        </p:txBody>
      </p:sp>
      <p:pic>
        <p:nvPicPr>
          <p:cNvPr id="6" name="Picture 5">
            <a:extLst>
              <a:ext uri="{FF2B5EF4-FFF2-40B4-BE49-F238E27FC236}">
                <a16:creationId xmlns:a16="http://schemas.microsoft.com/office/drawing/2014/main" id="{7417099E-BEC7-02D0-4A92-7A0C9953B804}"/>
              </a:ext>
            </a:extLst>
          </p:cNvPr>
          <p:cNvPicPr>
            <a:picLocks noChangeAspect="1"/>
          </p:cNvPicPr>
          <p:nvPr/>
        </p:nvPicPr>
        <p:blipFill>
          <a:blip r:embed="rId3"/>
          <a:stretch>
            <a:fillRect/>
          </a:stretch>
        </p:blipFill>
        <p:spPr>
          <a:xfrm>
            <a:off x="1580989" y="1731079"/>
            <a:ext cx="5730737" cy="254077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with 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dirty="0">
                <a:solidFill>
                  <a:srgbClr val="213164"/>
                </a:solidFill>
                <a:latin typeface="Arial"/>
                <a:ea typeface="Arial"/>
                <a:cs typeface="Arial"/>
                <a:sym typeface="Arial"/>
              </a:rPr>
              <a:t>CAPSTONE PROJECT SHOWCASE</a:t>
            </a:r>
            <a:endParaRPr dirty="0"/>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4" name="Picture 3">
            <a:extLst>
              <a:ext uri="{FF2B5EF4-FFF2-40B4-BE49-F238E27FC236}">
                <a16:creationId xmlns:a16="http://schemas.microsoft.com/office/drawing/2014/main" id="{01922E8E-5D88-9E87-DE70-0F28276D8C71}"/>
              </a:ext>
            </a:extLst>
          </p:cNvPr>
          <p:cNvPicPr>
            <a:picLocks noChangeAspect="1"/>
          </p:cNvPicPr>
          <p:nvPr/>
        </p:nvPicPr>
        <p:blipFill>
          <a:blip r:embed="rId3"/>
          <a:stretch>
            <a:fillRect/>
          </a:stretch>
        </p:blipFill>
        <p:spPr>
          <a:xfrm>
            <a:off x="1504207" y="1367994"/>
            <a:ext cx="5730737" cy="251297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1050</Words>
  <Application>Microsoft Office PowerPoint</Application>
  <PresentationFormat>On-screen Show (16:9)</PresentationFormat>
  <Paragraphs>70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ADMIN</cp:lastModifiedBy>
  <cp:revision>7</cp:revision>
  <dcterms:modified xsi:type="dcterms:W3CDTF">2024-04-10T10:40:08Z</dcterms:modified>
</cp:coreProperties>
</file>