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5" r:id="rId7"/>
    <p:sldId id="280" r:id="rId8"/>
    <p:sldId id="281" r:id="rId9"/>
    <p:sldId id="282" r:id="rId10"/>
    <p:sldId id="284" r:id="rId11"/>
    <p:sldId id="286"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921172-9988-4BF3-9D5A-D56618C7D708}" v="1" dt="2023-09-29T07:01:43.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66" d="100"/>
          <a:sy n="66" d="100"/>
        </p:scale>
        <p:origin x="104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K B" userId="e70e086aaf26281d" providerId="LiveId" clId="{F9921172-9988-4BF3-9D5A-D56618C7D708}"/>
    <pc:docChg chg="custSel addSld modSld">
      <pc:chgData name="Akshaya K B" userId="e70e086aaf26281d" providerId="LiveId" clId="{F9921172-9988-4BF3-9D5A-D56618C7D708}" dt="2023-09-29T07:04:22.970" v="222" actId="20577"/>
      <pc:docMkLst>
        <pc:docMk/>
      </pc:docMkLst>
      <pc:sldChg chg="modSp mod">
        <pc:chgData name="Akshaya K B" userId="e70e086aaf26281d" providerId="LiveId" clId="{F9921172-9988-4BF3-9D5A-D56618C7D708}" dt="2023-09-29T07:03:01.730" v="186" actId="27636"/>
        <pc:sldMkLst>
          <pc:docMk/>
          <pc:sldMk cId="3220235682" sldId="279"/>
        </pc:sldMkLst>
        <pc:spChg chg="mod">
          <ac:chgData name="Akshaya K B" userId="e70e086aaf26281d" providerId="LiveId" clId="{F9921172-9988-4BF3-9D5A-D56618C7D708}" dt="2023-09-29T07:03:01.730" v="186" actId="27636"/>
          <ac:spMkLst>
            <pc:docMk/>
            <pc:sldMk cId="3220235682" sldId="279"/>
            <ac:spMk id="24" creationId="{F260476B-CCA6-412B-A9C5-399C34AE6F05}"/>
          </ac:spMkLst>
        </pc:spChg>
      </pc:sldChg>
      <pc:sldChg chg="modSp mod">
        <pc:chgData name="Akshaya K B" userId="e70e086aaf26281d" providerId="LiveId" clId="{F9921172-9988-4BF3-9D5A-D56618C7D708}" dt="2023-09-29T06:52:27.691" v="11" actId="2711"/>
        <pc:sldMkLst>
          <pc:docMk/>
          <pc:sldMk cId="3641612003" sldId="280"/>
        </pc:sldMkLst>
        <pc:spChg chg="mod">
          <ac:chgData name="Akshaya K B" userId="e70e086aaf26281d" providerId="LiveId" clId="{F9921172-9988-4BF3-9D5A-D56618C7D708}" dt="2023-09-29T06:52:27.691" v="11" actId="2711"/>
          <ac:spMkLst>
            <pc:docMk/>
            <pc:sldMk cId="3641612003" sldId="280"/>
            <ac:spMk id="2" creationId="{A5FC5CF8-3044-B7B5-F4E7-539DB3A20203}"/>
          </ac:spMkLst>
        </pc:spChg>
      </pc:sldChg>
      <pc:sldChg chg="modSp mod">
        <pc:chgData name="Akshaya K B" userId="e70e086aaf26281d" providerId="LiveId" clId="{F9921172-9988-4BF3-9D5A-D56618C7D708}" dt="2023-09-29T06:52:02.883" v="8" actId="2711"/>
        <pc:sldMkLst>
          <pc:docMk/>
          <pc:sldMk cId="2915914753" sldId="281"/>
        </pc:sldMkLst>
        <pc:spChg chg="mod">
          <ac:chgData name="Akshaya K B" userId="e70e086aaf26281d" providerId="LiveId" clId="{F9921172-9988-4BF3-9D5A-D56618C7D708}" dt="2023-09-29T06:52:02.883" v="8" actId="2711"/>
          <ac:spMkLst>
            <pc:docMk/>
            <pc:sldMk cId="2915914753" sldId="281"/>
            <ac:spMk id="2" creationId="{2B92C2DC-DD40-E657-D4D0-D368F0B7A0DD}"/>
          </ac:spMkLst>
        </pc:spChg>
      </pc:sldChg>
      <pc:sldChg chg="modSp mod">
        <pc:chgData name="Akshaya K B" userId="e70e086aaf26281d" providerId="LiveId" clId="{F9921172-9988-4BF3-9D5A-D56618C7D708}" dt="2023-09-29T06:51:11.343" v="5" actId="2711"/>
        <pc:sldMkLst>
          <pc:docMk/>
          <pc:sldMk cId="3372681216" sldId="282"/>
        </pc:sldMkLst>
        <pc:spChg chg="mod">
          <ac:chgData name="Akshaya K B" userId="e70e086aaf26281d" providerId="LiveId" clId="{F9921172-9988-4BF3-9D5A-D56618C7D708}" dt="2023-09-29T06:49:48.775" v="1" actId="120"/>
          <ac:spMkLst>
            <pc:docMk/>
            <pc:sldMk cId="3372681216" sldId="282"/>
            <ac:spMk id="2" creationId="{D8D7186C-53E6-9BEA-2838-0E0DD2C60333}"/>
          </ac:spMkLst>
        </pc:spChg>
        <pc:spChg chg="mod">
          <ac:chgData name="Akshaya K B" userId="e70e086aaf26281d" providerId="LiveId" clId="{F9921172-9988-4BF3-9D5A-D56618C7D708}" dt="2023-09-29T06:51:11.343" v="5" actId="2711"/>
          <ac:spMkLst>
            <pc:docMk/>
            <pc:sldMk cId="3372681216" sldId="282"/>
            <ac:spMk id="6" creationId="{D756ABB5-791F-7AD0-348F-E1EA23405E86}"/>
          </ac:spMkLst>
        </pc:spChg>
      </pc:sldChg>
      <pc:sldChg chg="modSp new mod">
        <pc:chgData name="Akshaya K B" userId="e70e086aaf26281d" providerId="LiveId" clId="{F9921172-9988-4BF3-9D5A-D56618C7D708}" dt="2023-09-29T07:03:53.761" v="211" actId="27636"/>
        <pc:sldMkLst>
          <pc:docMk/>
          <pc:sldMk cId="1373621510" sldId="285"/>
        </pc:sldMkLst>
        <pc:spChg chg="mod">
          <ac:chgData name="Akshaya K B" userId="e70e086aaf26281d" providerId="LiveId" clId="{F9921172-9988-4BF3-9D5A-D56618C7D708}" dt="2023-09-29T07:03:47.454" v="209" actId="14100"/>
          <ac:spMkLst>
            <pc:docMk/>
            <pc:sldMk cId="1373621510" sldId="285"/>
            <ac:spMk id="2" creationId="{4C04ED4F-BA17-77D6-FC7E-4D657C2027DF}"/>
          </ac:spMkLst>
        </pc:spChg>
        <pc:spChg chg="mod">
          <ac:chgData name="Akshaya K B" userId="e70e086aaf26281d" providerId="LiveId" clId="{F9921172-9988-4BF3-9D5A-D56618C7D708}" dt="2023-09-29T07:03:53.761" v="211" actId="27636"/>
          <ac:spMkLst>
            <pc:docMk/>
            <pc:sldMk cId="1373621510" sldId="285"/>
            <ac:spMk id="3" creationId="{501288F7-6845-B248-4186-F5535E159CBC}"/>
          </ac:spMkLst>
        </pc:spChg>
      </pc:sldChg>
      <pc:sldChg chg="addSp modSp new mod">
        <pc:chgData name="Akshaya K B" userId="e70e086aaf26281d" providerId="LiveId" clId="{F9921172-9988-4BF3-9D5A-D56618C7D708}" dt="2023-09-29T07:04:22.970" v="222" actId="20577"/>
        <pc:sldMkLst>
          <pc:docMk/>
          <pc:sldMk cId="1181883859" sldId="286"/>
        </pc:sldMkLst>
        <pc:spChg chg="add mod">
          <ac:chgData name="Akshaya K B" userId="e70e086aaf26281d" providerId="LiveId" clId="{F9921172-9988-4BF3-9D5A-D56618C7D708}" dt="2023-09-29T07:04:22.970" v="222" actId="20577"/>
          <ac:spMkLst>
            <pc:docMk/>
            <pc:sldMk cId="1181883859" sldId="286"/>
            <ac:spMk id="3" creationId="{3006F1B8-8913-82F8-5B00-5DF4861DD506}"/>
          </ac:spMkLst>
        </pc:spChg>
      </pc:sldChg>
      <pc:sldChg chg="addSp modSp new mod">
        <pc:chgData name="Akshaya K B" userId="e70e086aaf26281d" providerId="LiveId" clId="{F9921172-9988-4BF3-9D5A-D56618C7D708}" dt="2023-09-29T07:02:31.932" v="154" actId="14100"/>
        <pc:sldMkLst>
          <pc:docMk/>
          <pc:sldMk cId="603358901" sldId="287"/>
        </pc:sldMkLst>
        <pc:spChg chg="add mod">
          <ac:chgData name="Akshaya K B" userId="e70e086aaf26281d" providerId="LiveId" clId="{F9921172-9988-4BF3-9D5A-D56618C7D708}" dt="2023-09-29T07:02:31.932" v="154" actId="14100"/>
          <ac:spMkLst>
            <pc:docMk/>
            <pc:sldMk cId="603358901" sldId="287"/>
            <ac:spMk id="2" creationId="{0CCB44F2-E77F-F912-58EB-D384ACA35776}"/>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0A56F-BA89-443B-8DB1-4FB9097334BF}" type="doc">
      <dgm:prSet loTypeId="urn:microsoft.com/office/officeart/2005/8/layout/pList2" loCatId="list" qsTypeId="urn:microsoft.com/office/officeart/2005/8/quickstyle/simple1" qsCatId="simple" csTypeId="urn:microsoft.com/office/officeart/2005/8/colors/accent6_3" csCatId="accent6" phldr="1"/>
      <dgm:spPr/>
      <dgm:t>
        <a:bodyPr/>
        <a:lstStyle/>
        <a:p>
          <a:endParaRPr lang="en-IN"/>
        </a:p>
      </dgm:t>
    </dgm:pt>
    <dgm:pt modelId="{38E5296F-10A3-4B18-A1BB-B1B36AE30EBF}">
      <dgm:prSet phldrT="[Text]"/>
      <dgm:spPr/>
      <dgm:t>
        <a:bodyPr/>
        <a:lstStyle/>
        <a:p>
          <a:r>
            <a:rPr lang="en-IN" dirty="0">
              <a:solidFill>
                <a:schemeClr val="bg1"/>
              </a:solidFill>
            </a:rPr>
            <a:t>RENEWABLE </a:t>
          </a:r>
          <a:r>
            <a:rPr lang="en-IN">
              <a:solidFill>
                <a:schemeClr val="bg1"/>
              </a:solidFill>
            </a:rPr>
            <a:t>ENERGY:</a:t>
          </a:r>
          <a:r>
            <a:rPr lang="en-US">
              <a:solidFill>
                <a:srgbClr val="EBECEF"/>
              </a:solidFill>
              <a:latin typeface="Epilogue" pitchFamily="34" charset="0"/>
              <a:ea typeface="Epilogue" pitchFamily="34" charset="-122"/>
              <a:cs typeface="Epilogue" pitchFamily="34" charset="-120"/>
            </a:rPr>
            <a:t>We can also monitor how much energy we're generating from renewable sources, such as wind and solar power.</a:t>
          </a:r>
          <a:endParaRPr lang="en-IN" dirty="0">
            <a:solidFill>
              <a:schemeClr val="bg1"/>
            </a:solidFill>
          </a:endParaRPr>
        </a:p>
      </dgm:t>
    </dgm:pt>
    <dgm:pt modelId="{BE785A26-CD97-4FBC-AA59-20F5B0E438B9}" type="parTrans" cxnId="{ADD3A879-F0D0-4577-9B48-4DE556BE6701}">
      <dgm:prSet/>
      <dgm:spPr/>
      <dgm:t>
        <a:bodyPr/>
        <a:lstStyle/>
        <a:p>
          <a:endParaRPr lang="en-IN"/>
        </a:p>
      </dgm:t>
    </dgm:pt>
    <dgm:pt modelId="{2E650055-A82D-4994-BD16-F9FB4605F0E0}" type="sibTrans" cxnId="{ADD3A879-F0D0-4577-9B48-4DE556BE6701}">
      <dgm:prSet/>
      <dgm:spPr/>
      <dgm:t>
        <a:bodyPr/>
        <a:lstStyle/>
        <a:p>
          <a:endParaRPr lang="en-IN"/>
        </a:p>
      </dgm:t>
    </dgm:pt>
    <dgm:pt modelId="{AEBCA178-7DE3-4164-8982-96301F094A90}">
      <dgm:prSet phldrT="[Text]"/>
      <dgm:spPr/>
      <dgm:t>
        <a:bodyPr/>
        <a:lstStyle/>
        <a:p>
          <a:r>
            <a:rPr lang="en-IN" dirty="0">
              <a:solidFill>
                <a:schemeClr val="bg1"/>
              </a:solidFill>
            </a:rPr>
            <a:t>SAVINGS:</a:t>
          </a:r>
          <a:r>
            <a:rPr lang="en-US" dirty="0">
              <a:solidFill>
                <a:srgbClr val="EBECEF"/>
              </a:solidFill>
              <a:latin typeface="Epilogue" pitchFamily="34" charset="0"/>
              <a:ea typeface="Epilogue" pitchFamily="34" charset="-122"/>
              <a:cs typeface="Epilogue" pitchFamily="34" charset="-120"/>
            </a:rPr>
            <a:t>We can also monitor how much energy we're generating from renewable sources, such as wind and solar power.</a:t>
          </a:r>
          <a:endParaRPr lang="en-IN" dirty="0">
            <a:solidFill>
              <a:schemeClr val="bg1"/>
            </a:solidFill>
          </a:endParaRPr>
        </a:p>
      </dgm:t>
    </dgm:pt>
    <dgm:pt modelId="{9F55B59E-E21B-4618-804C-BEB5B5C36A6C}" type="parTrans" cxnId="{8552DF7C-96E5-4940-B158-EAA779ECA526}">
      <dgm:prSet/>
      <dgm:spPr/>
      <dgm:t>
        <a:bodyPr/>
        <a:lstStyle/>
        <a:p>
          <a:endParaRPr lang="en-IN"/>
        </a:p>
      </dgm:t>
    </dgm:pt>
    <dgm:pt modelId="{DF5A7E74-FA07-465E-925D-1F8879BFA149}" type="sibTrans" cxnId="{8552DF7C-96E5-4940-B158-EAA779ECA526}">
      <dgm:prSet/>
      <dgm:spPr/>
      <dgm:t>
        <a:bodyPr/>
        <a:lstStyle/>
        <a:p>
          <a:endParaRPr lang="en-IN"/>
        </a:p>
      </dgm:t>
    </dgm:pt>
    <dgm:pt modelId="{77AB48B6-52AC-4B1B-8552-D8A2039DB55D}">
      <dgm:prSet/>
      <dgm:spPr/>
      <dgm:t>
        <a:bodyPr/>
        <a:lstStyle/>
        <a:p>
          <a:r>
            <a:rPr lang="en-US" dirty="0">
              <a:solidFill>
                <a:schemeClr val="bg1"/>
              </a:solidFill>
              <a:latin typeface="Epilogue" pitchFamily="34" charset="0"/>
              <a:ea typeface="Epilogue" pitchFamily="34" charset="-122"/>
              <a:cs typeface="Epilogue" pitchFamily="34" charset="-120"/>
            </a:rPr>
            <a:t>FOSSIL</a:t>
          </a:r>
          <a:r>
            <a:rPr lang="en-US" dirty="0">
              <a:solidFill>
                <a:srgbClr val="EBECEF"/>
              </a:solidFill>
              <a:latin typeface="Epilogue" pitchFamily="34" charset="0"/>
              <a:ea typeface="Epilogue" pitchFamily="34" charset="-122"/>
              <a:cs typeface="Epilogue" pitchFamily="34" charset="-120"/>
            </a:rPr>
            <a:t> </a:t>
          </a:r>
          <a:r>
            <a:rPr lang="en-US" dirty="0">
              <a:solidFill>
                <a:schemeClr val="bg1"/>
              </a:solidFill>
              <a:latin typeface="Epilogue" pitchFamily="34" charset="0"/>
              <a:ea typeface="Epilogue" pitchFamily="34" charset="-122"/>
              <a:cs typeface="Epilogue" pitchFamily="34" charset="-120"/>
            </a:rPr>
            <a:t>FUELS</a:t>
          </a:r>
          <a:r>
            <a:rPr lang="en-US" dirty="0">
              <a:solidFill>
                <a:srgbClr val="EBECEF"/>
              </a:solidFill>
              <a:latin typeface="Epilogue" pitchFamily="34" charset="0"/>
              <a:ea typeface="Epilogue" pitchFamily="34" charset="-122"/>
              <a:cs typeface="Epilogue" pitchFamily="34" charset="-120"/>
            </a:rPr>
            <a:t> :Measuring energy consumption helps us understand the extent of our reliance on fossil fuels, which contribute to climate change and environmental degradation</a:t>
          </a:r>
          <a:endParaRPr lang="en-IN" dirty="0"/>
        </a:p>
      </dgm:t>
    </dgm:pt>
    <dgm:pt modelId="{29B5C466-7DBE-470A-9CBF-67C1D55CF348}" type="parTrans" cxnId="{AF5193CC-D528-4880-B20D-A184449D0D2A}">
      <dgm:prSet/>
      <dgm:spPr/>
      <dgm:t>
        <a:bodyPr/>
        <a:lstStyle/>
        <a:p>
          <a:endParaRPr lang="en-IN"/>
        </a:p>
      </dgm:t>
    </dgm:pt>
    <dgm:pt modelId="{F77C24AD-C8CD-4CC0-ADE0-742E8E68A8C0}" type="sibTrans" cxnId="{AF5193CC-D528-4880-B20D-A184449D0D2A}">
      <dgm:prSet/>
      <dgm:spPr/>
      <dgm:t>
        <a:bodyPr/>
        <a:lstStyle/>
        <a:p>
          <a:endParaRPr lang="en-IN"/>
        </a:p>
      </dgm:t>
    </dgm:pt>
    <dgm:pt modelId="{8E303C80-9721-43D5-BA3B-B09A00FC229B}" type="pres">
      <dgm:prSet presAssocID="{A4B0A56F-BA89-443B-8DB1-4FB9097334BF}" presName="Name0" presStyleCnt="0">
        <dgm:presLayoutVars>
          <dgm:dir/>
          <dgm:resizeHandles val="exact"/>
        </dgm:presLayoutVars>
      </dgm:prSet>
      <dgm:spPr/>
    </dgm:pt>
    <dgm:pt modelId="{0BFA22E2-BA4C-4820-B104-2DC0B8DA5676}" type="pres">
      <dgm:prSet presAssocID="{A4B0A56F-BA89-443B-8DB1-4FB9097334BF}" presName="bkgdShp" presStyleLbl="alignAccFollowNode1" presStyleIdx="0" presStyleCnt="1"/>
      <dgm:spPr/>
    </dgm:pt>
    <dgm:pt modelId="{3E658C9B-C759-4E2A-9B90-0558AE12DAE5}" type="pres">
      <dgm:prSet presAssocID="{A4B0A56F-BA89-443B-8DB1-4FB9097334BF}" presName="linComp" presStyleCnt="0"/>
      <dgm:spPr/>
    </dgm:pt>
    <dgm:pt modelId="{DB0DF095-E700-44DF-AB76-3A940A1F2371}" type="pres">
      <dgm:prSet presAssocID="{38E5296F-10A3-4B18-A1BB-B1B36AE30EBF}" presName="compNode" presStyleCnt="0"/>
      <dgm:spPr/>
    </dgm:pt>
    <dgm:pt modelId="{9EE2084F-6511-4902-AA14-DD7F80FC1F88}" type="pres">
      <dgm:prSet presAssocID="{38E5296F-10A3-4B18-A1BB-B1B36AE30EBF}" presName="node" presStyleLbl="node1" presStyleIdx="0" presStyleCnt="3">
        <dgm:presLayoutVars>
          <dgm:bulletEnabled val="1"/>
        </dgm:presLayoutVars>
      </dgm:prSet>
      <dgm:spPr/>
    </dgm:pt>
    <dgm:pt modelId="{4B5763A1-7E5A-42B4-A8BE-CA53061BF849}" type="pres">
      <dgm:prSet presAssocID="{38E5296F-10A3-4B18-A1BB-B1B36AE30EBF}" presName="invisiNode" presStyleLbl="node1" presStyleIdx="0" presStyleCnt="3"/>
      <dgm:spPr/>
    </dgm:pt>
    <dgm:pt modelId="{DC3AB4FC-F97B-4B7F-A8B2-EEB98B541B40}" type="pres">
      <dgm:prSet presAssocID="{38E5296F-10A3-4B18-A1BB-B1B36AE30EBF}" presName="imagNode" presStyleLbl="fgImgPlace1" presStyleIdx="0" presStyleCnt="3"/>
      <dgm:spPr>
        <a:blipFill>
          <a:blip xmlns:r="http://schemas.openxmlformats.org/officeDocument/2006/relationships" r:embed="rId1"/>
          <a:srcRect/>
          <a:stretch>
            <a:fillRect t="-33000" b="-33000"/>
          </a:stretch>
        </a:blipFill>
      </dgm:spPr>
    </dgm:pt>
    <dgm:pt modelId="{6E3D0728-52E2-4A71-96F8-3F53815B1DA7}" type="pres">
      <dgm:prSet presAssocID="{2E650055-A82D-4994-BD16-F9FB4605F0E0}" presName="sibTrans" presStyleLbl="sibTrans2D1" presStyleIdx="0" presStyleCnt="0"/>
      <dgm:spPr/>
    </dgm:pt>
    <dgm:pt modelId="{5785A0A2-2CE4-4DCB-995A-A670D19E2139}" type="pres">
      <dgm:prSet presAssocID="{77AB48B6-52AC-4B1B-8552-D8A2039DB55D}" presName="compNode" presStyleCnt="0"/>
      <dgm:spPr/>
    </dgm:pt>
    <dgm:pt modelId="{86B6B8D0-D2F4-4EF8-8EA5-D4E4C6E030C2}" type="pres">
      <dgm:prSet presAssocID="{77AB48B6-52AC-4B1B-8552-D8A2039DB55D}" presName="node" presStyleLbl="node1" presStyleIdx="1" presStyleCnt="3">
        <dgm:presLayoutVars>
          <dgm:bulletEnabled val="1"/>
        </dgm:presLayoutVars>
      </dgm:prSet>
      <dgm:spPr/>
    </dgm:pt>
    <dgm:pt modelId="{8793FF26-1BDA-46AE-8F8A-374A8C8C5D6E}" type="pres">
      <dgm:prSet presAssocID="{77AB48B6-52AC-4B1B-8552-D8A2039DB55D}" presName="invisiNode" presStyleLbl="node1" presStyleIdx="1" presStyleCnt="3"/>
      <dgm:spPr/>
    </dgm:pt>
    <dgm:pt modelId="{8550D374-6F9A-4E57-A43F-E7F156FCF913}" type="pres">
      <dgm:prSet presAssocID="{77AB48B6-52AC-4B1B-8552-D8A2039DB55D}" presName="imagNode" presStyleLbl="fgImgPlace1" presStyleIdx="1" presStyleCnt="3"/>
      <dgm:spPr>
        <a:blipFill>
          <a:blip xmlns:r="http://schemas.openxmlformats.org/officeDocument/2006/relationships" r:embed="rId2"/>
          <a:srcRect/>
          <a:stretch>
            <a:fillRect t="-22000" b="-22000"/>
          </a:stretch>
        </a:blipFill>
      </dgm:spPr>
    </dgm:pt>
    <dgm:pt modelId="{A8EBD79F-1E2B-4C0D-B053-5CFB39004295}" type="pres">
      <dgm:prSet presAssocID="{F77C24AD-C8CD-4CC0-ADE0-742E8E68A8C0}" presName="sibTrans" presStyleLbl="sibTrans2D1" presStyleIdx="0" presStyleCnt="0"/>
      <dgm:spPr/>
    </dgm:pt>
    <dgm:pt modelId="{C0C68B30-0F83-4212-80DA-3F1BDD99EEC1}" type="pres">
      <dgm:prSet presAssocID="{AEBCA178-7DE3-4164-8982-96301F094A90}" presName="compNode" presStyleCnt="0"/>
      <dgm:spPr/>
    </dgm:pt>
    <dgm:pt modelId="{FADD02A4-EBCA-469A-92D1-AD015782407E}" type="pres">
      <dgm:prSet presAssocID="{AEBCA178-7DE3-4164-8982-96301F094A90}" presName="node" presStyleLbl="node1" presStyleIdx="2" presStyleCnt="3" custLinFactNeighborX="-1005" custLinFactNeighborY="2593">
        <dgm:presLayoutVars>
          <dgm:bulletEnabled val="1"/>
        </dgm:presLayoutVars>
      </dgm:prSet>
      <dgm:spPr/>
    </dgm:pt>
    <dgm:pt modelId="{CAD86924-442F-46D6-84EA-8049205C7341}" type="pres">
      <dgm:prSet presAssocID="{AEBCA178-7DE3-4164-8982-96301F094A90}" presName="invisiNode" presStyleLbl="node1" presStyleIdx="2" presStyleCnt="3"/>
      <dgm:spPr/>
    </dgm:pt>
    <dgm:pt modelId="{E8324247-649A-49E4-BC5C-E39BE1F8E397}" type="pres">
      <dgm:prSet presAssocID="{AEBCA178-7DE3-4164-8982-96301F094A90}" presName="imagNode" presStyleLbl="fgImgPlace1" presStyleIdx="2" presStyleCnt="3"/>
      <dgm:spPr>
        <a:blipFill>
          <a:blip xmlns:r="http://schemas.openxmlformats.org/officeDocument/2006/relationships" r:embed="rId3"/>
          <a:srcRect/>
          <a:stretch>
            <a:fillRect t="-27000" b="-27000"/>
          </a:stretch>
        </a:blipFill>
      </dgm:spPr>
    </dgm:pt>
  </dgm:ptLst>
  <dgm:cxnLst>
    <dgm:cxn modelId="{F737311A-4985-47D0-B858-E05CB635B5FD}" type="presOf" srcId="{A4B0A56F-BA89-443B-8DB1-4FB9097334BF}" destId="{8E303C80-9721-43D5-BA3B-B09A00FC229B}" srcOrd="0" destOrd="0" presId="urn:microsoft.com/office/officeart/2005/8/layout/pList2"/>
    <dgm:cxn modelId="{17BAFE1A-97F5-4141-BF1E-94F8624EFD4D}" type="presOf" srcId="{2E650055-A82D-4994-BD16-F9FB4605F0E0}" destId="{6E3D0728-52E2-4A71-96F8-3F53815B1DA7}" srcOrd="0" destOrd="0" presId="urn:microsoft.com/office/officeart/2005/8/layout/pList2"/>
    <dgm:cxn modelId="{16B4673F-C3A8-47A6-9CCF-770E8AE34CE0}" type="presOf" srcId="{77AB48B6-52AC-4B1B-8552-D8A2039DB55D}" destId="{86B6B8D0-D2F4-4EF8-8EA5-D4E4C6E030C2}" srcOrd="0" destOrd="0" presId="urn:microsoft.com/office/officeart/2005/8/layout/pList2"/>
    <dgm:cxn modelId="{5DA95A62-707F-4FC8-9D3C-5D168A9C4CD1}" type="presOf" srcId="{AEBCA178-7DE3-4164-8982-96301F094A90}" destId="{FADD02A4-EBCA-469A-92D1-AD015782407E}" srcOrd="0" destOrd="0" presId="urn:microsoft.com/office/officeart/2005/8/layout/pList2"/>
    <dgm:cxn modelId="{ADD3A879-F0D0-4577-9B48-4DE556BE6701}" srcId="{A4B0A56F-BA89-443B-8DB1-4FB9097334BF}" destId="{38E5296F-10A3-4B18-A1BB-B1B36AE30EBF}" srcOrd="0" destOrd="0" parTransId="{BE785A26-CD97-4FBC-AA59-20F5B0E438B9}" sibTransId="{2E650055-A82D-4994-BD16-F9FB4605F0E0}"/>
    <dgm:cxn modelId="{8552DF7C-96E5-4940-B158-EAA779ECA526}" srcId="{A4B0A56F-BA89-443B-8DB1-4FB9097334BF}" destId="{AEBCA178-7DE3-4164-8982-96301F094A90}" srcOrd="2" destOrd="0" parTransId="{9F55B59E-E21B-4618-804C-BEB5B5C36A6C}" sibTransId="{DF5A7E74-FA07-465E-925D-1F8879BFA149}"/>
    <dgm:cxn modelId="{7262A683-B82F-4534-9753-BBEC205F8931}" type="presOf" srcId="{F77C24AD-C8CD-4CC0-ADE0-742E8E68A8C0}" destId="{A8EBD79F-1E2B-4C0D-B053-5CFB39004295}" srcOrd="0" destOrd="0" presId="urn:microsoft.com/office/officeart/2005/8/layout/pList2"/>
    <dgm:cxn modelId="{AF5193CC-D528-4880-B20D-A184449D0D2A}" srcId="{A4B0A56F-BA89-443B-8DB1-4FB9097334BF}" destId="{77AB48B6-52AC-4B1B-8552-D8A2039DB55D}" srcOrd="1" destOrd="0" parTransId="{29B5C466-7DBE-470A-9CBF-67C1D55CF348}" sibTransId="{F77C24AD-C8CD-4CC0-ADE0-742E8E68A8C0}"/>
    <dgm:cxn modelId="{45F199D0-69BB-4F93-A02C-8F00AF04ED8C}" type="presOf" srcId="{38E5296F-10A3-4B18-A1BB-B1B36AE30EBF}" destId="{9EE2084F-6511-4902-AA14-DD7F80FC1F88}" srcOrd="0" destOrd="0" presId="urn:microsoft.com/office/officeart/2005/8/layout/pList2"/>
    <dgm:cxn modelId="{4E4920F4-DAF0-447C-A093-3F00F497F824}" type="presParOf" srcId="{8E303C80-9721-43D5-BA3B-B09A00FC229B}" destId="{0BFA22E2-BA4C-4820-B104-2DC0B8DA5676}" srcOrd="0" destOrd="0" presId="urn:microsoft.com/office/officeart/2005/8/layout/pList2"/>
    <dgm:cxn modelId="{C21BA7CE-AE62-4904-9D55-A7BB5DCEFF7C}" type="presParOf" srcId="{8E303C80-9721-43D5-BA3B-B09A00FC229B}" destId="{3E658C9B-C759-4E2A-9B90-0558AE12DAE5}" srcOrd="1" destOrd="0" presId="urn:microsoft.com/office/officeart/2005/8/layout/pList2"/>
    <dgm:cxn modelId="{1341B513-16A1-4C7F-AD05-FA78E01AB5E6}" type="presParOf" srcId="{3E658C9B-C759-4E2A-9B90-0558AE12DAE5}" destId="{DB0DF095-E700-44DF-AB76-3A940A1F2371}" srcOrd="0" destOrd="0" presId="urn:microsoft.com/office/officeart/2005/8/layout/pList2"/>
    <dgm:cxn modelId="{9BF1BED8-EB63-4135-8B80-C3D0DEB7DD58}" type="presParOf" srcId="{DB0DF095-E700-44DF-AB76-3A940A1F2371}" destId="{9EE2084F-6511-4902-AA14-DD7F80FC1F88}" srcOrd="0" destOrd="0" presId="urn:microsoft.com/office/officeart/2005/8/layout/pList2"/>
    <dgm:cxn modelId="{5F6295F2-249D-4EA3-9BCF-64FA9521C128}" type="presParOf" srcId="{DB0DF095-E700-44DF-AB76-3A940A1F2371}" destId="{4B5763A1-7E5A-42B4-A8BE-CA53061BF849}" srcOrd="1" destOrd="0" presId="urn:microsoft.com/office/officeart/2005/8/layout/pList2"/>
    <dgm:cxn modelId="{9C278F4F-7D02-400E-8AC2-16931368E5D5}" type="presParOf" srcId="{DB0DF095-E700-44DF-AB76-3A940A1F2371}" destId="{DC3AB4FC-F97B-4B7F-A8B2-EEB98B541B40}" srcOrd="2" destOrd="0" presId="urn:microsoft.com/office/officeart/2005/8/layout/pList2"/>
    <dgm:cxn modelId="{7F03A7D5-6CAB-4BD0-844F-62FBA12D08B4}" type="presParOf" srcId="{3E658C9B-C759-4E2A-9B90-0558AE12DAE5}" destId="{6E3D0728-52E2-4A71-96F8-3F53815B1DA7}" srcOrd="1" destOrd="0" presId="urn:microsoft.com/office/officeart/2005/8/layout/pList2"/>
    <dgm:cxn modelId="{B72112C5-D961-4DA1-8E45-1895FCB1855A}" type="presParOf" srcId="{3E658C9B-C759-4E2A-9B90-0558AE12DAE5}" destId="{5785A0A2-2CE4-4DCB-995A-A670D19E2139}" srcOrd="2" destOrd="0" presId="urn:microsoft.com/office/officeart/2005/8/layout/pList2"/>
    <dgm:cxn modelId="{954ADAF9-F23E-4BF3-BDE6-6869801A2C88}" type="presParOf" srcId="{5785A0A2-2CE4-4DCB-995A-A670D19E2139}" destId="{86B6B8D0-D2F4-4EF8-8EA5-D4E4C6E030C2}" srcOrd="0" destOrd="0" presId="urn:microsoft.com/office/officeart/2005/8/layout/pList2"/>
    <dgm:cxn modelId="{330A073A-9AD9-4467-86BE-11B47CDCF15F}" type="presParOf" srcId="{5785A0A2-2CE4-4DCB-995A-A670D19E2139}" destId="{8793FF26-1BDA-46AE-8F8A-374A8C8C5D6E}" srcOrd="1" destOrd="0" presId="urn:microsoft.com/office/officeart/2005/8/layout/pList2"/>
    <dgm:cxn modelId="{FD17769E-679F-4878-BF15-BD50ADA33CFC}" type="presParOf" srcId="{5785A0A2-2CE4-4DCB-995A-A670D19E2139}" destId="{8550D374-6F9A-4E57-A43F-E7F156FCF913}" srcOrd="2" destOrd="0" presId="urn:microsoft.com/office/officeart/2005/8/layout/pList2"/>
    <dgm:cxn modelId="{2510DA3C-60C3-4649-AD96-C0F5D9C7412E}" type="presParOf" srcId="{3E658C9B-C759-4E2A-9B90-0558AE12DAE5}" destId="{A8EBD79F-1E2B-4C0D-B053-5CFB39004295}" srcOrd="3" destOrd="0" presId="urn:microsoft.com/office/officeart/2005/8/layout/pList2"/>
    <dgm:cxn modelId="{BAC759F2-F8A4-46FA-80C2-CB9A66ADC2E4}" type="presParOf" srcId="{3E658C9B-C759-4E2A-9B90-0558AE12DAE5}" destId="{C0C68B30-0F83-4212-80DA-3F1BDD99EEC1}" srcOrd="4" destOrd="0" presId="urn:microsoft.com/office/officeart/2005/8/layout/pList2"/>
    <dgm:cxn modelId="{179AE56B-2904-4283-81CC-6685C3A8F556}" type="presParOf" srcId="{C0C68B30-0F83-4212-80DA-3F1BDD99EEC1}" destId="{FADD02A4-EBCA-469A-92D1-AD015782407E}" srcOrd="0" destOrd="0" presId="urn:microsoft.com/office/officeart/2005/8/layout/pList2"/>
    <dgm:cxn modelId="{CEA1E894-FE15-4238-995D-DD8C4E68F574}" type="presParOf" srcId="{C0C68B30-0F83-4212-80DA-3F1BDD99EEC1}" destId="{CAD86924-442F-46D6-84EA-8049205C7341}" srcOrd="1" destOrd="0" presId="urn:microsoft.com/office/officeart/2005/8/layout/pList2"/>
    <dgm:cxn modelId="{DB5705B0-28D1-4AF7-866F-F8F937FF3482}" type="presParOf" srcId="{C0C68B30-0F83-4212-80DA-3F1BDD99EEC1}" destId="{E8324247-649A-49E4-BC5C-E39BE1F8E397}"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A22E2-BA4C-4820-B104-2DC0B8DA5676}">
      <dsp:nvSpPr>
        <dsp:cNvPr id="0" name=""/>
        <dsp:cNvSpPr/>
      </dsp:nvSpPr>
      <dsp:spPr>
        <a:xfrm>
          <a:off x="0" y="0"/>
          <a:ext cx="9834880" cy="1832006"/>
        </a:xfrm>
        <a:prstGeom prst="roundRect">
          <a:avLst>
            <a:gd name="adj" fmla="val 1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3AB4FC-F97B-4B7F-A8B2-EEB98B541B40}">
      <dsp:nvSpPr>
        <dsp:cNvPr id="0" name=""/>
        <dsp:cNvSpPr/>
      </dsp:nvSpPr>
      <dsp:spPr>
        <a:xfrm>
          <a:off x="295046" y="244267"/>
          <a:ext cx="2888995" cy="1343471"/>
        </a:xfrm>
        <a:prstGeom prst="roundRect">
          <a:avLst>
            <a:gd name="adj" fmla="val 10000"/>
          </a:avLst>
        </a:prstGeom>
        <a:blipFill>
          <a:blip xmlns:r="http://schemas.openxmlformats.org/officeDocument/2006/relationships" r:embed="rId1"/>
          <a:srcRect/>
          <a:stretch>
            <a:fillRect t="-33000" b="-33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E2084F-6511-4902-AA14-DD7F80FC1F88}">
      <dsp:nvSpPr>
        <dsp:cNvPr id="0" name=""/>
        <dsp:cNvSpPr/>
      </dsp:nvSpPr>
      <dsp:spPr>
        <a:xfrm rot="10800000">
          <a:off x="295046" y="1832006"/>
          <a:ext cx="2888995" cy="2239118"/>
        </a:xfrm>
        <a:prstGeom prst="round2SameRect">
          <a:avLst>
            <a:gd name="adj1" fmla="val 10500"/>
            <a:gd name="adj2" fmla="val 0"/>
          </a:avLst>
        </a:prstGeom>
        <a:solidFill>
          <a:schemeClr val="accent6">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IN" sz="1700" kern="1200" dirty="0">
              <a:solidFill>
                <a:schemeClr val="bg1"/>
              </a:solidFill>
            </a:rPr>
            <a:t>RENEWABLE </a:t>
          </a:r>
          <a:r>
            <a:rPr lang="en-IN" sz="1700" kern="1200">
              <a:solidFill>
                <a:schemeClr val="bg1"/>
              </a:solidFill>
            </a:rPr>
            <a:t>ENERGY:</a:t>
          </a:r>
          <a:r>
            <a:rPr lang="en-US" sz="1700" kern="1200">
              <a:solidFill>
                <a:srgbClr val="EBECEF"/>
              </a:solidFill>
              <a:latin typeface="Epilogue" pitchFamily="34" charset="0"/>
              <a:ea typeface="Epilogue" pitchFamily="34" charset="-122"/>
              <a:cs typeface="Epilogue" pitchFamily="34" charset="-120"/>
            </a:rPr>
            <a:t>We can also monitor how much energy we're generating from renewable sources, such as wind and solar power.</a:t>
          </a:r>
          <a:endParaRPr lang="en-IN" sz="1700" kern="1200" dirty="0">
            <a:solidFill>
              <a:schemeClr val="bg1"/>
            </a:solidFill>
          </a:endParaRPr>
        </a:p>
      </dsp:txBody>
      <dsp:txXfrm rot="10800000">
        <a:off x="363907" y="1832006"/>
        <a:ext cx="2751273" cy="2170257"/>
      </dsp:txXfrm>
    </dsp:sp>
    <dsp:sp modelId="{8550D374-6F9A-4E57-A43F-E7F156FCF913}">
      <dsp:nvSpPr>
        <dsp:cNvPr id="0" name=""/>
        <dsp:cNvSpPr/>
      </dsp:nvSpPr>
      <dsp:spPr>
        <a:xfrm>
          <a:off x="3472942" y="244267"/>
          <a:ext cx="2888995" cy="1343471"/>
        </a:xfrm>
        <a:prstGeom prst="roundRect">
          <a:avLst>
            <a:gd name="adj" fmla="val 10000"/>
          </a:avLst>
        </a:prstGeom>
        <a:blipFill>
          <a:blip xmlns:r="http://schemas.openxmlformats.org/officeDocument/2006/relationships" r:embed="rId2"/>
          <a:srcRect/>
          <a:stretch>
            <a:fillRect t="-22000" b="-22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B6B8D0-D2F4-4EF8-8EA5-D4E4C6E030C2}">
      <dsp:nvSpPr>
        <dsp:cNvPr id="0" name=""/>
        <dsp:cNvSpPr/>
      </dsp:nvSpPr>
      <dsp:spPr>
        <a:xfrm rot="10800000">
          <a:off x="3472942" y="1832006"/>
          <a:ext cx="2888995" cy="2239118"/>
        </a:xfrm>
        <a:prstGeom prst="round2SameRect">
          <a:avLst>
            <a:gd name="adj1" fmla="val 10500"/>
            <a:gd name="adj2" fmla="val 0"/>
          </a:avLst>
        </a:prstGeom>
        <a:solidFill>
          <a:schemeClr val="accent6">
            <a:shade val="80000"/>
            <a:hueOff val="-262118"/>
            <a:satOff val="-11340"/>
            <a:lumOff val="1526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Epilogue" pitchFamily="34" charset="0"/>
              <a:ea typeface="Epilogue" pitchFamily="34" charset="-122"/>
              <a:cs typeface="Epilogue" pitchFamily="34" charset="-120"/>
            </a:rPr>
            <a:t>FOSSIL</a:t>
          </a:r>
          <a:r>
            <a:rPr lang="en-US" sz="1700" kern="1200" dirty="0">
              <a:solidFill>
                <a:srgbClr val="EBECEF"/>
              </a:solidFill>
              <a:latin typeface="Epilogue" pitchFamily="34" charset="0"/>
              <a:ea typeface="Epilogue" pitchFamily="34" charset="-122"/>
              <a:cs typeface="Epilogue" pitchFamily="34" charset="-120"/>
            </a:rPr>
            <a:t> </a:t>
          </a:r>
          <a:r>
            <a:rPr lang="en-US" sz="1700" kern="1200" dirty="0">
              <a:solidFill>
                <a:schemeClr val="bg1"/>
              </a:solidFill>
              <a:latin typeface="Epilogue" pitchFamily="34" charset="0"/>
              <a:ea typeface="Epilogue" pitchFamily="34" charset="-122"/>
              <a:cs typeface="Epilogue" pitchFamily="34" charset="-120"/>
            </a:rPr>
            <a:t>FUELS</a:t>
          </a:r>
          <a:r>
            <a:rPr lang="en-US" sz="1700" kern="1200" dirty="0">
              <a:solidFill>
                <a:srgbClr val="EBECEF"/>
              </a:solidFill>
              <a:latin typeface="Epilogue" pitchFamily="34" charset="0"/>
              <a:ea typeface="Epilogue" pitchFamily="34" charset="-122"/>
              <a:cs typeface="Epilogue" pitchFamily="34" charset="-120"/>
            </a:rPr>
            <a:t> :Measuring energy consumption helps us understand the extent of our reliance on fossil fuels, which contribute to climate change and environmental degradation</a:t>
          </a:r>
          <a:endParaRPr lang="en-IN" sz="1700" kern="1200" dirty="0"/>
        </a:p>
      </dsp:txBody>
      <dsp:txXfrm rot="10800000">
        <a:off x="3541803" y="1832006"/>
        <a:ext cx="2751273" cy="2170257"/>
      </dsp:txXfrm>
    </dsp:sp>
    <dsp:sp modelId="{E8324247-649A-49E4-BC5C-E39BE1F8E397}">
      <dsp:nvSpPr>
        <dsp:cNvPr id="0" name=""/>
        <dsp:cNvSpPr/>
      </dsp:nvSpPr>
      <dsp:spPr>
        <a:xfrm>
          <a:off x="6650837" y="244267"/>
          <a:ext cx="2888995" cy="1343471"/>
        </a:xfrm>
        <a:prstGeom prst="roundRect">
          <a:avLst>
            <a:gd name="adj" fmla="val 10000"/>
          </a:avLst>
        </a:prstGeom>
        <a:blipFill>
          <a:blip xmlns:r="http://schemas.openxmlformats.org/officeDocument/2006/relationships" r:embed="rId3"/>
          <a:srcRect/>
          <a:stretch>
            <a:fillRect t="-27000" b="-27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DD02A4-EBCA-469A-92D1-AD015782407E}">
      <dsp:nvSpPr>
        <dsp:cNvPr id="0" name=""/>
        <dsp:cNvSpPr/>
      </dsp:nvSpPr>
      <dsp:spPr>
        <a:xfrm rot="10800000">
          <a:off x="6621803" y="1832006"/>
          <a:ext cx="2888995" cy="2239118"/>
        </a:xfrm>
        <a:prstGeom prst="round2SameRect">
          <a:avLst>
            <a:gd name="adj1" fmla="val 10500"/>
            <a:gd name="adj2" fmla="val 0"/>
          </a:avLst>
        </a:prstGeom>
        <a:solidFill>
          <a:schemeClr val="accent6">
            <a:shade val="80000"/>
            <a:hueOff val="-524235"/>
            <a:satOff val="-22681"/>
            <a:lumOff val="3053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IN" sz="1700" kern="1200" dirty="0">
              <a:solidFill>
                <a:schemeClr val="bg1"/>
              </a:solidFill>
            </a:rPr>
            <a:t>SAVINGS:</a:t>
          </a:r>
          <a:r>
            <a:rPr lang="en-US" sz="1700" kern="1200" dirty="0">
              <a:solidFill>
                <a:srgbClr val="EBECEF"/>
              </a:solidFill>
              <a:latin typeface="Epilogue" pitchFamily="34" charset="0"/>
              <a:ea typeface="Epilogue" pitchFamily="34" charset="-122"/>
              <a:cs typeface="Epilogue" pitchFamily="34" charset="-120"/>
            </a:rPr>
            <a:t>We can also monitor how much energy we're generating from renewable sources, such as wind and solar power.</a:t>
          </a:r>
          <a:endParaRPr lang="en-IN" sz="1700" kern="1200" dirty="0">
            <a:solidFill>
              <a:schemeClr val="bg1"/>
            </a:solidFill>
          </a:endParaRPr>
        </a:p>
      </dsp:txBody>
      <dsp:txXfrm rot="10800000">
        <a:off x="6690664" y="1832006"/>
        <a:ext cx="2751273" cy="2170257"/>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9/29/2023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solidFill>
                  <a:srgbClr val="FFFFFF"/>
                </a:solidFill>
                <a:latin typeface="Fraunces" pitchFamily="34" charset="0"/>
                <a:ea typeface="Fraunces" pitchFamily="34" charset="-122"/>
                <a:cs typeface="Fraunces" pitchFamily="34" charset="-120"/>
              </a:rPr>
              <a:t>Measure Energy Consumption</a:t>
            </a:r>
            <a:br>
              <a:rPr lang="en-US" sz="4000" dirty="0"/>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61530" y="3976914"/>
            <a:ext cx="3485072" cy="1438421"/>
          </a:xfrm>
        </p:spPr>
        <p:txBody>
          <a:bodyPr>
            <a:normAutofit fontScale="70000" lnSpcReduction="20000"/>
          </a:bodyPr>
          <a:lstStyle/>
          <a:p>
            <a:pPr algn="l"/>
            <a:r>
              <a:rPr lang="en-US" sz="2300" dirty="0"/>
              <a:t>                      </a:t>
            </a:r>
            <a:r>
              <a:rPr lang="en-US" sz="2300" dirty="0">
                <a:latin typeface="Algerian" panose="04020705040A02060702" pitchFamily="82" charset="0"/>
              </a:rPr>
              <a:t>team4:</a:t>
            </a:r>
          </a:p>
          <a:p>
            <a:pPr algn="l"/>
            <a:r>
              <a:rPr lang="en-US" sz="2300" dirty="0"/>
              <a:t>                                </a:t>
            </a:r>
            <a:r>
              <a:rPr lang="en-US" sz="2300" dirty="0" err="1">
                <a:latin typeface="Algerian" panose="04020705040A02060702" pitchFamily="82" charset="0"/>
              </a:rPr>
              <a:t>j.e</a:t>
            </a:r>
            <a:r>
              <a:rPr lang="en-US" sz="2300" dirty="0">
                <a:latin typeface="Algerian" panose="04020705040A02060702" pitchFamily="82" charset="0"/>
              </a:rPr>
              <a:t> </a:t>
            </a:r>
            <a:r>
              <a:rPr lang="en-US" sz="2300" dirty="0" err="1">
                <a:latin typeface="Algerian" panose="04020705040A02060702" pitchFamily="82" charset="0"/>
              </a:rPr>
              <a:t>abijoe</a:t>
            </a:r>
            <a:endParaRPr lang="en-US" sz="2300" dirty="0">
              <a:latin typeface="Algerian" panose="04020705040A02060702" pitchFamily="82" charset="0"/>
            </a:endParaRPr>
          </a:p>
          <a:p>
            <a:pPr algn="l"/>
            <a:r>
              <a:rPr lang="en-US" dirty="0">
                <a:latin typeface="Algerian" panose="04020705040A02060702" pitchFamily="82" charset="0"/>
              </a:rPr>
              <a:t>                                </a:t>
            </a:r>
            <a:r>
              <a:rPr lang="en-US" dirty="0" err="1">
                <a:latin typeface="Algerian" panose="04020705040A02060702" pitchFamily="82" charset="0"/>
              </a:rPr>
              <a:t>k.b</a:t>
            </a:r>
            <a:r>
              <a:rPr lang="en-US" dirty="0">
                <a:latin typeface="Algerian" panose="04020705040A02060702" pitchFamily="82" charset="0"/>
              </a:rPr>
              <a:t> Akshaya</a:t>
            </a:r>
          </a:p>
          <a:p>
            <a:pPr algn="l"/>
            <a:r>
              <a:rPr lang="en-US" dirty="0">
                <a:latin typeface="Algerian" panose="04020705040A02060702" pitchFamily="82" charset="0"/>
              </a:rPr>
              <a:t>                                </a:t>
            </a:r>
            <a:r>
              <a:rPr lang="en-US" dirty="0" err="1">
                <a:latin typeface="Algerian" panose="04020705040A02060702" pitchFamily="82" charset="0"/>
              </a:rPr>
              <a:t>m.l</a:t>
            </a:r>
            <a:r>
              <a:rPr lang="en-US" dirty="0">
                <a:latin typeface="Algerian" panose="04020705040A02060702" pitchFamily="82" charset="0"/>
              </a:rPr>
              <a:t> </a:t>
            </a:r>
            <a:r>
              <a:rPr lang="en-US" dirty="0" err="1">
                <a:latin typeface="Algerian" panose="04020705040A02060702" pitchFamily="82" charset="0"/>
              </a:rPr>
              <a:t>anju</a:t>
            </a:r>
            <a:endParaRPr lang="en-US" dirty="0">
              <a:latin typeface="Algerian" panose="04020705040A02060702" pitchFamily="82" charset="0"/>
            </a:endParaRPr>
          </a:p>
          <a:p>
            <a:pPr algn="l"/>
            <a:endParaRPr lang="en-US" sz="2300" dirty="0">
              <a:latin typeface="Algerian" panose="04020705040A02060702" pitchFamily="82" charset="0"/>
            </a:endParaRPr>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10000"/>
          </a:bodyPr>
          <a:lstStyle/>
          <a:p>
            <a:pPr marL="36900" lvl="0" indent="0">
              <a:buNone/>
            </a:pPr>
            <a:r>
              <a:rPr lang="en-US" sz="2400" dirty="0" err="1">
                <a:latin typeface="Algerian" panose="04020705040A02060702" pitchFamily="82" charset="0"/>
              </a:rPr>
              <a:t>Agenta</a:t>
            </a:r>
            <a:r>
              <a:rPr lang="en-US" sz="2400" dirty="0">
                <a:latin typeface="Algerian" panose="04020705040A02060702" pitchFamily="82" charset="0"/>
              </a:rPr>
              <a:t>:</a:t>
            </a:r>
          </a:p>
          <a:p>
            <a:pPr lvl="0">
              <a:buFont typeface="Wingdings" panose="05000000000000000000" pitchFamily="2" charset="2"/>
              <a:buChar char="v"/>
            </a:pPr>
            <a:r>
              <a:rPr lang="en-US" sz="2400" dirty="0">
                <a:latin typeface="Algerian" panose="04020705040A02060702" pitchFamily="82" charset="0"/>
              </a:rPr>
              <a:t>Problem statement</a:t>
            </a:r>
          </a:p>
          <a:p>
            <a:pPr lvl="0">
              <a:buFont typeface="Wingdings" panose="05000000000000000000" pitchFamily="2" charset="2"/>
              <a:buChar char="v"/>
            </a:pPr>
            <a:r>
              <a:rPr lang="en-US" sz="2400" dirty="0">
                <a:latin typeface="Algerian" panose="04020705040A02060702" pitchFamily="82" charset="0"/>
              </a:rPr>
              <a:t>Introduction</a:t>
            </a:r>
          </a:p>
          <a:p>
            <a:pPr lvl="0">
              <a:buFont typeface="Wingdings" panose="05000000000000000000" pitchFamily="2" charset="2"/>
              <a:buChar char="v"/>
            </a:pPr>
            <a:r>
              <a:rPr lang="en-US" sz="2400" dirty="0">
                <a:latin typeface="Algerian" panose="04020705040A02060702" pitchFamily="82" charset="0"/>
              </a:rPr>
              <a:t>Important of measure energy consumption</a:t>
            </a:r>
          </a:p>
          <a:p>
            <a:pPr>
              <a:buFont typeface="Wingdings" panose="05000000000000000000" pitchFamily="2" charset="2"/>
              <a:buChar char="v"/>
            </a:pPr>
            <a:r>
              <a:rPr lang="en-US" sz="2400" dirty="0">
                <a:latin typeface="Algerian" panose="04020705040A02060702" pitchFamily="82" charset="0"/>
              </a:rPr>
              <a:t>Key performance indicators</a:t>
            </a:r>
          </a:p>
          <a:p>
            <a:pPr>
              <a:buFont typeface="Wingdings" panose="05000000000000000000" pitchFamily="2" charset="2"/>
              <a:buChar char="v"/>
            </a:pPr>
            <a:r>
              <a:rPr lang="en-US" sz="2400" dirty="0">
                <a:latin typeface="Algerian" panose="04020705040A02060702" pitchFamily="82" charset="0"/>
              </a:rPr>
              <a:t>Benefits </a:t>
            </a:r>
          </a:p>
          <a:p>
            <a:pPr>
              <a:buFont typeface="Wingdings" panose="05000000000000000000" pitchFamily="2" charset="2"/>
              <a:buChar char="v"/>
            </a:pPr>
            <a:r>
              <a:rPr lang="en-US" sz="2400" dirty="0">
                <a:latin typeface="Algerian" panose="04020705040A02060702" pitchFamily="82" charset="0"/>
              </a:rPr>
              <a:t>goal</a:t>
            </a:r>
          </a:p>
          <a:p>
            <a:pPr lvl="0">
              <a:buFont typeface="Wingdings" panose="05000000000000000000" pitchFamily="2" charset="2"/>
              <a:buChar char="v"/>
            </a:pPr>
            <a:endParaRPr lang="en-US" sz="2400" dirty="0">
              <a:latin typeface="Algerian" panose="04020705040A02060702" pitchFamily="82" charset="0"/>
            </a:endParaRPr>
          </a:p>
          <a:p>
            <a:pPr lvl="0">
              <a:buFont typeface="Wingdings" panose="05000000000000000000" pitchFamily="2" charset="2"/>
              <a:buChar char="v"/>
            </a:pPr>
            <a:endParaRPr lang="en-US" sz="2400" dirty="0">
              <a:latin typeface="Algerian" panose="04020705040A02060702" pitchFamily="82" charset="0"/>
            </a:endParaRP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ED4F-BA17-77D6-FC7E-4D657C2027DF}"/>
              </a:ext>
            </a:extLst>
          </p:cNvPr>
          <p:cNvSpPr>
            <a:spLocks noGrp="1"/>
          </p:cNvSpPr>
          <p:nvPr>
            <p:ph type="title"/>
          </p:nvPr>
        </p:nvSpPr>
        <p:spPr>
          <a:xfrm>
            <a:off x="1295401" y="1761067"/>
            <a:ext cx="9590550" cy="764419"/>
          </a:xfrm>
        </p:spPr>
        <p:txBody>
          <a:bodyPr/>
          <a:lstStyle/>
          <a:p>
            <a:r>
              <a:rPr lang="en-IN" dirty="0">
                <a:latin typeface="Algerian" panose="04020705040A02060702" pitchFamily="82" charset="0"/>
              </a:rPr>
              <a:t>Problem statement:</a:t>
            </a:r>
          </a:p>
        </p:txBody>
      </p:sp>
      <p:sp>
        <p:nvSpPr>
          <p:cNvPr id="3" name="Text Placeholder 2">
            <a:extLst>
              <a:ext uri="{FF2B5EF4-FFF2-40B4-BE49-F238E27FC236}">
                <a16:creationId xmlns:a16="http://schemas.microsoft.com/office/drawing/2014/main" id="{501288F7-6845-B248-4186-F5535E159CBC}"/>
              </a:ext>
            </a:extLst>
          </p:cNvPr>
          <p:cNvSpPr>
            <a:spLocks noGrp="1"/>
          </p:cNvSpPr>
          <p:nvPr>
            <p:ph type="body" idx="1"/>
          </p:nvPr>
        </p:nvSpPr>
        <p:spPr>
          <a:xfrm>
            <a:off x="1295401" y="2975429"/>
            <a:ext cx="9590550" cy="2121504"/>
          </a:xfrm>
        </p:spPr>
        <p:txBody>
          <a:bodyPr>
            <a:normAutofit lnSpcReduction="10000"/>
          </a:bodyPr>
          <a:lstStyle/>
          <a:p>
            <a:r>
              <a:rPr lang="en-US" dirty="0">
                <a:solidFill>
                  <a:srgbClr val="FF0000"/>
                </a:solidFill>
                <a:latin typeface="Arial Rounded MT Bold" pitchFamily="34" charset="0"/>
              </a:rPr>
              <a:t>The problem statement </a:t>
            </a:r>
            <a:r>
              <a:rPr lang="en-US" dirty="0">
                <a:latin typeface="Arial Rounded MT Bold" pitchFamily="34" charset="0"/>
              </a:rPr>
              <a:t>for measuring energy consumption is to develop accurate and reliable methods for measuring the amount of energy used by a person, device, or system over a period of time. Energy consumption can be difficult to measure, especially for large buildings or industrial facilities. Additionally, energy consumption patterns can vary over time, making it difficult to get an accurate picture of energy</a:t>
            </a:r>
            <a:endParaRPr lang="en-IN" dirty="0"/>
          </a:p>
          <a:p>
            <a:endParaRPr lang="en-IN" dirty="0"/>
          </a:p>
        </p:txBody>
      </p:sp>
    </p:spTree>
    <p:extLst>
      <p:ext uri="{BB962C8B-B14F-4D97-AF65-F5344CB8AC3E}">
        <p14:creationId xmlns:p14="http://schemas.microsoft.com/office/powerpoint/2010/main" val="137362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5CF8-3044-B7B5-F4E7-539DB3A20203}"/>
              </a:ext>
            </a:extLst>
          </p:cNvPr>
          <p:cNvSpPr>
            <a:spLocks noGrp="1"/>
          </p:cNvSpPr>
          <p:nvPr>
            <p:ph type="title"/>
          </p:nvPr>
        </p:nvSpPr>
        <p:spPr>
          <a:xfrm>
            <a:off x="913795" y="556715"/>
            <a:ext cx="10353762" cy="1257300"/>
          </a:xfrm>
        </p:spPr>
        <p:txBody>
          <a:bodyPr/>
          <a:lstStyle/>
          <a:p>
            <a:r>
              <a:rPr lang="en-IN"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50ECD15C-5D0A-FF47-99CA-3742D8B5CFD7}"/>
              </a:ext>
            </a:extLst>
          </p:cNvPr>
          <p:cNvSpPr>
            <a:spLocks noGrp="1"/>
          </p:cNvSpPr>
          <p:nvPr>
            <p:ph idx="1"/>
          </p:nvPr>
        </p:nvSpPr>
        <p:spPr/>
        <p:txBody>
          <a:bodyPr/>
          <a:lstStyle/>
          <a:p>
            <a:r>
              <a:rPr lang="en-US" sz="2400" dirty="0">
                <a:solidFill>
                  <a:schemeClr val="tx1"/>
                </a:solidFill>
                <a:latin typeface="Epilogue" pitchFamily="34" charset="0"/>
                <a:ea typeface="Epilogue" pitchFamily="34" charset="-122"/>
                <a:cs typeface="Epilogue" pitchFamily="34" charset="-120"/>
              </a:rPr>
              <a:t>Measuring energy consumption is becoming increasingly important in our efforts to reduce our carbon footprint and adopt more sustainable practices. Understanding how we use energy is crucial in making informed decisions and reducing wastage.</a:t>
            </a:r>
            <a:endParaRPr lang="en-US" sz="2400" dirty="0">
              <a:solidFill>
                <a:schemeClr val="tx1"/>
              </a:solidFill>
            </a:endParaRPr>
          </a:p>
          <a:p>
            <a:endParaRPr lang="en-IN" dirty="0"/>
          </a:p>
        </p:txBody>
      </p:sp>
      <p:pic>
        <p:nvPicPr>
          <p:cNvPr id="4" name="Picture 3">
            <a:extLst>
              <a:ext uri="{FF2B5EF4-FFF2-40B4-BE49-F238E27FC236}">
                <a16:creationId xmlns:a16="http://schemas.microsoft.com/office/drawing/2014/main" id="{0733540D-758B-BA7F-E563-30942C158D52}"/>
              </a:ext>
            </a:extLst>
          </p:cNvPr>
          <p:cNvPicPr>
            <a:picLocks noChangeAspect="1"/>
          </p:cNvPicPr>
          <p:nvPr/>
        </p:nvPicPr>
        <p:blipFill>
          <a:blip r:embed="rId2"/>
          <a:stretch>
            <a:fillRect/>
          </a:stretch>
        </p:blipFill>
        <p:spPr>
          <a:xfrm>
            <a:off x="6823666" y="3805735"/>
            <a:ext cx="2447925" cy="1866900"/>
          </a:xfrm>
          <a:prstGeom prst="rect">
            <a:avLst/>
          </a:prstGeom>
        </p:spPr>
      </p:pic>
    </p:spTree>
    <p:extLst>
      <p:ext uri="{BB962C8B-B14F-4D97-AF65-F5344CB8AC3E}">
        <p14:creationId xmlns:p14="http://schemas.microsoft.com/office/powerpoint/2010/main" val="364161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C2DC-DD40-E657-D4D0-D368F0B7A0DD}"/>
              </a:ext>
            </a:extLst>
          </p:cNvPr>
          <p:cNvSpPr>
            <a:spLocks noGrp="1"/>
          </p:cNvSpPr>
          <p:nvPr>
            <p:ph type="title"/>
          </p:nvPr>
        </p:nvSpPr>
        <p:spPr>
          <a:xfrm>
            <a:off x="1076960" y="696633"/>
            <a:ext cx="10353762" cy="1257300"/>
          </a:xfrm>
        </p:spPr>
        <p:txBody>
          <a:bodyPr>
            <a:normAutofit fontScale="90000"/>
          </a:bodyPr>
          <a:lstStyle/>
          <a:p>
            <a:r>
              <a:rPr lang="en-US" sz="4800" dirty="0">
                <a:solidFill>
                  <a:srgbClr val="FFFFFF"/>
                </a:solidFill>
                <a:latin typeface="Algerian" panose="04020705040A02060702" pitchFamily="82" charset="0"/>
                <a:ea typeface="Fraunces" pitchFamily="34" charset="-122"/>
                <a:cs typeface="Fraunces" pitchFamily="34" charset="-120"/>
              </a:rPr>
              <a:t>The Importance of Measuring Energy Consumption</a:t>
            </a:r>
            <a:br>
              <a:rPr lang="en-US" sz="4800" dirty="0">
                <a:latin typeface="Algerian" panose="04020705040A02060702" pitchFamily="82" charset="0"/>
              </a:rPr>
            </a:b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FC6A186-DE26-3D68-319C-02B97D1B6AF5}"/>
              </a:ext>
            </a:extLst>
          </p:cNvPr>
          <p:cNvSpPr>
            <a:spLocks noGrp="1"/>
          </p:cNvSpPr>
          <p:nvPr>
            <p:ph idx="1"/>
          </p:nvPr>
        </p:nvSpPr>
        <p:spPr/>
        <p:txBody>
          <a:bodyPr/>
          <a:lstStyle/>
          <a:p>
            <a:pPr marL="36900" indent="0">
              <a:buNone/>
            </a:pPr>
            <a:r>
              <a:rPr lang="en-IN" dirty="0"/>
              <a:t> </a:t>
            </a:r>
          </a:p>
        </p:txBody>
      </p:sp>
      <p:graphicFrame>
        <p:nvGraphicFramePr>
          <p:cNvPr id="6" name="Diagram 5">
            <a:extLst>
              <a:ext uri="{FF2B5EF4-FFF2-40B4-BE49-F238E27FC236}">
                <a16:creationId xmlns:a16="http://schemas.microsoft.com/office/drawing/2014/main" id="{8614B64C-0149-1083-6B4F-702A0C298CDF}"/>
              </a:ext>
            </a:extLst>
          </p:cNvPr>
          <p:cNvGraphicFramePr/>
          <p:nvPr>
            <p:extLst>
              <p:ext uri="{D42A27DB-BD31-4B8C-83A1-F6EECF244321}">
                <p14:modId xmlns:p14="http://schemas.microsoft.com/office/powerpoint/2010/main" val="197189571"/>
              </p:ext>
            </p:extLst>
          </p:nvPr>
        </p:nvGraphicFramePr>
        <p:xfrm>
          <a:off x="1178560" y="2321485"/>
          <a:ext cx="9834880" cy="4071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591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186C-53E6-9BEA-2838-0E0DD2C60333}"/>
              </a:ext>
            </a:extLst>
          </p:cNvPr>
          <p:cNvSpPr>
            <a:spLocks noGrp="1"/>
          </p:cNvSpPr>
          <p:nvPr>
            <p:ph type="title"/>
          </p:nvPr>
        </p:nvSpPr>
        <p:spPr/>
        <p:txBody>
          <a:bodyPr>
            <a:normAutofit fontScale="90000"/>
          </a:bodyPr>
          <a:lstStyle/>
          <a:p>
            <a:pPr algn="l"/>
            <a:r>
              <a:rPr lang="en-US" sz="4800" dirty="0">
                <a:solidFill>
                  <a:srgbClr val="FFFFFF"/>
                </a:solidFill>
                <a:latin typeface="Algerian" panose="04020705040A02060702" pitchFamily="82" charset="0"/>
                <a:ea typeface="Fraunces" pitchFamily="34" charset="-122"/>
              </a:rPr>
              <a:t>Benefits:</a:t>
            </a:r>
            <a:br>
              <a:rPr lang="en-US" sz="4800" dirty="0">
                <a:latin typeface="Algerian" panose="04020705040A02060702" pitchFamily="82" charset="0"/>
              </a:rPr>
            </a:br>
            <a:endParaRPr lang="en-IN" dirty="0">
              <a:latin typeface="Algerian" panose="04020705040A02060702" pitchFamily="82" charset="0"/>
            </a:endParaRPr>
          </a:p>
        </p:txBody>
      </p:sp>
      <p:sp>
        <p:nvSpPr>
          <p:cNvPr id="6" name="Content Placeholder 5">
            <a:extLst>
              <a:ext uri="{FF2B5EF4-FFF2-40B4-BE49-F238E27FC236}">
                <a16:creationId xmlns:a16="http://schemas.microsoft.com/office/drawing/2014/main" id="{D756ABB5-791F-7AD0-348F-E1EA23405E86}"/>
              </a:ext>
            </a:extLst>
          </p:cNvPr>
          <p:cNvSpPr>
            <a:spLocks noGrp="1"/>
          </p:cNvSpPr>
          <p:nvPr>
            <p:ph idx="1"/>
          </p:nvPr>
        </p:nvSpPr>
        <p:spPr/>
        <p:txBody>
          <a:bodyPr>
            <a:normAutofit/>
          </a:bodyPr>
          <a:lstStyle/>
          <a:p>
            <a:pPr marL="36900" indent="0">
              <a:buNone/>
            </a:pPr>
            <a:r>
              <a:rPr lang="en-US" sz="2400" dirty="0">
                <a:solidFill>
                  <a:srgbClr val="EBECEF"/>
                </a:solidFill>
                <a:latin typeface="Algerian" panose="04020705040A02060702" pitchFamily="82" charset="0"/>
                <a:ea typeface="Fraunces" pitchFamily="34" charset="-122"/>
                <a:cs typeface="Fraunces" pitchFamily="34" charset="-120"/>
              </a:rPr>
              <a:t>Lower Bill:</a:t>
            </a:r>
            <a:endParaRPr lang="en-US" sz="2400" dirty="0">
              <a:latin typeface="Algerian" panose="04020705040A02060702" pitchFamily="82" charset="0"/>
            </a:endParaRPr>
          </a:p>
          <a:p>
            <a:pPr marL="36900" indent="0">
              <a:buNone/>
            </a:pPr>
            <a:r>
              <a:rPr lang="en-US" sz="2400" dirty="0">
                <a:solidFill>
                  <a:srgbClr val="EBECEF"/>
                </a:solidFill>
                <a:latin typeface="Epilogue" pitchFamily="34" charset="0"/>
                <a:ea typeface="Epilogue" pitchFamily="34" charset="-122"/>
                <a:cs typeface="Epilogue" pitchFamily="34" charset="-120"/>
              </a:rPr>
              <a:t>      By measuring energy consumption, you can identify areas where you're using unnecessary energy and adjust accordingly to reduce your bills.</a:t>
            </a:r>
          </a:p>
          <a:p>
            <a:pPr marL="36900" indent="0">
              <a:buNone/>
            </a:pPr>
            <a:r>
              <a:rPr lang="en-US" sz="2400" dirty="0">
                <a:solidFill>
                  <a:srgbClr val="EBECEF"/>
                </a:solidFill>
                <a:latin typeface="Algerian" panose="04020705040A02060702" pitchFamily="82" charset="0"/>
                <a:ea typeface="Fraunces"/>
                <a:cs typeface="Fraunces" pitchFamily="34" charset="-120"/>
              </a:rPr>
              <a:t>Improved Efficiency</a:t>
            </a:r>
            <a:r>
              <a:rPr lang="en-US" sz="2400" dirty="0">
                <a:solidFill>
                  <a:srgbClr val="EBECEF"/>
                </a:solidFill>
                <a:latin typeface="Fraunces" pitchFamily="34" charset="0"/>
                <a:ea typeface="Fraunces" pitchFamily="34" charset="-122"/>
                <a:cs typeface="Fraunces" pitchFamily="34" charset="-120"/>
              </a:rPr>
              <a:t>:</a:t>
            </a:r>
            <a:endParaRPr lang="en-US" sz="2400" dirty="0"/>
          </a:p>
          <a:p>
            <a:pPr marL="36900" indent="0">
              <a:buNone/>
            </a:pPr>
            <a:r>
              <a:rPr lang="en-US" sz="2400" dirty="0">
                <a:solidFill>
                  <a:srgbClr val="EBECEF"/>
                </a:solidFill>
                <a:latin typeface="Epilogue" pitchFamily="34" charset="0"/>
                <a:ea typeface="Epilogue" pitchFamily="34" charset="-122"/>
                <a:cs typeface="Epilogue" pitchFamily="34" charset="-120"/>
              </a:rPr>
              <a:t>  Tracking energy consumption can help you identify ways to improve the efficiency of your energy usage, such as by upgrading to more efficient appliances.</a:t>
            </a:r>
            <a:endParaRPr lang="en-US" sz="2400" dirty="0"/>
          </a:p>
          <a:p>
            <a:endParaRPr lang="en-IN" dirty="0"/>
          </a:p>
        </p:txBody>
      </p:sp>
    </p:spTree>
    <p:extLst>
      <p:ext uri="{BB962C8B-B14F-4D97-AF65-F5344CB8AC3E}">
        <p14:creationId xmlns:p14="http://schemas.microsoft.com/office/powerpoint/2010/main" val="337268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A87B-C8BD-2C05-A47F-49919CBBE5AC}"/>
              </a:ext>
            </a:extLst>
          </p:cNvPr>
          <p:cNvSpPr>
            <a:spLocks noGrp="1"/>
          </p:cNvSpPr>
          <p:nvPr>
            <p:ph type="title"/>
          </p:nvPr>
        </p:nvSpPr>
        <p:spPr/>
        <p:txBody>
          <a:bodyPr>
            <a:normAutofit fontScale="90000"/>
          </a:bodyPr>
          <a:lstStyle/>
          <a:p>
            <a:r>
              <a:rPr lang="en-US" sz="4800" dirty="0">
                <a:solidFill>
                  <a:srgbClr val="FFFFFF"/>
                </a:solidFill>
                <a:latin typeface="Algerian" panose="04020705040A02060702" pitchFamily="82" charset="0"/>
                <a:ea typeface="Fraunces" pitchFamily="34" charset="-122"/>
                <a:cs typeface="Fraunces" pitchFamily="34" charset="-120"/>
              </a:rPr>
              <a:t>Key Performance Indicators (KPIs)</a:t>
            </a:r>
            <a:br>
              <a:rPr lang="en-US" sz="4800" dirty="0">
                <a:latin typeface="Algerian" panose="04020705040A02060702" pitchFamily="82" charset="0"/>
              </a:rPr>
            </a:br>
            <a:endParaRPr lang="en-IN" dirty="0">
              <a:latin typeface="Algerian" panose="04020705040A02060702" pitchFamily="82" charset="0"/>
            </a:endParaRPr>
          </a:p>
        </p:txBody>
      </p:sp>
      <p:sp>
        <p:nvSpPr>
          <p:cNvPr id="4" name="Text Placeholder 3">
            <a:extLst>
              <a:ext uri="{FF2B5EF4-FFF2-40B4-BE49-F238E27FC236}">
                <a16:creationId xmlns:a16="http://schemas.microsoft.com/office/drawing/2014/main" id="{A1ECF5D4-2EF1-FB32-73FB-B47D8BA79E56}"/>
              </a:ext>
            </a:extLst>
          </p:cNvPr>
          <p:cNvSpPr>
            <a:spLocks noGrp="1"/>
          </p:cNvSpPr>
          <p:nvPr>
            <p:ph type="body" sz="quarter" idx="15"/>
          </p:nvPr>
        </p:nvSpPr>
        <p:spPr/>
        <p:txBody>
          <a:bodyPr/>
          <a:lstStyle/>
          <a:p>
            <a:r>
              <a:rPr lang="en-US" sz="2000" dirty="0">
                <a:solidFill>
                  <a:srgbClr val="EBECEF"/>
                </a:solidFill>
                <a:latin typeface="Epilogue" pitchFamily="34" charset="0"/>
                <a:ea typeface="Epilogue" pitchFamily="34" charset="-122"/>
                <a:cs typeface="Epilogue" pitchFamily="34" charset="-120"/>
              </a:rPr>
              <a:t>Measuring your energy consumption in real-time can help you identify any inefficiencies and optimize your energy usage.</a:t>
            </a:r>
            <a:endParaRPr lang="en-US" sz="2000" dirty="0"/>
          </a:p>
          <a:p>
            <a:endParaRPr lang="en-IN" dirty="0"/>
          </a:p>
        </p:txBody>
      </p:sp>
      <p:sp>
        <p:nvSpPr>
          <p:cNvPr id="5" name="Text Placeholder 4">
            <a:extLst>
              <a:ext uri="{FF2B5EF4-FFF2-40B4-BE49-F238E27FC236}">
                <a16:creationId xmlns:a16="http://schemas.microsoft.com/office/drawing/2014/main" id="{E5013F74-68ED-8DBC-6600-CC80A65D140E}"/>
              </a:ext>
            </a:extLst>
          </p:cNvPr>
          <p:cNvSpPr>
            <a:spLocks noGrp="1"/>
          </p:cNvSpPr>
          <p:nvPr>
            <p:ph type="body" sz="quarter" idx="3"/>
          </p:nvPr>
        </p:nvSpPr>
        <p:spPr/>
        <p:txBody>
          <a:bodyPr/>
          <a:lstStyle/>
          <a:p>
            <a:r>
              <a:rPr lang="en-US" sz="1800" dirty="0">
                <a:solidFill>
                  <a:srgbClr val="FFFFFF"/>
                </a:solidFill>
                <a:latin typeface="Algerian" panose="04020705040A02060702" pitchFamily="82" charset="0"/>
                <a:ea typeface="Fraunces" pitchFamily="34" charset="-122"/>
                <a:cs typeface="Fraunces" pitchFamily="34" charset="-120"/>
              </a:rPr>
              <a:t>Carbon Footprint Reduction:</a:t>
            </a:r>
            <a:endParaRPr lang="en-US" sz="1800" dirty="0">
              <a:latin typeface="Algerian" panose="04020705040A02060702" pitchFamily="82" charset="0"/>
            </a:endParaRPr>
          </a:p>
          <a:p>
            <a:endParaRPr lang="en-IN" dirty="0"/>
          </a:p>
        </p:txBody>
      </p:sp>
      <p:sp>
        <p:nvSpPr>
          <p:cNvPr id="8" name="Text Placeholder 7">
            <a:extLst>
              <a:ext uri="{FF2B5EF4-FFF2-40B4-BE49-F238E27FC236}">
                <a16:creationId xmlns:a16="http://schemas.microsoft.com/office/drawing/2014/main" id="{05340843-8F49-749C-4DDD-1A3AC47E233F}"/>
              </a:ext>
            </a:extLst>
          </p:cNvPr>
          <p:cNvSpPr>
            <a:spLocks noGrp="1"/>
          </p:cNvSpPr>
          <p:nvPr>
            <p:ph type="body" sz="half" idx="17"/>
          </p:nvPr>
        </p:nvSpPr>
        <p:spPr/>
        <p:txBody>
          <a:bodyPr/>
          <a:lstStyle/>
          <a:p>
            <a:r>
              <a:rPr lang="en-US" sz="2000" dirty="0">
                <a:solidFill>
                  <a:srgbClr val="EBECEF"/>
                </a:solidFill>
                <a:latin typeface="Epilogue" pitchFamily="34" charset="0"/>
                <a:ea typeface="Epilogue" pitchFamily="34" charset="-122"/>
                <a:cs typeface="Epilogue" pitchFamily="34" charset="-120"/>
              </a:rPr>
              <a:t>Measuring the impact of energy efficiency upgrades, such as installing a smart thermostat or switching to LED lighting, can help you identify the most effective strategies.</a:t>
            </a:r>
            <a:endParaRPr lang="en-US" sz="2000" dirty="0"/>
          </a:p>
          <a:p>
            <a:endParaRPr lang="en-IN" dirty="0"/>
          </a:p>
        </p:txBody>
      </p:sp>
      <p:sp>
        <p:nvSpPr>
          <p:cNvPr id="6" name="Text Placeholder 5">
            <a:extLst>
              <a:ext uri="{FF2B5EF4-FFF2-40B4-BE49-F238E27FC236}">
                <a16:creationId xmlns:a16="http://schemas.microsoft.com/office/drawing/2014/main" id="{FAEA20F3-CDFC-6108-5963-B3FBF16B597E}"/>
              </a:ext>
            </a:extLst>
          </p:cNvPr>
          <p:cNvSpPr>
            <a:spLocks noGrp="1"/>
          </p:cNvSpPr>
          <p:nvPr>
            <p:ph type="body" sz="quarter" idx="16"/>
          </p:nvPr>
        </p:nvSpPr>
        <p:spPr/>
        <p:txBody>
          <a:bodyPr/>
          <a:lstStyle/>
          <a:p>
            <a:r>
              <a:rPr lang="en-US" sz="2000" dirty="0">
                <a:solidFill>
                  <a:srgbClr val="EBECEF"/>
                </a:solidFill>
                <a:latin typeface="Epilogue" pitchFamily="34" charset="0"/>
                <a:ea typeface="Epilogue" pitchFamily="34" charset="-122"/>
                <a:cs typeface="Epilogue" pitchFamily="34" charset="-120"/>
              </a:rPr>
              <a:t>Tracking your carbon footprint over time can help you set targets and measure progress towards reducing your emissions.</a:t>
            </a:r>
            <a:endParaRPr lang="en-US" sz="2000" dirty="0"/>
          </a:p>
          <a:p>
            <a:endParaRPr lang="en-IN" dirty="0"/>
          </a:p>
        </p:txBody>
      </p:sp>
      <p:sp>
        <p:nvSpPr>
          <p:cNvPr id="7" name="Text Placeholder 6">
            <a:extLst>
              <a:ext uri="{FF2B5EF4-FFF2-40B4-BE49-F238E27FC236}">
                <a16:creationId xmlns:a16="http://schemas.microsoft.com/office/drawing/2014/main" id="{EE53F27F-3F6B-6EC6-2537-F4B3BF75930D}"/>
              </a:ext>
            </a:extLst>
          </p:cNvPr>
          <p:cNvSpPr>
            <a:spLocks noGrp="1"/>
          </p:cNvSpPr>
          <p:nvPr>
            <p:ph type="body" sz="half" idx="13"/>
          </p:nvPr>
        </p:nvSpPr>
        <p:spPr/>
        <p:txBody>
          <a:bodyPr/>
          <a:lstStyle/>
          <a:p>
            <a:r>
              <a:rPr lang="en-US" sz="1800" dirty="0">
                <a:solidFill>
                  <a:srgbClr val="FFFFFF"/>
                </a:solidFill>
                <a:latin typeface="Algerian" panose="04020705040A02060702" pitchFamily="82" charset="0"/>
                <a:ea typeface="Fraunces" pitchFamily="34" charset="-122"/>
                <a:cs typeface="Fraunces" pitchFamily="34" charset="-120"/>
              </a:rPr>
              <a:t>Energy Efficiency Upgrades:</a:t>
            </a:r>
            <a:endParaRPr lang="en-US" sz="1800" dirty="0">
              <a:latin typeface="Algerian" panose="04020705040A02060702" pitchFamily="82" charset="0"/>
            </a:endParaRPr>
          </a:p>
          <a:p>
            <a:endParaRPr lang="en-IN" dirty="0"/>
          </a:p>
        </p:txBody>
      </p:sp>
      <p:sp>
        <p:nvSpPr>
          <p:cNvPr id="3" name="Text Placeholder 2">
            <a:extLst>
              <a:ext uri="{FF2B5EF4-FFF2-40B4-BE49-F238E27FC236}">
                <a16:creationId xmlns:a16="http://schemas.microsoft.com/office/drawing/2014/main" id="{0303B05B-A073-C033-DC55-BE841D533F28}"/>
              </a:ext>
            </a:extLst>
          </p:cNvPr>
          <p:cNvSpPr>
            <a:spLocks noGrp="1"/>
          </p:cNvSpPr>
          <p:nvPr>
            <p:ph type="body" idx="1"/>
          </p:nvPr>
        </p:nvSpPr>
        <p:spPr>
          <a:xfrm>
            <a:off x="1247624" y="1885949"/>
            <a:ext cx="3300984" cy="764782"/>
          </a:xfrm>
        </p:spPr>
        <p:txBody>
          <a:bodyPr/>
          <a:lstStyle/>
          <a:p>
            <a:r>
              <a:rPr lang="en-US" sz="1600" dirty="0">
                <a:solidFill>
                  <a:srgbClr val="FFFFFF"/>
                </a:solidFill>
                <a:latin typeface="Algerian" panose="04020705040A02060702" pitchFamily="82" charset="0"/>
                <a:ea typeface="Fraunces" pitchFamily="34" charset="-122"/>
                <a:cs typeface="Fraunces" pitchFamily="34" charset="-120"/>
              </a:rPr>
              <a:t>Real-Time Energy</a:t>
            </a:r>
          </a:p>
          <a:p>
            <a:r>
              <a:rPr lang="en-US" sz="1600" dirty="0">
                <a:solidFill>
                  <a:srgbClr val="FFFFFF"/>
                </a:solidFill>
                <a:latin typeface="Algerian" panose="04020705040A02060702" pitchFamily="82" charset="0"/>
                <a:ea typeface="Fraunces" pitchFamily="34" charset="-122"/>
                <a:cs typeface="Fraunces" pitchFamily="34" charset="-120"/>
              </a:rPr>
              <a:t> Monitoring:</a:t>
            </a:r>
            <a:endParaRPr lang="en-US" sz="1600" dirty="0">
              <a:latin typeface="Algerian" panose="04020705040A02060702" pitchFamily="82" charset="0"/>
            </a:endParaRPr>
          </a:p>
          <a:p>
            <a:endParaRPr lang="en-IN" dirty="0"/>
          </a:p>
        </p:txBody>
      </p:sp>
    </p:spTree>
    <p:extLst>
      <p:ext uri="{BB962C8B-B14F-4D97-AF65-F5344CB8AC3E}">
        <p14:creationId xmlns:p14="http://schemas.microsoft.com/office/powerpoint/2010/main" val="79012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06F1B8-8913-82F8-5B00-5DF4861DD506}"/>
              </a:ext>
            </a:extLst>
          </p:cNvPr>
          <p:cNvSpPr txBox="1"/>
          <p:nvPr/>
        </p:nvSpPr>
        <p:spPr>
          <a:xfrm>
            <a:off x="1074057" y="1170471"/>
            <a:ext cx="9448800" cy="4247317"/>
          </a:xfrm>
          <a:prstGeom prst="rect">
            <a:avLst/>
          </a:prstGeom>
          <a:noFill/>
        </p:spPr>
        <p:txBody>
          <a:bodyPr wrap="square">
            <a:spAutoFit/>
          </a:bodyPr>
          <a:lstStyle/>
          <a:p>
            <a:pPr algn="just"/>
            <a:endParaRPr lang="en-US" dirty="0">
              <a:latin typeface="Arial Rounded MT Bold" pitchFamily="34" charset="0"/>
            </a:endParaRPr>
          </a:p>
          <a:p>
            <a:pPr algn="just"/>
            <a:r>
              <a:rPr lang="en-US" sz="3600" dirty="0">
                <a:latin typeface="Algerian" panose="04020705040A02060702" pitchFamily="82" charset="0"/>
              </a:rPr>
              <a:t>goal:</a:t>
            </a:r>
          </a:p>
          <a:p>
            <a:pPr algn="just"/>
            <a:r>
              <a:rPr lang="en-US" dirty="0">
                <a:latin typeface="Arial Rounded MT Bold" pitchFamily="34" charset="0"/>
              </a:rPr>
              <a:t>The goal of measuring energy consumption is to accurately and reliably determine the amount of energy used by a person, device, or system over a period of time. This information can be used to:</a:t>
            </a:r>
          </a:p>
          <a:p>
            <a:pPr algn="just"/>
            <a:endParaRPr lang="en-US" dirty="0">
              <a:latin typeface="Arial Rounded MT Bold" pitchFamily="34" charset="0"/>
            </a:endParaRPr>
          </a:p>
          <a:p>
            <a:pPr algn="just"/>
            <a:r>
              <a:rPr lang="en-US" dirty="0">
                <a:solidFill>
                  <a:srgbClr val="FF0000"/>
                </a:solidFill>
                <a:latin typeface="Arial Rounded MT Bold" pitchFamily="34" charset="0"/>
              </a:rPr>
              <a:t>Identify areas for energy conservation: </a:t>
            </a:r>
          </a:p>
          <a:p>
            <a:pPr algn="just"/>
            <a:r>
              <a:rPr lang="en-US" dirty="0">
                <a:latin typeface="Arial Rounded MT Bold" pitchFamily="34" charset="0"/>
              </a:rPr>
              <a:t>By understanding how much energy is being used and where it is being used, we can identify areas where we can reduce our energy use.</a:t>
            </a:r>
          </a:p>
          <a:p>
            <a:pPr algn="just"/>
            <a:endParaRPr lang="en-US" dirty="0">
              <a:latin typeface="Arial Rounded MT Bold" pitchFamily="34" charset="0"/>
            </a:endParaRPr>
          </a:p>
          <a:p>
            <a:pPr algn="just"/>
            <a:r>
              <a:rPr lang="en-US" dirty="0">
                <a:solidFill>
                  <a:srgbClr val="FF0000"/>
                </a:solidFill>
                <a:latin typeface="Arial Rounded MT Bold" pitchFamily="34" charset="0"/>
              </a:rPr>
              <a:t>Set energy efficiency goals: </a:t>
            </a:r>
          </a:p>
          <a:p>
            <a:pPr algn="just"/>
            <a:r>
              <a:rPr lang="en-US" dirty="0">
                <a:latin typeface="Arial Rounded MT Bold" pitchFamily="34" charset="0"/>
              </a:rPr>
              <a:t>Once we have identified areas for energy conservation, we can set goals to reduce our energy use. Measuring energy consumption over time can help us to track our progress and ensure that we are meeting our goals.</a:t>
            </a:r>
          </a:p>
        </p:txBody>
      </p:sp>
    </p:spTree>
    <p:extLst>
      <p:ext uri="{BB962C8B-B14F-4D97-AF65-F5344CB8AC3E}">
        <p14:creationId xmlns:p14="http://schemas.microsoft.com/office/powerpoint/2010/main" val="118188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CB44F2-E77F-F912-58EB-D384ACA35776}"/>
              </a:ext>
            </a:extLst>
          </p:cNvPr>
          <p:cNvSpPr>
            <a:spLocks noGrp="1"/>
          </p:cNvSpPr>
          <p:nvPr/>
        </p:nvSpPr>
        <p:spPr>
          <a:xfrm>
            <a:off x="870857" y="1248748"/>
            <a:ext cx="10087429" cy="436050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just"/>
            <a:r>
              <a:rPr lang="en-US" dirty="0">
                <a:solidFill>
                  <a:srgbClr val="FF0000"/>
                </a:solidFill>
                <a:latin typeface="Arial Rounded MT Bold" pitchFamily="34" charset="0"/>
              </a:rPr>
              <a:t>Verify the performance of energy efficiency measures: </a:t>
            </a:r>
          </a:p>
          <a:p>
            <a:pPr algn="just"/>
            <a:r>
              <a:rPr lang="en-US" dirty="0">
                <a:latin typeface="Arial Rounded MT Bold" pitchFamily="34" charset="0"/>
              </a:rPr>
              <a:t>When we implement energy efficiency measures, such as installing new insulation or upgrading to more efficient appliances, we can measure our energy consumption to verify that the measures are having the desired effect.</a:t>
            </a:r>
          </a:p>
          <a:p>
            <a:pPr algn="just"/>
            <a:endParaRPr lang="en-US" dirty="0">
              <a:latin typeface="Arial Rounded MT Bold" pitchFamily="34" charset="0"/>
            </a:endParaRPr>
          </a:p>
          <a:p>
            <a:pPr algn="just"/>
            <a:r>
              <a:rPr lang="en-US" dirty="0">
                <a:solidFill>
                  <a:srgbClr val="FF0000"/>
                </a:solidFill>
                <a:latin typeface="Arial Rounded MT Bold" pitchFamily="34" charset="0"/>
              </a:rPr>
              <a:t>Make informed decisions about energy use:</a:t>
            </a:r>
          </a:p>
          <a:p>
            <a:pPr algn="just"/>
            <a:r>
              <a:rPr lang="en-US" dirty="0">
                <a:latin typeface="Arial Rounded MT Bold" pitchFamily="34" charset="0"/>
              </a:rPr>
              <a:t> By having a good understanding of our energy consumption, we can make informed decisions about how to use energy more efficiently. For example, we may decide to switch to a renewable energy provider or invest in solar panels.</a:t>
            </a:r>
          </a:p>
          <a:p>
            <a:endParaRPr lang="en-IN" dirty="0"/>
          </a:p>
        </p:txBody>
      </p:sp>
    </p:spTree>
    <p:extLst>
      <p:ext uri="{BB962C8B-B14F-4D97-AF65-F5344CB8AC3E}">
        <p14:creationId xmlns:p14="http://schemas.microsoft.com/office/powerpoint/2010/main" val="603358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{2E0912EC-E837-46A5-92C0-D3D28C7DCD93}tf55705232_win32</Template>
  <TotalTime>105</TotalTime>
  <Words>586</Words>
  <Application>Microsoft Office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Algerian</vt:lpstr>
      <vt:lpstr>Arial</vt:lpstr>
      <vt:lpstr>Arial Rounded MT Bold</vt:lpstr>
      <vt:lpstr>Calibri</vt:lpstr>
      <vt:lpstr>Epilogue</vt:lpstr>
      <vt:lpstr>Fraunces</vt:lpstr>
      <vt:lpstr>Goudy Old Style</vt:lpstr>
      <vt:lpstr>Wingdings</vt:lpstr>
      <vt:lpstr>Wingdings 2</vt:lpstr>
      <vt:lpstr>SlateVTI</vt:lpstr>
      <vt:lpstr>Measure Energy Consumption </vt:lpstr>
      <vt:lpstr> </vt:lpstr>
      <vt:lpstr>Problem statement:</vt:lpstr>
      <vt:lpstr>INTRODUCTION</vt:lpstr>
      <vt:lpstr>The Importance of Measuring Energy Consumption </vt:lpstr>
      <vt:lpstr>Benefits: </vt:lpstr>
      <vt:lpstr>Key Performance Indicators (KPIs)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 </dc:title>
  <dc:creator>Akshaya K B</dc:creator>
  <cp:lastModifiedBy>Akshaya K B</cp:lastModifiedBy>
  <cp:revision>1</cp:revision>
  <dcterms:created xsi:type="dcterms:W3CDTF">2023-09-29T05:19:13Z</dcterms:created>
  <dcterms:modified xsi:type="dcterms:W3CDTF">2023-09-29T07:04:27Z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