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8"/>
  </p:notesMasterIdLst>
  <p:sldIdLst>
    <p:sldId id="257" r:id="rId2"/>
    <p:sldId id="262" r:id="rId3"/>
    <p:sldId id="260" r:id="rId4"/>
    <p:sldId id="261" r:id="rId5"/>
    <p:sldId id="263" r:id="rId6"/>
    <p:sldId id="264" r:id="rId7"/>
    <p:sldId id="303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304" r:id="rId20"/>
    <p:sldId id="280" r:id="rId21"/>
    <p:sldId id="281" r:id="rId22"/>
    <p:sldId id="282" r:id="rId23"/>
    <p:sldId id="305" r:id="rId24"/>
    <p:sldId id="284" r:id="rId25"/>
    <p:sldId id="285" r:id="rId26"/>
    <p:sldId id="286" r:id="rId27"/>
    <p:sldId id="306" r:id="rId28"/>
    <p:sldId id="300" r:id="rId29"/>
    <p:sldId id="302" r:id="rId30"/>
    <p:sldId id="290" r:id="rId31"/>
    <p:sldId id="307" r:id="rId32"/>
    <p:sldId id="298" r:id="rId33"/>
    <p:sldId id="299" r:id="rId34"/>
    <p:sldId id="294" r:id="rId35"/>
    <p:sldId id="309" r:id="rId36"/>
    <p:sldId id="296" r:id="rId37"/>
    <p:sldId id="297" r:id="rId38"/>
    <p:sldId id="312" r:id="rId39"/>
    <p:sldId id="313" r:id="rId40"/>
    <p:sldId id="314" r:id="rId41"/>
    <p:sldId id="321" r:id="rId42"/>
    <p:sldId id="317" r:id="rId43"/>
    <p:sldId id="318" r:id="rId44"/>
    <p:sldId id="319" r:id="rId45"/>
    <p:sldId id="320" r:id="rId46"/>
    <p:sldId id="32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A75A9-548F-42D9-AD0D-924C937721D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E33EFF-B8E8-45B8-8B46-68A47804F274}">
      <dgm:prSet/>
      <dgm:spPr/>
      <dgm:t>
        <a:bodyPr/>
        <a:lstStyle/>
        <a:p>
          <a:pPr rtl="0"/>
          <a:r>
            <a:rPr lang="en-US" b="1" i="0" dirty="0" smtClean="0"/>
            <a:t>1.What is the total amount each customer spent at the restaurant?</a:t>
          </a:r>
          <a:endParaRPr lang="en-US" dirty="0"/>
        </a:p>
      </dgm:t>
    </dgm:pt>
    <dgm:pt modelId="{D65DE09F-FFD6-4868-A66A-85E0DEDB21EB}" type="parTrans" cxnId="{52B84B11-1F98-49EB-8994-87B11933219E}">
      <dgm:prSet/>
      <dgm:spPr/>
      <dgm:t>
        <a:bodyPr/>
        <a:lstStyle/>
        <a:p>
          <a:endParaRPr lang="en-US"/>
        </a:p>
      </dgm:t>
    </dgm:pt>
    <dgm:pt modelId="{1B6ABBA2-499A-4948-AAB0-5A58255A591B}" type="sibTrans" cxnId="{52B84B11-1F98-49EB-8994-87B11933219E}">
      <dgm:prSet/>
      <dgm:spPr/>
      <dgm:t>
        <a:bodyPr/>
        <a:lstStyle/>
        <a:p>
          <a:endParaRPr lang="en-US"/>
        </a:p>
      </dgm:t>
    </dgm:pt>
    <dgm:pt modelId="{5CAA773D-1CA6-45CA-82C8-6C091B04A3E3}" type="pres">
      <dgm:prSet presAssocID="{BEBA75A9-548F-42D9-AD0D-924C937721D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DC03CC-9922-4416-BBB6-4FCC21DD22C5}" type="pres">
      <dgm:prSet presAssocID="{30E33EFF-B8E8-45B8-8B46-68A47804F274}" presName="circle1" presStyleLbl="node1" presStyleIdx="0" presStyleCnt="1"/>
      <dgm:spPr/>
    </dgm:pt>
    <dgm:pt modelId="{8745E1D4-BD16-473C-821B-844AB614DEF2}" type="pres">
      <dgm:prSet presAssocID="{30E33EFF-B8E8-45B8-8B46-68A47804F274}" presName="space" presStyleCnt="0"/>
      <dgm:spPr/>
    </dgm:pt>
    <dgm:pt modelId="{B0149185-E66E-41BE-A06C-6762317ADE76}" type="pres">
      <dgm:prSet presAssocID="{30E33EFF-B8E8-45B8-8B46-68A47804F274}" presName="rect1" presStyleLbl="alignAcc1" presStyleIdx="0" presStyleCnt="1"/>
      <dgm:spPr/>
      <dgm:t>
        <a:bodyPr/>
        <a:lstStyle/>
        <a:p>
          <a:endParaRPr lang="en-US"/>
        </a:p>
      </dgm:t>
    </dgm:pt>
    <dgm:pt modelId="{509BBD3A-D3E5-46B9-89A0-C8CD733D3CB2}" type="pres">
      <dgm:prSet presAssocID="{30E33EFF-B8E8-45B8-8B46-68A47804F274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4661BD-8DA0-4F3B-A4DA-10CC0AEBBF10}" type="presOf" srcId="{30E33EFF-B8E8-45B8-8B46-68A47804F274}" destId="{B0149185-E66E-41BE-A06C-6762317ADE76}" srcOrd="0" destOrd="0" presId="urn:microsoft.com/office/officeart/2005/8/layout/target3"/>
    <dgm:cxn modelId="{52B84B11-1F98-49EB-8994-87B11933219E}" srcId="{BEBA75A9-548F-42D9-AD0D-924C937721DB}" destId="{30E33EFF-B8E8-45B8-8B46-68A47804F274}" srcOrd="0" destOrd="0" parTransId="{D65DE09F-FFD6-4868-A66A-85E0DEDB21EB}" sibTransId="{1B6ABBA2-499A-4948-AAB0-5A58255A591B}"/>
    <dgm:cxn modelId="{A3849CF9-19AC-429A-B466-63C87F0E22CE}" type="presOf" srcId="{30E33EFF-B8E8-45B8-8B46-68A47804F274}" destId="{509BBD3A-D3E5-46B9-89A0-C8CD733D3CB2}" srcOrd="1" destOrd="0" presId="urn:microsoft.com/office/officeart/2005/8/layout/target3"/>
    <dgm:cxn modelId="{0F440201-5617-4A48-A9A9-16AD15629E03}" type="presOf" srcId="{BEBA75A9-548F-42D9-AD0D-924C937721DB}" destId="{5CAA773D-1CA6-45CA-82C8-6C091B04A3E3}" srcOrd="0" destOrd="0" presId="urn:microsoft.com/office/officeart/2005/8/layout/target3"/>
    <dgm:cxn modelId="{797DC503-2EDC-42F6-9A94-F42D2FC00631}" type="presParOf" srcId="{5CAA773D-1CA6-45CA-82C8-6C091B04A3E3}" destId="{30DC03CC-9922-4416-BBB6-4FCC21DD22C5}" srcOrd="0" destOrd="0" presId="urn:microsoft.com/office/officeart/2005/8/layout/target3"/>
    <dgm:cxn modelId="{62C69F34-5461-4F64-89A3-ED5952426D82}" type="presParOf" srcId="{5CAA773D-1CA6-45CA-82C8-6C091B04A3E3}" destId="{8745E1D4-BD16-473C-821B-844AB614DEF2}" srcOrd="1" destOrd="0" presId="urn:microsoft.com/office/officeart/2005/8/layout/target3"/>
    <dgm:cxn modelId="{0ACFE911-C736-444F-B59B-25A6AFEF93C4}" type="presParOf" srcId="{5CAA773D-1CA6-45CA-82C8-6C091B04A3E3}" destId="{B0149185-E66E-41BE-A06C-6762317ADE76}" srcOrd="2" destOrd="0" presId="urn:microsoft.com/office/officeart/2005/8/layout/target3"/>
    <dgm:cxn modelId="{89171F03-BADC-48C7-8D5B-329CD00CB385}" type="presParOf" srcId="{5CAA773D-1CA6-45CA-82C8-6C091B04A3E3}" destId="{509BBD3A-D3E5-46B9-89A0-C8CD733D3CB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91AAC2F-033B-4C0A-A6EF-D5CEA07AB52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8191B5-72D8-444A-8943-5FB5D6EF8FFF}">
      <dgm:prSet/>
      <dgm:spPr/>
      <dgm:t>
        <a:bodyPr/>
        <a:lstStyle/>
        <a:p>
          <a:pPr rtl="0"/>
          <a:r>
            <a:rPr lang="en-US" b="1" dirty="0" smtClean="0"/>
            <a:t>In the first </a:t>
          </a:r>
          <a:r>
            <a:rPr lang="en-US" b="1" dirty="0" err="1" smtClean="0"/>
            <a:t>week,after</a:t>
          </a:r>
          <a:r>
            <a:rPr lang="en-US" b="1" dirty="0" smtClean="0"/>
            <a:t> a customer joins the program (including their join date) they earn 2x points on all </a:t>
          </a:r>
          <a:r>
            <a:rPr lang="en-US" b="1" dirty="0" err="1" smtClean="0"/>
            <a:t>items,not</a:t>
          </a:r>
          <a:r>
            <a:rPr lang="en-US" b="1" dirty="0" smtClean="0"/>
            <a:t> just sushi - how many points do customer A and B have at the end of January?</a:t>
          </a:r>
          <a:endParaRPr lang="en-US" dirty="0"/>
        </a:p>
      </dgm:t>
    </dgm:pt>
    <dgm:pt modelId="{46ADC1E3-D60F-4CDA-A291-D22D1EE0EFDC}" type="parTrans" cxnId="{F3CAD0B2-3C67-4442-B77F-843F18CFF2DF}">
      <dgm:prSet/>
      <dgm:spPr/>
      <dgm:t>
        <a:bodyPr/>
        <a:lstStyle/>
        <a:p>
          <a:endParaRPr lang="en-US"/>
        </a:p>
      </dgm:t>
    </dgm:pt>
    <dgm:pt modelId="{97C9BB65-DE89-481F-BDBE-0D5DE73B80E7}" type="sibTrans" cxnId="{F3CAD0B2-3C67-4442-B77F-843F18CFF2DF}">
      <dgm:prSet/>
      <dgm:spPr/>
      <dgm:t>
        <a:bodyPr/>
        <a:lstStyle/>
        <a:p>
          <a:endParaRPr lang="en-US"/>
        </a:p>
      </dgm:t>
    </dgm:pt>
    <dgm:pt modelId="{3C80C7E6-52F2-493C-A269-88E69E02FACE}" type="pres">
      <dgm:prSet presAssocID="{F91AAC2F-033B-4C0A-A6EF-D5CEA07AB52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8FF7805-F8C9-47DA-AC54-BDD2506B3C79}" type="pres">
      <dgm:prSet presAssocID="{B18191B5-72D8-444A-8943-5FB5D6EF8FFF}" presName="circle1" presStyleLbl="node1" presStyleIdx="0" presStyleCnt="1"/>
      <dgm:spPr/>
    </dgm:pt>
    <dgm:pt modelId="{D884422B-9096-48BD-9541-47179C243B91}" type="pres">
      <dgm:prSet presAssocID="{B18191B5-72D8-444A-8943-5FB5D6EF8FFF}" presName="space" presStyleCnt="0"/>
      <dgm:spPr/>
    </dgm:pt>
    <dgm:pt modelId="{194C5191-D1A7-4929-85E3-8DE47F92AF3D}" type="pres">
      <dgm:prSet presAssocID="{B18191B5-72D8-444A-8943-5FB5D6EF8FFF}" presName="rect1" presStyleLbl="alignAcc1" presStyleIdx="0" presStyleCnt="1"/>
      <dgm:spPr/>
    </dgm:pt>
    <dgm:pt modelId="{DF730F01-63F1-4B3E-873C-BDA907B126EB}" type="pres">
      <dgm:prSet presAssocID="{B18191B5-72D8-444A-8943-5FB5D6EF8FFF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ABF6D48-AD21-4551-8177-FD21BF647AFD}" type="presOf" srcId="{F91AAC2F-033B-4C0A-A6EF-D5CEA07AB524}" destId="{3C80C7E6-52F2-493C-A269-88E69E02FACE}" srcOrd="0" destOrd="0" presId="urn:microsoft.com/office/officeart/2005/8/layout/target3"/>
    <dgm:cxn modelId="{F3CAD0B2-3C67-4442-B77F-843F18CFF2DF}" srcId="{F91AAC2F-033B-4C0A-A6EF-D5CEA07AB524}" destId="{B18191B5-72D8-444A-8943-5FB5D6EF8FFF}" srcOrd="0" destOrd="0" parTransId="{46ADC1E3-D60F-4CDA-A291-D22D1EE0EFDC}" sibTransId="{97C9BB65-DE89-481F-BDBE-0D5DE73B80E7}"/>
    <dgm:cxn modelId="{BD1B3472-F59A-4E2E-8927-48D4473C8F5A}" type="presOf" srcId="{B18191B5-72D8-444A-8943-5FB5D6EF8FFF}" destId="{DF730F01-63F1-4B3E-873C-BDA907B126EB}" srcOrd="1" destOrd="0" presId="urn:microsoft.com/office/officeart/2005/8/layout/target3"/>
    <dgm:cxn modelId="{EB79BA56-4ACD-4E2B-81AC-DC7391FC2387}" type="presOf" srcId="{B18191B5-72D8-444A-8943-5FB5D6EF8FFF}" destId="{194C5191-D1A7-4929-85E3-8DE47F92AF3D}" srcOrd="0" destOrd="0" presId="urn:microsoft.com/office/officeart/2005/8/layout/target3"/>
    <dgm:cxn modelId="{299CA2A3-D1B0-4A92-8ED9-56AAEB8146E6}" type="presParOf" srcId="{3C80C7E6-52F2-493C-A269-88E69E02FACE}" destId="{D8FF7805-F8C9-47DA-AC54-BDD2506B3C79}" srcOrd="0" destOrd="0" presId="urn:microsoft.com/office/officeart/2005/8/layout/target3"/>
    <dgm:cxn modelId="{331C584A-233F-42B1-9314-A48809204761}" type="presParOf" srcId="{3C80C7E6-52F2-493C-A269-88E69E02FACE}" destId="{D884422B-9096-48BD-9541-47179C243B91}" srcOrd="1" destOrd="0" presId="urn:microsoft.com/office/officeart/2005/8/layout/target3"/>
    <dgm:cxn modelId="{906D957B-0EF0-40B3-838D-1822488092B5}" type="presParOf" srcId="{3C80C7E6-52F2-493C-A269-88E69E02FACE}" destId="{194C5191-D1A7-4929-85E3-8DE47F92AF3D}" srcOrd="2" destOrd="0" presId="urn:microsoft.com/office/officeart/2005/8/layout/target3"/>
    <dgm:cxn modelId="{D6CB2963-05EA-4323-8B54-A474C904A006}" type="presParOf" srcId="{3C80C7E6-52F2-493C-A269-88E69E02FACE}" destId="{DF730F01-63F1-4B3E-873C-BDA907B126E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3AF734-7596-46D2-8B24-3EABA115C4F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AFB27E-0217-4DE9-9FCB-156286C4C88C}">
      <dgm:prSet custT="1"/>
      <dgm:spPr/>
      <dgm:t>
        <a:bodyPr/>
        <a:lstStyle/>
        <a:p>
          <a:pPr rtl="0"/>
          <a:r>
            <a:rPr lang="en-US" sz="3600" b="1" dirty="0" smtClean="0"/>
            <a:t>2)How many days has each customer visited the restaurant?</a:t>
          </a:r>
          <a:endParaRPr lang="en-US" sz="3600" b="1" dirty="0"/>
        </a:p>
      </dgm:t>
    </dgm:pt>
    <dgm:pt modelId="{B41CD555-FED8-43DE-84D5-DE524C6FFFC8}" type="parTrans" cxnId="{1E2FAACE-6A73-46E1-9A0A-DC947DCAC09A}">
      <dgm:prSet/>
      <dgm:spPr/>
      <dgm:t>
        <a:bodyPr/>
        <a:lstStyle/>
        <a:p>
          <a:endParaRPr lang="en-US"/>
        </a:p>
      </dgm:t>
    </dgm:pt>
    <dgm:pt modelId="{9DE0742C-F416-4F3F-AF53-4C08F4660A3B}" type="sibTrans" cxnId="{1E2FAACE-6A73-46E1-9A0A-DC947DCAC09A}">
      <dgm:prSet/>
      <dgm:spPr/>
      <dgm:t>
        <a:bodyPr/>
        <a:lstStyle/>
        <a:p>
          <a:endParaRPr lang="en-US"/>
        </a:p>
      </dgm:t>
    </dgm:pt>
    <dgm:pt modelId="{D78CD926-F11F-44C7-B48F-9967E4C91704}" type="pres">
      <dgm:prSet presAssocID="{223AF734-7596-46D2-8B24-3EABA115C4F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C688F4-78AA-44B3-9A29-8229311E3B5E}" type="pres">
      <dgm:prSet presAssocID="{E0AFB27E-0217-4DE9-9FCB-156286C4C88C}" presName="circle1" presStyleLbl="node1" presStyleIdx="0" presStyleCnt="1"/>
      <dgm:spPr/>
    </dgm:pt>
    <dgm:pt modelId="{DAC806CA-54D5-4192-90E7-8D03A5AF0C50}" type="pres">
      <dgm:prSet presAssocID="{E0AFB27E-0217-4DE9-9FCB-156286C4C88C}" presName="space" presStyleCnt="0"/>
      <dgm:spPr/>
    </dgm:pt>
    <dgm:pt modelId="{71E1EDB7-04AE-46F4-8E4F-F9C70C176383}" type="pres">
      <dgm:prSet presAssocID="{E0AFB27E-0217-4DE9-9FCB-156286C4C88C}" presName="rect1" presStyleLbl="alignAcc1" presStyleIdx="0" presStyleCnt="1" custAng="0" custLinFactNeighborX="1040" custLinFactNeighborY="-2605"/>
      <dgm:spPr/>
      <dgm:t>
        <a:bodyPr/>
        <a:lstStyle/>
        <a:p>
          <a:endParaRPr lang="en-US"/>
        </a:p>
      </dgm:t>
    </dgm:pt>
    <dgm:pt modelId="{01A65068-A5CE-4FF0-94F0-41D90DF7BCE2}" type="pres">
      <dgm:prSet presAssocID="{E0AFB27E-0217-4DE9-9FCB-156286C4C88C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97C71D-CBB3-4263-9C1D-625301B632A6}" type="presOf" srcId="{E0AFB27E-0217-4DE9-9FCB-156286C4C88C}" destId="{71E1EDB7-04AE-46F4-8E4F-F9C70C176383}" srcOrd="0" destOrd="0" presId="urn:microsoft.com/office/officeart/2005/8/layout/target3"/>
    <dgm:cxn modelId="{1EFFFC54-871A-407F-8D5C-D13C3DAA2A4E}" type="presOf" srcId="{E0AFB27E-0217-4DE9-9FCB-156286C4C88C}" destId="{01A65068-A5CE-4FF0-94F0-41D90DF7BCE2}" srcOrd="1" destOrd="0" presId="urn:microsoft.com/office/officeart/2005/8/layout/target3"/>
    <dgm:cxn modelId="{6EBF19F2-0930-419C-B049-3FF1DC07539A}" type="presOf" srcId="{223AF734-7596-46D2-8B24-3EABA115C4F3}" destId="{D78CD926-F11F-44C7-B48F-9967E4C91704}" srcOrd="0" destOrd="0" presId="urn:microsoft.com/office/officeart/2005/8/layout/target3"/>
    <dgm:cxn modelId="{1E2FAACE-6A73-46E1-9A0A-DC947DCAC09A}" srcId="{223AF734-7596-46D2-8B24-3EABA115C4F3}" destId="{E0AFB27E-0217-4DE9-9FCB-156286C4C88C}" srcOrd="0" destOrd="0" parTransId="{B41CD555-FED8-43DE-84D5-DE524C6FFFC8}" sibTransId="{9DE0742C-F416-4F3F-AF53-4C08F4660A3B}"/>
    <dgm:cxn modelId="{15AE54D4-1378-406B-B5BC-3AD272A90373}" type="presParOf" srcId="{D78CD926-F11F-44C7-B48F-9967E4C91704}" destId="{12C688F4-78AA-44B3-9A29-8229311E3B5E}" srcOrd="0" destOrd="0" presId="urn:microsoft.com/office/officeart/2005/8/layout/target3"/>
    <dgm:cxn modelId="{0710D3EC-7102-489F-92F5-505942FF96D1}" type="presParOf" srcId="{D78CD926-F11F-44C7-B48F-9967E4C91704}" destId="{DAC806CA-54D5-4192-90E7-8D03A5AF0C50}" srcOrd="1" destOrd="0" presId="urn:microsoft.com/office/officeart/2005/8/layout/target3"/>
    <dgm:cxn modelId="{66B09675-B1AA-4BA4-AAC5-15C7FE9EFD0D}" type="presParOf" srcId="{D78CD926-F11F-44C7-B48F-9967E4C91704}" destId="{71E1EDB7-04AE-46F4-8E4F-F9C70C176383}" srcOrd="2" destOrd="0" presId="urn:microsoft.com/office/officeart/2005/8/layout/target3"/>
    <dgm:cxn modelId="{747FE4A2-162B-458E-A897-167ADC8FF7A0}" type="presParOf" srcId="{D78CD926-F11F-44C7-B48F-9967E4C91704}" destId="{01A65068-A5CE-4FF0-94F0-41D90DF7BCE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C09DD7-24D6-47C3-8D3E-293A9BE248C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D52EBF-F3F7-4D49-9A4D-1C24A711F598}">
      <dgm:prSet custT="1"/>
      <dgm:spPr/>
      <dgm:t>
        <a:bodyPr/>
        <a:lstStyle/>
        <a:p>
          <a:pPr rtl="0"/>
          <a:r>
            <a:rPr lang="en-US" sz="2800" b="1" dirty="0" smtClean="0"/>
            <a:t>What was the first item from the menu purchased by each customer?</a:t>
          </a:r>
          <a:endParaRPr lang="en-US" sz="2800" dirty="0"/>
        </a:p>
      </dgm:t>
    </dgm:pt>
    <dgm:pt modelId="{0063726E-DFB5-4552-8F74-EB476443B429}" type="parTrans" cxnId="{B5732703-0316-445F-BDE1-60493EB4D48E}">
      <dgm:prSet/>
      <dgm:spPr/>
      <dgm:t>
        <a:bodyPr/>
        <a:lstStyle/>
        <a:p>
          <a:endParaRPr lang="en-US"/>
        </a:p>
      </dgm:t>
    </dgm:pt>
    <dgm:pt modelId="{3D64B121-7EE7-4446-88DE-57A824A4789F}" type="sibTrans" cxnId="{B5732703-0316-445F-BDE1-60493EB4D48E}">
      <dgm:prSet/>
      <dgm:spPr/>
      <dgm:t>
        <a:bodyPr/>
        <a:lstStyle/>
        <a:p>
          <a:endParaRPr lang="en-US"/>
        </a:p>
      </dgm:t>
    </dgm:pt>
    <dgm:pt modelId="{D9E4296A-3EF4-43D6-A864-B430F3456FF4}" type="pres">
      <dgm:prSet presAssocID="{6CC09DD7-24D6-47C3-8D3E-293A9BE248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D7EDD9-C5E4-4F21-9FBA-35B13BE16A68}" type="pres">
      <dgm:prSet presAssocID="{56D52EBF-F3F7-4D49-9A4D-1C24A711F598}" presName="circle1" presStyleLbl="node1" presStyleIdx="0" presStyleCnt="1" custLinFactNeighborX="-1523" custLinFactNeighborY="-1523"/>
      <dgm:spPr/>
    </dgm:pt>
    <dgm:pt modelId="{E28F866D-A570-485F-BB9C-739031683CB3}" type="pres">
      <dgm:prSet presAssocID="{56D52EBF-F3F7-4D49-9A4D-1C24A711F598}" presName="space" presStyleCnt="0"/>
      <dgm:spPr/>
    </dgm:pt>
    <dgm:pt modelId="{8E058623-FC04-433F-B3AA-FD76C66FBE84}" type="pres">
      <dgm:prSet presAssocID="{56D52EBF-F3F7-4D49-9A4D-1C24A711F598}" presName="rect1" presStyleLbl="alignAcc1" presStyleIdx="0" presStyleCnt="1"/>
      <dgm:spPr/>
      <dgm:t>
        <a:bodyPr/>
        <a:lstStyle/>
        <a:p>
          <a:endParaRPr lang="en-US"/>
        </a:p>
      </dgm:t>
    </dgm:pt>
    <dgm:pt modelId="{FC6F666C-EC02-4FF5-8DFC-53E4ED4C9AE3}" type="pres">
      <dgm:prSet presAssocID="{56D52EBF-F3F7-4D49-9A4D-1C24A711F598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73AB7E-0FE4-4EFC-9465-1B40E33DB062}" type="presOf" srcId="{56D52EBF-F3F7-4D49-9A4D-1C24A711F598}" destId="{8E058623-FC04-433F-B3AA-FD76C66FBE84}" srcOrd="0" destOrd="0" presId="urn:microsoft.com/office/officeart/2005/8/layout/target3"/>
    <dgm:cxn modelId="{83250EFA-2BAB-44BB-9E02-058750C45409}" type="presOf" srcId="{6CC09DD7-24D6-47C3-8D3E-293A9BE248C2}" destId="{D9E4296A-3EF4-43D6-A864-B430F3456FF4}" srcOrd="0" destOrd="0" presId="urn:microsoft.com/office/officeart/2005/8/layout/target3"/>
    <dgm:cxn modelId="{B5732703-0316-445F-BDE1-60493EB4D48E}" srcId="{6CC09DD7-24D6-47C3-8D3E-293A9BE248C2}" destId="{56D52EBF-F3F7-4D49-9A4D-1C24A711F598}" srcOrd="0" destOrd="0" parTransId="{0063726E-DFB5-4552-8F74-EB476443B429}" sibTransId="{3D64B121-7EE7-4446-88DE-57A824A4789F}"/>
    <dgm:cxn modelId="{35C0E0B0-C871-4BCF-98CA-49F6B8247470}" type="presOf" srcId="{56D52EBF-F3F7-4D49-9A4D-1C24A711F598}" destId="{FC6F666C-EC02-4FF5-8DFC-53E4ED4C9AE3}" srcOrd="1" destOrd="0" presId="urn:microsoft.com/office/officeart/2005/8/layout/target3"/>
    <dgm:cxn modelId="{063DDFBE-49F6-4CE5-B82C-10BB6C47B6DA}" type="presParOf" srcId="{D9E4296A-3EF4-43D6-A864-B430F3456FF4}" destId="{7CD7EDD9-C5E4-4F21-9FBA-35B13BE16A68}" srcOrd="0" destOrd="0" presId="urn:microsoft.com/office/officeart/2005/8/layout/target3"/>
    <dgm:cxn modelId="{5C4E2F07-81F4-4515-BDF5-603C8A6E3DF7}" type="presParOf" srcId="{D9E4296A-3EF4-43D6-A864-B430F3456FF4}" destId="{E28F866D-A570-485F-BB9C-739031683CB3}" srcOrd="1" destOrd="0" presId="urn:microsoft.com/office/officeart/2005/8/layout/target3"/>
    <dgm:cxn modelId="{47CF2E9F-81E1-404F-BBCA-75EEEAC9A88D}" type="presParOf" srcId="{D9E4296A-3EF4-43D6-A864-B430F3456FF4}" destId="{8E058623-FC04-433F-B3AA-FD76C66FBE84}" srcOrd="2" destOrd="0" presId="urn:microsoft.com/office/officeart/2005/8/layout/target3"/>
    <dgm:cxn modelId="{CE0BE9FA-8EBE-479E-9ADD-6F35ACD3A79E}" type="presParOf" srcId="{D9E4296A-3EF4-43D6-A864-B430F3456FF4}" destId="{FC6F666C-EC02-4FF5-8DFC-53E4ED4C9AE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592EB1-33C3-455A-8FE2-4EE34730530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BD8EB0-0AEE-49B8-BA53-9C9223511A40}">
      <dgm:prSet/>
      <dgm:spPr/>
      <dgm:t>
        <a:bodyPr/>
        <a:lstStyle/>
        <a:p>
          <a:pPr rtl="0"/>
          <a:r>
            <a:rPr lang="en-US" b="1" dirty="0" smtClean="0"/>
            <a:t>What is the most purchased item on the menu and how many times was it purchased by all customers?</a:t>
          </a:r>
          <a:endParaRPr lang="en-US" dirty="0"/>
        </a:p>
      </dgm:t>
    </dgm:pt>
    <dgm:pt modelId="{9B9BD432-34F7-429B-B851-74ABBB323675}" type="parTrans" cxnId="{36C3D370-541B-4C25-853F-DE0F3033689C}">
      <dgm:prSet/>
      <dgm:spPr/>
      <dgm:t>
        <a:bodyPr/>
        <a:lstStyle/>
        <a:p>
          <a:endParaRPr lang="en-US"/>
        </a:p>
      </dgm:t>
    </dgm:pt>
    <dgm:pt modelId="{B809B95F-4C70-486E-8601-D9E821CDDA37}" type="sibTrans" cxnId="{36C3D370-541B-4C25-853F-DE0F3033689C}">
      <dgm:prSet/>
      <dgm:spPr/>
      <dgm:t>
        <a:bodyPr/>
        <a:lstStyle/>
        <a:p>
          <a:endParaRPr lang="en-US"/>
        </a:p>
      </dgm:t>
    </dgm:pt>
    <dgm:pt modelId="{82A818B6-E1B4-4B82-BFD5-BB297A7E79D1}" type="pres">
      <dgm:prSet presAssocID="{2D592EB1-33C3-455A-8FE2-4EE34730530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ABE78B-0A35-461A-9FE6-31FFD4DECABA}" type="pres">
      <dgm:prSet presAssocID="{CEBD8EB0-0AEE-49B8-BA53-9C9223511A40}" presName="circle1" presStyleLbl="node1" presStyleIdx="0" presStyleCnt="1"/>
      <dgm:spPr/>
    </dgm:pt>
    <dgm:pt modelId="{4DDE34D2-6452-48AA-AE4F-4FD6A120829D}" type="pres">
      <dgm:prSet presAssocID="{CEBD8EB0-0AEE-49B8-BA53-9C9223511A40}" presName="space" presStyleCnt="0"/>
      <dgm:spPr/>
    </dgm:pt>
    <dgm:pt modelId="{72FF3CEE-AEC4-4410-8254-0FB3581ECA3F}" type="pres">
      <dgm:prSet presAssocID="{CEBD8EB0-0AEE-49B8-BA53-9C9223511A40}" presName="rect1" presStyleLbl="alignAcc1" presStyleIdx="0" presStyleCnt="1"/>
      <dgm:spPr/>
      <dgm:t>
        <a:bodyPr/>
        <a:lstStyle/>
        <a:p>
          <a:endParaRPr lang="en-US"/>
        </a:p>
      </dgm:t>
    </dgm:pt>
    <dgm:pt modelId="{C3A12D24-25FA-4A13-BFFF-66A73164AE79}" type="pres">
      <dgm:prSet presAssocID="{CEBD8EB0-0AEE-49B8-BA53-9C9223511A4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C3D370-541B-4C25-853F-DE0F3033689C}" srcId="{2D592EB1-33C3-455A-8FE2-4EE347305305}" destId="{CEBD8EB0-0AEE-49B8-BA53-9C9223511A40}" srcOrd="0" destOrd="0" parTransId="{9B9BD432-34F7-429B-B851-74ABBB323675}" sibTransId="{B809B95F-4C70-486E-8601-D9E821CDDA37}"/>
    <dgm:cxn modelId="{E4AF6F77-6F18-4FC1-BB68-B645EB01A951}" type="presOf" srcId="{CEBD8EB0-0AEE-49B8-BA53-9C9223511A40}" destId="{C3A12D24-25FA-4A13-BFFF-66A73164AE79}" srcOrd="1" destOrd="0" presId="urn:microsoft.com/office/officeart/2005/8/layout/target3"/>
    <dgm:cxn modelId="{E7169736-36F2-44E4-A6D9-C8383C8D0AE3}" type="presOf" srcId="{CEBD8EB0-0AEE-49B8-BA53-9C9223511A40}" destId="{72FF3CEE-AEC4-4410-8254-0FB3581ECA3F}" srcOrd="0" destOrd="0" presId="urn:microsoft.com/office/officeart/2005/8/layout/target3"/>
    <dgm:cxn modelId="{D2E90905-B818-4E28-B098-1D6E7C064030}" type="presOf" srcId="{2D592EB1-33C3-455A-8FE2-4EE347305305}" destId="{82A818B6-E1B4-4B82-BFD5-BB297A7E79D1}" srcOrd="0" destOrd="0" presId="urn:microsoft.com/office/officeart/2005/8/layout/target3"/>
    <dgm:cxn modelId="{BCF594FA-DD08-4ED6-9065-90C9B92409AD}" type="presParOf" srcId="{82A818B6-E1B4-4B82-BFD5-BB297A7E79D1}" destId="{2BABE78B-0A35-461A-9FE6-31FFD4DECABA}" srcOrd="0" destOrd="0" presId="urn:microsoft.com/office/officeart/2005/8/layout/target3"/>
    <dgm:cxn modelId="{E9B9E743-EF67-4B87-A3C1-309C3B4B8C5E}" type="presParOf" srcId="{82A818B6-E1B4-4B82-BFD5-BB297A7E79D1}" destId="{4DDE34D2-6452-48AA-AE4F-4FD6A120829D}" srcOrd="1" destOrd="0" presId="urn:microsoft.com/office/officeart/2005/8/layout/target3"/>
    <dgm:cxn modelId="{2848D7CA-0008-45F6-A0ED-8518FE442990}" type="presParOf" srcId="{82A818B6-E1B4-4B82-BFD5-BB297A7E79D1}" destId="{72FF3CEE-AEC4-4410-8254-0FB3581ECA3F}" srcOrd="2" destOrd="0" presId="urn:microsoft.com/office/officeart/2005/8/layout/target3"/>
    <dgm:cxn modelId="{84121484-3398-4A83-AE9A-F3FA378BAC3A}" type="presParOf" srcId="{82A818B6-E1B4-4B82-BFD5-BB297A7E79D1}" destId="{C3A12D24-25FA-4A13-BFFF-66A73164AE7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DCEF49-1E6E-40C2-95B2-9C6649C5B9C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8190EF-8C5C-4437-AD01-B28F8FCA9C71}">
      <dgm:prSet custT="1"/>
      <dgm:spPr/>
      <dgm:t>
        <a:bodyPr/>
        <a:lstStyle/>
        <a:p>
          <a:pPr rtl="0"/>
          <a:r>
            <a:rPr lang="en-US" sz="2800" b="1" dirty="0" smtClean="0"/>
            <a:t>Which item was the most popular for each customer?</a:t>
          </a:r>
          <a:endParaRPr lang="en-US" sz="2800" b="1" dirty="0"/>
        </a:p>
      </dgm:t>
    </dgm:pt>
    <dgm:pt modelId="{DADFB27C-4234-4AE5-BFD7-E84AD041E83C}" type="parTrans" cxnId="{6341AC48-5CB5-4567-8F47-A21E6EF492A1}">
      <dgm:prSet/>
      <dgm:spPr/>
      <dgm:t>
        <a:bodyPr/>
        <a:lstStyle/>
        <a:p>
          <a:endParaRPr lang="en-US"/>
        </a:p>
      </dgm:t>
    </dgm:pt>
    <dgm:pt modelId="{972B7E2E-5182-40AE-875F-D6ABB69141EE}" type="sibTrans" cxnId="{6341AC48-5CB5-4567-8F47-A21E6EF492A1}">
      <dgm:prSet/>
      <dgm:spPr/>
      <dgm:t>
        <a:bodyPr/>
        <a:lstStyle/>
        <a:p>
          <a:endParaRPr lang="en-US"/>
        </a:p>
      </dgm:t>
    </dgm:pt>
    <dgm:pt modelId="{B3199DBF-6F1F-4AA1-863F-73040E05AB0C}" type="pres">
      <dgm:prSet presAssocID="{97DCEF49-1E6E-40C2-95B2-9C6649C5B9C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F3F99-F4E2-4699-B7AB-D54337A38E37}" type="pres">
      <dgm:prSet presAssocID="{708190EF-8C5C-4437-AD01-B28F8FCA9C71}" presName="circle1" presStyleLbl="node1" presStyleIdx="0" presStyleCnt="1"/>
      <dgm:spPr/>
    </dgm:pt>
    <dgm:pt modelId="{E39C35E2-28B0-4336-B85D-7052D8DAF2B4}" type="pres">
      <dgm:prSet presAssocID="{708190EF-8C5C-4437-AD01-B28F8FCA9C71}" presName="space" presStyleCnt="0"/>
      <dgm:spPr/>
    </dgm:pt>
    <dgm:pt modelId="{B5E30E43-08DC-4AD0-82FF-1F02A254D0C3}" type="pres">
      <dgm:prSet presAssocID="{708190EF-8C5C-4437-AD01-B28F8FCA9C71}" presName="rect1" presStyleLbl="alignAcc1" presStyleIdx="0" presStyleCnt="1" custLinFactNeighborY="52123"/>
      <dgm:spPr/>
      <dgm:t>
        <a:bodyPr/>
        <a:lstStyle/>
        <a:p>
          <a:endParaRPr lang="en-US"/>
        </a:p>
      </dgm:t>
    </dgm:pt>
    <dgm:pt modelId="{3F9A269B-2CF3-4BFF-A8CD-6101A5D5B531}" type="pres">
      <dgm:prSet presAssocID="{708190EF-8C5C-4437-AD01-B28F8FCA9C7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5CD6CD-0504-4EA6-AF67-9501E3E2C657}" type="presOf" srcId="{708190EF-8C5C-4437-AD01-B28F8FCA9C71}" destId="{B5E30E43-08DC-4AD0-82FF-1F02A254D0C3}" srcOrd="0" destOrd="0" presId="urn:microsoft.com/office/officeart/2005/8/layout/target3"/>
    <dgm:cxn modelId="{6341AC48-5CB5-4567-8F47-A21E6EF492A1}" srcId="{97DCEF49-1E6E-40C2-95B2-9C6649C5B9C0}" destId="{708190EF-8C5C-4437-AD01-B28F8FCA9C71}" srcOrd="0" destOrd="0" parTransId="{DADFB27C-4234-4AE5-BFD7-E84AD041E83C}" sibTransId="{972B7E2E-5182-40AE-875F-D6ABB69141EE}"/>
    <dgm:cxn modelId="{1A7FE242-7D3D-416A-87BC-3A933FAA7413}" type="presOf" srcId="{708190EF-8C5C-4437-AD01-B28F8FCA9C71}" destId="{3F9A269B-2CF3-4BFF-A8CD-6101A5D5B531}" srcOrd="1" destOrd="0" presId="urn:microsoft.com/office/officeart/2005/8/layout/target3"/>
    <dgm:cxn modelId="{84AF6603-810E-4A92-9C68-5144A0C66DF3}" type="presOf" srcId="{97DCEF49-1E6E-40C2-95B2-9C6649C5B9C0}" destId="{B3199DBF-6F1F-4AA1-863F-73040E05AB0C}" srcOrd="0" destOrd="0" presId="urn:microsoft.com/office/officeart/2005/8/layout/target3"/>
    <dgm:cxn modelId="{B4662FAC-A713-4FCD-9D61-6FBF2C9A6824}" type="presParOf" srcId="{B3199DBF-6F1F-4AA1-863F-73040E05AB0C}" destId="{2BCF3F99-F4E2-4699-B7AB-D54337A38E37}" srcOrd="0" destOrd="0" presId="urn:microsoft.com/office/officeart/2005/8/layout/target3"/>
    <dgm:cxn modelId="{7ED3C57A-A01F-4F64-A17C-1D236E9DB71F}" type="presParOf" srcId="{B3199DBF-6F1F-4AA1-863F-73040E05AB0C}" destId="{E39C35E2-28B0-4336-B85D-7052D8DAF2B4}" srcOrd="1" destOrd="0" presId="urn:microsoft.com/office/officeart/2005/8/layout/target3"/>
    <dgm:cxn modelId="{E0B2DCD3-9F9E-438E-88C7-1F0BBD9CC5EE}" type="presParOf" srcId="{B3199DBF-6F1F-4AA1-863F-73040E05AB0C}" destId="{B5E30E43-08DC-4AD0-82FF-1F02A254D0C3}" srcOrd="2" destOrd="0" presId="urn:microsoft.com/office/officeart/2005/8/layout/target3"/>
    <dgm:cxn modelId="{A3C58739-96F8-4A6A-B290-F0B0A033D683}" type="presParOf" srcId="{B3199DBF-6F1F-4AA1-863F-73040E05AB0C}" destId="{3F9A269B-2CF3-4BFF-A8CD-6101A5D5B53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DF070C-6BA0-4BD1-A791-FCE5B10E6C2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4FB8B4-642B-405C-BBE2-0CF069264533}">
      <dgm:prSet/>
      <dgm:spPr/>
      <dgm:t>
        <a:bodyPr/>
        <a:lstStyle/>
        <a:p>
          <a:pPr rtl="0"/>
          <a:r>
            <a:rPr lang="en-US" b="1" dirty="0" smtClean="0"/>
            <a:t>Which item was purchased first by the customer after they became a member?</a:t>
          </a:r>
          <a:endParaRPr lang="en-US" dirty="0"/>
        </a:p>
      </dgm:t>
    </dgm:pt>
    <dgm:pt modelId="{CA2D396C-DABC-44FC-ADB3-7F91B8D69595}" type="parTrans" cxnId="{9DE5BD3D-31F3-427A-8026-3C095F4160FA}">
      <dgm:prSet/>
      <dgm:spPr/>
      <dgm:t>
        <a:bodyPr/>
        <a:lstStyle/>
        <a:p>
          <a:endParaRPr lang="en-US"/>
        </a:p>
      </dgm:t>
    </dgm:pt>
    <dgm:pt modelId="{1D8FC05A-D532-4545-A28E-AF7682C9C646}" type="sibTrans" cxnId="{9DE5BD3D-31F3-427A-8026-3C095F4160FA}">
      <dgm:prSet/>
      <dgm:spPr/>
      <dgm:t>
        <a:bodyPr/>
        <a:lstStyle/>
        <a:p>
          <a:endParaRPr lang="en-US"/>
        </a:p>
      </dgm:t>
    </dgm:pt>
    <dgm:pt modelId="{68AEA8DA-9B34-40B5-9D50-56E995B569C7}" type="pres">
      <dgm:prSet presAssocID="{A9DF070C-6BA0-4BD1-A791-FCE5B10E6C2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44140A-D548-4095-80A8-62F51E737E5A}" type="pres">
      <dgm:prSet presAssocID="{AB4FB8B4-642B-405C-BBE2-0CF069264533}" presName="circle1" presStyleLbl="node1" presStyleIdx="0" presStyleCnt="1"/>
      <dgm:spPr/>
    </dgm:pt>
    <dgm:pt modelId="{69B12B2D-B3DC-4A7F-BFC7-EDEFEE2332D3}" type="pres">
      <dgm:prSet presAssocID="{AB4FB8B4-642B-405C-BBE2-0CF069264533}" presName="space" presStyleCnt="0"/>
      <dgm:spPr/>
    </dgm:pt>
    <dgm:pt modelId="{3B14EF9C-1F6F-4D39-BE83-16CBD6A0AE41}" type="pres">
      <dgm:prSet presAssocID="{AB4FB8B4-642B-405C-BBE2-0CF069264533}" presName="rect1" presStyleLbl="alignAcc1" presStyleIdx="0" presStyleCnt="1"/>
      <dgm:spPr/>
      <dgm:t>
        <a:bodyPr/>
        <a:lstStyle/>
        <a:p>
          <a:endParaRPr lang="en-US"/>
        </a:p>
      </dgm:t>
    </dgm:pt>
    <dgm:pt modelId="{A3816418-DBF7-4D86-983B-E06D6DF1A53A}" type="pres">
      <dgm:prSet presAssocID="{AB4FB8B4-642B-405C-BBE2-0CF069264533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C3B1D6-606D-4881-904A-08557AE7CA67}" type="presOf" srcId="{AB4FB8B4-642B-405C-BBE2-0CF069264533}" destId="{3B14EF9C-1F6F-4D39-BE83-16CBD6A0AE41}" srcOrd="0" destOrd="0" presId="urn:microsoft.com/office/officeart/2005/8/layout/target3"/>
    <dgm:cxn modelId="{9DE5BD3D-31F3-427A-8026-3C095F4160FA}" srcId="{A9DF070C-6BA0-4BD1-A791-FCE5B10E6C29}" destId="{AB4FB8B4-642B-405C-BBE2-0CF069264533}" srcOrd="0" destOrd="0" parTransId="{CA2D396C-DABC-44FC-ADB3-7F91B8D69595}" sibTransId="{1D8FC05A-D532-4545-A28E-AF7682C9C646}"/>
    <dgm:cxn modelId="{B4C37915-73E0-44DA-BAE1-3A3E3098E412}" type="presOf" srcId="{A9DF070C-6BA0-4BD1-A791-FCE5B10E6C29}" destId="{68AEA8DA-9B34-40B5-9D50-56E995B569C7}" srcOrd="0" destOrd="0" presId="urn:microsoft.com/office/officeart/2005/8/layout/target3"/>
    <dgm:cxn modelId="{6401D860-8B1A-4B03-940E-8C8B2AFD6BC4}" type="presOf" srcId="{AB4FB8B4-642B-405C-BBE2-0CF069264533}" destId="{A3816418-DBF7-4D86-983B-E06D6DF1A53A}" srcOrd="1" destOrd="0" presId="urn:microsoft.com/office/officeart/2005/8/layout/target3"/>
    <dgm:cxn modelId="{5B208978-CDEB-4253-8D1D-E350DC9E906D}" type="presParOf" srcId="{68AEA8DA-9B34-40B5-9D50-56E995B569C7}" destId="{3F44140A-D548-4095-80A8-62F51E737E5A}" srcOrd="0" destOrd="0" presId="urn:microsoft.com/office/officeart/2005/8/layout/target3"/>
    <dgm:cxn modelId="{7C897837-35C8-4661-9554-AA182CD9353D}" type="presParOf" srcId="{68AEA8DA-9B34-40B5-9D50-56E995B569C7}" destId="{69B12B2D-B3DC-4A7F-BFC7-EDEFEE2332D3}" srcOrd="1" destOrd="0" presId="urn:microsoft.com/office/officeart/2005/8/layout/target3"/>
    <dgm:cxn modelId="{B3DB596B-03CC-4625-9F46-CDCE1BD4CE0A}" type="presParOf" srcId="{68AEA8DA-9B34-40B5-9D50-56E995B569C7}" destId="{3B14EF9C-1F6F-4D39-BE83-16CBD6A0AE41}" srcOrd="2" destOrd="0" presId="urn:microsoft.com/office/officeart/2005/8/layout/target3"/>
    <dgm:cxn modelId="{B6AA67CA-886C-48E9-A5BF-C681D05D464C}" type="presParOf" srcId="{68AEA8DA-9B34-40B5-9D50-56E995B569C7}" destId="{A3816418-DBF7-4D86-983B-E06D6DF1A53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9194C1-941C-43D7-87D6-6E70EF9EDD1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8A2EFC-B29F-4E74-BD95-D27AD3E2695D}">
      <dgm:prSet/>
      <dgm:spPr/>
      <dgm:t>
        <a:bodyPr/>
        <a:lstStyle/>
        <a:p>
          <a:pPr rtl="0"/>
          <a:r>
            <a:rPr lang="en-US" b="1" dirty="0" smtClean="0"/>
            <a:t>Which item was purchased just before the customer became a member?</a:t>
          </a:r>
          <a:endParaRPr lang="en-US" dirty="0"/>
        </a:p>
      </dgm:t>
    </dgm:pt>
    <dgm:pt modelId="{719C30DB-AA99-4B15-A9AF-FAD1BE6AC17A}" type="parTrans" cxnId="{33A677A9-CCA9-4245-87AC-97CC95637E8D}">
      <dgm:prSet/>
      <dgm:spPr/>
      <dgm:t>
        <a:bodyPr/>
        <a:lstStyle/>
        <a:p>
          <a:endParaRPr lang="en-US"/>
        </a:p>
      </dgm:t>
    </dgm:pt>
    <dgm:pt modelId="{459349EA-F530-494F-8E21-955C18877E47}" type="sibTrans" cxnId="{33A677A9-CCA9-4245-87AC-97CC95637E8D}">
      <dgm:prSet/>
      <dgm:spPr/>
      <dgm:t>
        <a:bodyPr/>
        <a:lstStyle/>
        <a:p>
          <a:endParaRPr lang="en-US"/>
        </a:p>
      </dgm:t>
    </dgm:pt>
    <dgm:pt modelId="{E8E77CB1-C88C-4370-AEAB-F76445535E7B}" type="pres">
      <dgm:prSet presAssocID="{019194C1-941C-43D7-87D6-6E70EF9EDD1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58630-D25D-4B4C-ACAE-2D62A145819E}" type="pres">
      <dgm:prSet presAssocID="{E28A2EFC-B29F-4E74-BD95-D27AD3E2695D}" presName="circle1" presStyleLbl="node1" presStyleIdx="0" presStyleCnt="1"/>
      <dgm:spPr/>
    </dgm:pt>
    <dgm:pt modelId="{4827EAD8-8ABD-45A7-8856-5B6719266F93}" type="pres">
      <dgm:prSet presAssocID="{E28A2EFC-B29F-4E74-BD95-D27AD3E2695D}" presName="space" presStyleCnt="0"/>
      <dgm:spPr/>
    </dgm:pt>
    <dgm:pt modelId="{2F6CA477-5426-4BB6-A8C3-C106D710A0F8}" type="pres">
      <dgm:prSet presAssocID="{E28A2EFC-B29F-4E74-BD95-D27AD3E2695D}" presName="rect1" presStyleLbl="alignAcc1" presStyleIdx="0" presStyleCnt="1"/>
      <dgm:spPr/>
      <dgm:t>
        <a:bodyPr/>
        <a:lstStyle/>
        <a:p>
          <a:endParaRPr lang="en-US"/>
        </a:p>
      </dgm:t>
    </dgm:pt>
    <dgm:pt modelId="{815DBB6E-A569-4212-8085-101F8DF4EE8F}" type="pres">
      <dgm:prSet presAssocID="{E28A2EFC-B29F-4E74-BD95-D27AD3E2695D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A31FF-E2F5-496A-8308-0923E38BB83C}" type="presOf" srcId="{019194C1-941C-43D7-87D6-6E70EF9EDD17}" destId="{E8E77CB1-C88C-4370-AEAB-F76445535E7B}" srcOrd="0" destOrd="0" presId="urn:microsoft.com/office/officeart/2005/8/layout/target3"/>
    <dgm:cxn modelId="{D1596819-D565-4AD3-9368-3B8D2CFC8D8B}" type="presOf" srcId="{E28A2EFC-B29F-4E74-BD95-D27AD3E2695D}" destId="{815DBB6E-A569-4212-8085-101F8DF4EE8F}" srcOrd="1" destOrd="0" presId="urn:microsoft.com/office/officeart/2005/8/layout/target3"/>
    <dgm:cxn modelId="{C6016709-2B40-4CF6-9696-5FDF9D0F5A0B}" type="presOf" srcId="{E28A2EFC-B29F-4E74-BD95-D27AD3E2695D}" destId="{2F6CA477-5426-4BB6-A8C3-C106D710A0F8}" srcOrd="0" destOrd="0" presId="urn:microsoft.com/office/officeart/2005/8/layout/target3"/>
    <dgm:cxn modelId="{33A677A9-CCA9-4245-87AC-97CC95637E8D}" srcId="{019194C1-941C-43D7-87D6-6E70EF9EDD17}" destId="{E28A2EFC-B29F-4E74-BD95-D27AD3E2695D}" srcOrd="0" destOrd="0" parTransId="{719C30DB-AA99-4B15-A9AF-FAD1BE6AC17A}" sibTransId="{459349EA-F530-494F-8E21-955C18877E47}"/>
    <dgm:cxn modelId="{28C22C95-BC8C-427D-904C-5B46ACCA2B9E}" type="presParOf" srcId="{E8E77CB1-C88C-4370-AEAB-F76445535E7B}" destId="{8C158630-D25D-4B4C-ACAE-2D62A145819E}" srcOrd="0" destOrd="0" presId="urn:microsoft.com/office/officeart/2005/8/layout/target3"/>
    <dgm:cxn modelId="{E56E2F7A-E476-4CC7-BE27-F63904032383}" type="presParOf" srcId="{E8E77CB1-C88C-4370-AEAB-F76445535E7B}" destId="{4827EAD8-8ABD-45A7-8856-5B6719266F93}" srcOrd="1" destOrd="0" presId="urn:microsoft.com/office/officeart/2005/8/layout/target3"/>
    <dgm:cxn modelId="{D5833721-C69A-4D52-940E-198613A09136}" type="presParOf" srcId="{E8E77CB1-C88C-4370-AEAB-F76445535E7B}" destId="{2F6CA477-5426-4BB6-A8C3-C106D710A0F8}" srcOrd="2" destOrd="0" presId="urn:microsoft.com/office/officeart/2005/8/layout/target3"/>
    <dgm:cxn modelId="{06191EBA-C32D-4AA5-85E1-F1CC17C21575}" type="presParOf" srcId="{E8E77CB1-C88C-4370-AEAB-F76445535E7B}" destId="{815DBB6E-A569-4212-8085-101F8DF4EE8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D8147E-2EE4-4ABD-B8CB-3488396CCA7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CE4F75-B76F-4C64-BA88-FF620569BA10}">
      <dgm:prSet/>
      <dgm:spPr/>
      <dgm:t>
        <a:bodyPr/>
        <a:lstStyle/>
        <a:p>
          <a:pPr rtl="0"/>
          <a:r>
            <a:rPr lang="en-US" b="1" smtClean="0"/>
            <a:t>What is the total items and amount spent for each member before they became a member?</a:t>
          </a:r>
          <a:endParaRPr lang="en-US"/>
        </a:p>
      </dgm:t>
    </dgm:pt>
    <dgm:pt modelId="{1F64B277-3E2B-4105-A863-16260F6E4121}" type="parTrans" cxnId="{92EE3214-733C-435F-8DAF-7EA470600508}">
      <dgm:prSet/>
      <dgm:spPr/>
      <dgm:t>
        <a:bodyPr/>
        <a:lstStyle/>
        <a:p>
          <a:endParaRPr lang="en-US"/>
        </a:p>
      </dgm:t>
    </dgm:pt>
    <dgm:pt modelId="{51A56618-2D24-4C23-A22D-3399CC7EAC3C}" type="sibTrans" cxnId="{92EE3214-733C-435F-8DAF-7EA470600508}">
      <dgm:prSet/>
      <dgm:spPr/>
      <dgm:t>
        <a:bodyPr/>
        <a:lstStyle/>
        <a:p>
          <a:endParaRPr lang="en-US"/>
        </a:p>
      </dgm:t>
    </dgm:pt>
    <dgm:pt modelId="{A445D1D6-028E-41BE-A1DF-1580FAEFD528}" type="pres">
      <dgm:prSet presAssocID="{C7D8147E-2EE4-4ABD-B8CB-3488396CCA7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4661AC-A1FA-4500-93A3-D927C88DCC89}" type="pres">
      <dgm:prSet presAssocID="{6FCE4F75-B76F-4C64-BA88-FF620569BA10}" presName="circle1" presStyleLbl="node1" presStyleIdx="0" presStyleCnt="1"/>
      <dgm:spPr/>
    </dgm:pt>
    <dgm:pt modelId="{0B14C8C8-BE56-4E48-8034-A575855BD3AA}" type="pres">
      <dgm:prSet presAssocID="{6FCE4F75-B76F-4C64-BA88-FF620569BA10}" presName="space" presStyleCnt="0"/>
      <dgm:spPr/>
    </dgm:pt>
    <dgm:pt modelId="{069E183E-6975-4ADF-932D-341864EBC49E}" type="pres">
      <dgm:prSet presAssocID="{6FCE4F75-B76F-4C64-BA88-FF620569BA10}" presName="rect1" presStyleLbl="alignAcc1" presStyleIdx="0" presStyleCnt="1"/>
      <dgm:spPr/>
      <dgm:t>
        <a:bodyPr/>
        <a:lstStyle/>
        <a:p>
          <a:endParaRPr lang="en-US"/>
        </a:p>
      </dgm:t>
    </dgm:pt>
    <dgm:pt modelId="{4883CA0C-FBF5-4061-9286-01D6EBA15DAA}" type="pres">
      <dgm:prSet presAssocID="{6FCE4F75-B76F-4C64-BA88-FF620569BA1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EE3214-733C-435F-8DAF-7EA470600508}" srcId="{C7D8147E-2EE4-4ABD-B8CB-3488396CCA77}" destId="{6FCE4F75-B76F-4C64-BA88-FF620569BA10}" srcOrd="0" destOrd="0" parTransId="{1F64B277-3E2B-4105-A863-16260F6E4121}" sibTransId="{51A56618-2D24-4C23-A22D-3399CC7EAC3C}"/>
    <dgm:cxn modelId="{5E58D3FE-1059-488C-A85F-1E0C3E082FE4}" type="presOf" srcId="{6FCE4F75-B76F-4C64-BA88-FF620569BA10}" destId="{069E183E-6975-4ADF-932D-341864EBC49E}" srcOrd="0" destOrd="0" presId="urn:microsoft.com/office/officeart/2005/8/layout/target3"/>
    <dgm:cxn modelId="{B490E4FA-189B-4381-B55B-E5BA982AC027}" type="presOf" srcId="{C7D8147E-2EE4-4ABD-B8CB-3488396CCA77}" destId="{A445D1D6-028E-41BE-A1DF-1580FAEFD528}" srcOrd="0" destOrd="0" presId="urn:microsoft.com/office/officeart/2005/8/layout/target3"/>
    <dgm:cxn modelId="{A13B62B6-1BCB-4127-B5EA-0E2C5F3B921B}" type="presOf" srcId="{6FCE4F75-B76F-4C64-BA88-FF620569BA10}" destId="{4883CA0C-FBF5-4061-9286-01D6EBA15DAA}" srcOrd="1" destOrd="0" presId="urn:microsoft.com/office/officeart/2005/8/layout/target3"/>
    <dgm:cxn modelId="{F2A4430F-B948-4500-87EA-77F564A4E836}" type="presParOf" srcId="{A445D1D6-028E-41BE-A1DF-1580FAEFD528}" destId="{AD4661AC-A1FA-4500-93A3-D927C88DCC89}" srcOrd="0" destOrd="0" presId="urn:microsoft.com/office/officeart/2005/8/layout/target3"/>
    <dgm:cxn modelId="{05301E20-8544-4F0F-AC34-140E029D4590}" type="presParOf" srcId="{A445D1D6-028E-41BE-A1DF-1580FAEFD528}" destId="{0B14C8C8-BE56-4E48-8034-A575855BD3AA}" srcOrd="1" destOrd="0" presId="urn:microsoft.com/office/officeart/2005/8/layout/target3"/>
    <dgm:cxn modelId="{1F42C2BF-50E9-4DD4-AFF3-2D6479383EB4}" type="presParOf" srcId="{A445D1D6-028E-41BE-A1DF-1580FAEFD528}" destId="{069E183E-6975-4ADF-932D-341864EBC49E}" srcOrd="2" destOrd="0" presId="urn:microsoft.com/office/officeart/2005/8/layout/target3"/>
    <dgm:cxn modelId="{2262953C-723C-401D-93CD-A06A701AD45B}" type="presParOf" srcId="{A445D1D6-028E-41BE-A1DF-1580FAEFD528}" destId="{4883CA0C-FBF5-4061-9286-01D6EBA15DA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1AA0A5-3923-4987-8F02-FAFA93A318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1D3F48-1614-4802-BCB7-7E46BCD61DFD}">
      <dgm:prSet/>
      <dgm:spPr/>
      <dgm:t>
        <a:bodyPr/>
        <a:lstStyle/>
        <a:p>
          <a:pPr rtl="0"/>
          <a:r>
            <a:rPr lang="en-US" b="1" smtClean="0"/>
            <a:t>If each $1 spent equates to 10 points and sushi has a 2x points multiplier,how many points would each customer have?</a:t>
          </a:r>
          <a:endParaRPr lang="en-US"/>
        </a:p>
      </dgm:t>
    </dgm:pt>
    <dgm:pt modelId="{8801C1D0-FB28-4077-B353-E42C4D693624}" type="parTrans" cxnId="{D5AE5AF9-E05D-4308-8D53-77B587088066}">
      <dgm:prSet/>
      <dgm:spPr/>
      <dgm:t>
        <a:bodyPr/>
        <a:lstStyle/>
        <a:p>
          <a:endParaRPr lang="en-US"/>
        </a:p>
      </dgm:t>
    </dgm:pt>
    <dgm:pt modelId="{9BC0A9C8-7F43-4F66-8CB9-3616353281AF}" type="sibTrans" cxnId="{D5AE5AF9-E05D-4308-8D53-77B587088066}">
      <dgm:prSet/>
      <dgm:spPr/>
      <dgm:t>
        <a:bodyPr/>
        <a:lstStyle/>
        <a:p>
          <a:endParaRPr lang="en-US"/>
        </a:p>
      </dgm:t>
    </dgm:pt>
    <dgm:pt modelId="{8FBB2A68-7FA1-4F30-894F-35F8F96EE151}" type="pres">
      <dgm:prSet presAssocID="{DE1AA0A5-3923-4987-8F02-FAFA93A3185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A5A5165-5344-4C8E-8E83-BADB0456711E}" type="pres">
      <dgm:prSet presAssocID="{2A1D3F48-1614-4802-BCB7-7E46BCD61DFD}" presName="circle1" presStyleLbl="node1" presStyleIdx="0" presStyleCnt="1"/>
      <dgm:spPr/>
    </dgm:pt>
    <dgm:pt modelId="{5B94A6F6-9372-4A29-A468-B43544D5980A}" type="pres">
      <dgm:prSet presAssocID="{2A1D3F48-1614-4802-BCB7-7E46BCD61DFD}" presName="space" presStyleCnt="0"/>
      <dgm:spPr/>
    </dgm:pt>
    <dgm:pt modelId="{215E8302-F3CF-4815-AAD3-9C84423D9C42}" type="pres">
      <dgm:prSet presAssocID="{2A1D3F48-1614-4802-BCB7-7E46BCD61DFD}" presName="rect1" presStyleLbl="alignAcc1" presStyleIdx="0" presStyleCnt="1"/>
      <dgm:spPr/>
    </dgm:pt>
    <dgm:pt modelId="{9A350D12-90BD-4173-895D-8B2B12284933}" type="pres">
      <dgm:prSet presAssocID="{2A1D3F48-1614-4802-BCB7-7E46BCD61DF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5AE5AF9-E05D-4308-8D53-77B587088066}" srcId="{DE1AA0A5-3923-4987-8F02-FAFA93A3185D}" destId="{2A1D3F48-1614-4802-BCB7-7E46BCD61DFD}" srcOrd="0" destOrd="0" parTransId="{8801C1D0-FB28-4077-B353-E42C4D693624}" sibTransId="{9BC0A9C8-7F43-4F66-8CB9-3616353281AF}"/>
    <dgm:cxn modelId="{08C1B5E3-3F4E-42DA-A9C8-A8971A479321}" type="presOf" srcId="{2A1D3F48-1614-4802-BCB7-7E46BCD61DFD}" destId="{9A350D12-90BD-4173-895D-8B2B12284933}" srcOrd="1" destOrd="0" presId="urn:microsoft.com/office/officeart/2005/8/layout/target3"/>
    <dgm:cxn modelId="{B5F2D2C7-2E53-4FBC-88C0-BA186AA0CD5A}" type="presOf" srcId="{2A1D3F48-1614-4802-BCB7-7E46BCD61DFD}" destId="{215E8302-F3CF-4815-AAD3-9C84423D9C42}" srcOrd="0" destOrd="0" presId="urn:microsoft.com/office/officeart/2005/8/layout/target3"/>
    <dgm:cxn modelId="{A5DE55B7-E3C9-4927-8A2E-7C4E2195CDFF}" type="presOf" srcId="{DE1AA0A5-3923-4987-8F02-FAFA93A3185D}" destId="{8FBB2A68-7FA1-4F30-894F-35F8F96EE151}" srcOrd="0" destOrd="0" presId="urn:microsoft.com/office/officeart/2005/8/layout/target3"/>
    <dgm:cxn modelId="{CEC1F44B-204C-4992-8A9F-3795FEC68914}" type="presParOf" srcId="{8FBB2A68-7FA1-4F30-894F-35F8F96EE151}" destId="{8A5A5165-5344-4C8E-8E83-BADB0456711E}" srcOrd="0" destOrd="0" presId="urn:microsoft.com/office/officeart/2005/8/layout/target3"/>
    <dgm:cxn modelId="{0D004FF0-6234-4C74-B6AB-1E74CA1F0C5E}" type="presParOf" srcId="{8FBB2A68-7FA1-4F30-894F-35F8F96EE151}" destId="{5B94A6F6-9372-4A29-A468-B43544D5980A}" srcOrd="1" destOrd="0" presId="urn:microsoft.com/office/officeart/2005/8/layout/target3"/>
    <dgm:cxn modelId="{B62BC563-FA78-42DB-8372-076CB6C71936}" type="presParOf" srcId="{8FBB2A68-7FA1-4F30-894F-35F8F96EE151}" destId="{215E8302-F3CF-4815-AAD3-9C84423D9C42}" srcOrd="2" destOrd="0" presId="urn:microsoft.com/office/officeart/2005/8/layout/target3"/>
    <dgm:cxn modelId="{F89AFBE3-1E18-4D77-8555-A10BC18064D5}" type="presParOf" srcId="{8FBB2A68-7FA1-4F30-894F-35F8F96EE151}" destId="{9A350D12-90BD-4173-895D-8B2B1228493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C03CC-9922-4416-BBB6-4FCC21DD22C5}">
      <dsp:nvSpPr>
        <dsp:cNvPr id="0" name=""/>
        <dsp:cNvSpPr/>
      </dsp:nvSpPr>
      <dsp:spPr>
        <a:xfrm>
          <a:off x="0" y="0"/>
          <a:ext cx="1687546" cy="168754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49185-E66E-41BE-A06C-6762317ADE76}">
      <dsp:nvSpPr>
        <dsp:cNvPr id="0" name=""/>
        <dsp:cNvSpPr/>
      </dsp:nvSpPr>
      <dsp:spPr>
        <a:xfrm>
          <a:off x="843773" y="0"/>
          <a:ext cx="8033928" cy="16875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i="0" kern="1200" dirty="0" smtClean="0"/>
            <a:t>1.What is the total amount each customer spent at the restaurant?</a:t>
          </a:r>
          <a:endParaRPr lang="en-US" sz="3700" kern="1200" dirty="0"/>
        </a:p>
      </dsp:txBody>
      <dsp:txXfrm>
        <a:off x="843773" y="0"/>
        <a:ext cx="8033928" cy="16875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7805-F8C9-47DA-AC54-BDD2506B3C79}">
      <dsp:nvSpPr>
        <dsp:cNvPr id="0" name=""/>
        <dsp:cNvSpPr/>
      </dsp:nvSpPr>
      <dsp:spPr>
        <a:xfrm>
          <a:off x="0" y="0"/>
          <a:ext cx="1938992" cy="193899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C5191-D1A7-4929-85E3-8DE47F92AF3D}">
      <dsp:nvSpPr>
        <dsp:cNvPr id="0" name=""/>
        <dsp:cNvSpPr/>
      </dsp:nvSpPr>
      <dsp:spPr>
        <a:xfrm>
          <a:off x="969496" y="0"/>
          <a:ext cx="5809897" cy="19389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In the first </a:t>
          </a:r>
          <a:r>
            <a:rPr lang="en-US" sz="2300" b="1" kern="1200" dirty="0" err="1" smtClean="0"/>
            <a:t>week,after</a:t>
          </a:r>
          <a:r>
            <a:rPr lang="en-US" sz="2300" b="1" kern="1200" dirty="0" smtClean="0"/>
            <a:t> a customer joins the program (including their join date) they earn 2x points on all </a:t>
          </a:r>
          <a:r>
            <a:rPr lang="en-US" sz="2300" b="1" kern="1200" dirty="0" err="1" smtClean="0"/>
            <a:t>items,not</a:t>
          </a:r>
          <a:r>
            <a:rPr lang="en-US" sz="2300" b="1" kern="1200" dirty="0" smtClean="0"/>
            <a:t> just sushi - how many points do customer A and B have at the end of January?</a:t>
          </a:r>
          <a:endParaRPr lang="en-US" sz="2300" kern="1200" dirty="0"/>
        </a:p>
      </dsp:txBody>
      <dsp:txXfrm>
        <a:off x="969496" y="0"/>
        <a:ext cx="5809897" cy="1938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688F4-78AA-44B3-9A29-8229311E3B5E}">
      <dsp:nvSpPr>
        <dsp:cNvPr id="0" name=""/>
        <dsp:cNvSpPr/>
      </dsp:nvSpPr>
      <dsp:spPr>
        <a:xfrm>
          <a:off x="0" y="0"/>
          <a:ext cx="1783799" cy="17837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1EDB7-04AE-46F4-8E4F-F9C70C176383}">
      <dsp:nvSpPr>
        <dsp:cNvPr id="0" name=""/>
        <dsp:cNvSpPr/>
      </dsp:nvSpPr>
      <dsp:spPr>
        <a:xfrm>
          <a:off x="891899" y="0"/>
          <a:ext cx="7620042" cy="1783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2)How many days has each customer visited the restaurant?</a:t>
          </a:r>
          <a:endParaRPr lang="en-US" sz="3600" b="1" kern="1200" dirty="0"/>
        </a:p>
      </dsp:txBody>
      <dsp:txXfrm>
        <a:off x="891899" y="0"/>
        <a:ext cx="7620042" cy="1783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7EDD9-C5E4-4F21-9FBA-35B13BE16A68}">
      <dsp:nvSpPr>
        <dsp:cNvPr id="0" name=""/>
        <dsp:cNvSpPr/>
      </dsp:nvSpPr>
      <dsp:spPr>
        <a:xfrm>
          <a:off x="-19251" y="-19251"/>
          <a:ext cx="1264034" cy="126403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58623-FC04-433F-B3AA-FD76C66FBE84}">
      <dsp:nvSpPr>
        <dsp:cNvPr id="0" name=""/>
        <dsp:cNvSpPr/>
      </dsp:nvSpPr>
      <dsp:spPr>
        <a:xfrm>
          <a:off x="632017" y="0"/>
          <a:ext cx="6236349" cy="12640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What was the first item from the menu purchased by each customer?</a:t>
          </a:r>
          <a:endParaRPr lang="en-US" sz="2800" kern="1200" dirty="0"/>
        </a:p>
      </dsp:txBody>
      <dsp:txXfrm>
        <a:off x="632017" y="0"/>
        <a:ext cx="6236349" cy="1264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BE78B-0A35-461A-9FE6-31FFD4DECABA}">
      <dsp:nvSpPr>
        <dsp:cNvPr id="0" name=""/>
        <dsp:cNvSpPr/>
      </dsp:nvSpPr>
      <dsp:spPr>
        <a:xfrm>
          <a:off x="0" y="0"/>
          <a:ext cx="1225533" cy="122553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F3CEE-AEC4-4410-8254-0FB3581ECA3F}">
      <dsp:nvSpPr>
        <dsp:cNvPr id="0" name=""/>
        <dsp:cNvSpPr/>
      </dsp:nvSpPr>
      <dsp:spPr>
        <a:xfrm>
          <a:off x="612766" y="0"/>
          <a:ext cx="7408286" cy="12255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What is the most purchased item on the menu and how many times was it purchased by all customers?</a:t>
          </a:r>
          <a:endParaRPr lang="en-US" sz="2400" kern="1200" dirty="0"/>
        </a:p>
      </dsp:txBody>
      <dsp:txXfrm>
        <a:off x="612766" y="0"/>
        <a:ext cx="7408286" cy="12255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F3F99-F4E2-4699-B7AB-D54337A38E37}">
      <dsp:nvSpPr>
        <dsp:cNvPr id="0" name=""/>
        <dsp:cNvSpPr/>
      </dsp:nvSpPr>
      <dsp:spPr>
        <a:xfrm>
          <a:off x="0" y="0"/>
          <a:ext cx="830997" cy="8309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30E43-08DC-4AD0-82FF-1F02A254D0C3}">
      <dsp:nvSpPr>
        <dsp:cNvPr id="0" name=""/>
        <dsp:cNvSpPr/>
      </dsp:nvSpPr>
      <dsp:spPr>
        <a:xfrm>
          <a:off x="415498" y="0"/>
          <a:ext cx="5680501" cy="8309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Which item was the most popular for each customer?</a:t>
          </a:r>
          <a:endParaRPr lang="en-US" sz="2800" b="1" kern="1200" dirty="0"/>
        </a:p>
      </dsp:txBody>
      <dsp:txXfrm>
        <a:off x="415498" y="0"/>
        <a:ext cx="5680501" cy="8309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4140A-D548-4095-80A8-62F51E737E5A}">
      <dsp:nvSpPr>
        <dsp:cNvPr id="0" name=""/>
        <dsp:cNvSpPr/>
      </dsp:nvSpPr>
      <dsp:spPr>
        <a:xfrm>
          <a:off x="0" y="0"/>
          <a:ext cx="1384994" cy="138499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4EF9C-1F6F-4D39-BE83-16CBD6A0AE41}">
      <dsp:nvSpPr>
        <dsp:cNvPr id="0" name=""/>
        <dsp:cNvSpPr/>
      </dsp:nvSpPr>
      <dsp:spPr>
        <a:xfrm>
          <a:off x="692497" y="0"/>
          <a:ext cx="6529658" cy="13849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Which item was purchased first by the customer after they became a member?</a:t>
          </a:r>
          <a:endParaRPr lang="en-US" sz="2700" kern="1200" dirty="0"/>
        </a:p>
      </dsp:txBody>
      <dsp:txXfrm>
        <a:off x="692497" y="0"/>
        <a:ext cx="6529658" cy="13849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58630-D25D-4B4C-ACAE-2D62A145819E}">
      <dsp:nvSpPr>
        <dsp:cNvPr id="0" name=""/>
        <dsp:cNvSpPr/>
      </dsp:nvSpPr>
      <dsp:spPr>
        <a:xfrm>
          <a:off x="0" y="0"/>
          <a:ext cx="1384994" cy="138499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CA477-5426-4BB6-A8C3-C106D710A0F8}">
      <dsp:nvSpPr>
        <dsp:cNvPr id="0" name=""/>
        <dsp:cNvSpPr/>
      </dsp:nvSpPr>
      <dsp:spPr>
        <a:xfrm>
          <a:off x="692497" y="0"/>
          <a:ext cx="6924294" cy="13849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Which item was purchased just before the customer became a member?</a:t>
          </a:r>
          <a:endParaRPr lang="en-US" sz="2800" kern="1200" dirty="0"/>
        </a:p>
      </dsp:txBody>
      <dsp:txXfrm>
        <a:off x="692497" y="0"/>
        <a:ext cx="6924294" cy="1384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661AC-A1FA-4500-93A3-D927C88DCC89}">
      <dsp:nvSpPr>
        <dsp:cNvPr id="0" name=""/>
        <dsp:cNvSpPr/>
      </dsp:nvSpPr>
      <dsp:spPr>
        <a:xfrm>
          <a:off x="0" y="0"/>
          <a:ext cx="1384994" cy="138499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E183E-6975-4ADF-932D-341864EBC49E}">
      <dsp:nvSpPr>
        <dsp:cNvPr id="0" name=""/>
        <dsp:cNvSpPr/>
      </dsp:nvSpPr>
      <dsp:spPr>
        <a:xfrm>
          <a:off x="692497" y="0"/>
          <a:ext cx="6500782" cy="13849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What is the total items and amount spent for each member before they became a member?</a:t>
          </a:r>
          <a:endParaRPr lang="en-US" sz="2700" kern="1200"/>
        </a:p>
      </dsp:txBody>
      <dsp:txXfrm>
        <a:off x="692497" y="0"/>
        <a:ext cx="6500782" cy="13849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A5165-5344-4C8E-8E83-BADB0456711E}">
      <dsp:nvSpPr>
        <dsp:cNvPr id="0" name=""/>
        <dsp:cNvSpPr/>
      </dsp:nvSpPr>
      <dsp:spPr>
        <a:xfrm>
          <a:off x="0" y="0"/>
          <a:ext cx="1015662" cy="10156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E8302-F3CF-4815-AAD3-9C84423D9C42}">
      <dsp:nvSpPr>
        <dsp:cNvPr id="0" name=""/>
        <dsp:cNvSpPr/>
      </dsp:nvSpPr>
      <dsp:spPr>
        <a:xfrm>
          <a:off x="507831" y="0"/>
          <a:ext cx="5588168" cy="1015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If each $1 spent equates to 10 points and sushi has a 2x points multiplier,how many points would each customer have?</a:t>
          </a:r>
          <a:endParaRPr lang="en-US" sz="2000" kern="1200"/>
        </a:p>
      </dsp:txBody>
      <dsp:txXfrm>
        <a:off x="507831" y="0"/>
        <a:ext cx="5588168" cy="101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389C-FEBB-41D9-8057-38A150B43AB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8E895-ED29-44D4-BA47-F573974FC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0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E895-ED29-44D4-BA47-F573974FCD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E895-ED29-44D4-BA47-F573974FCD3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B3583D6-2C65-4B7A-A4C1-6EE29589BFCB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6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9D28-7527-4035-A52C-BC2A699A40CC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3652-8FFA-47EB-82ED-F173319C8CDE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66D1-B49D-494B-96AF-0DCF17514B6B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283B-F7C9-4AB1-B55C-3D2948FF98AA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4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6D6A-8A03-4154-A3E2-31C78391A5DF}" type="datetime1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A3D7-0168-419E-883A-1E45F18EE9FB}" type="datetime1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E170-8DE6-4891-A0A0-EFA64904599C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1919-CF46-456A-9FDF-3BF0B3C3906A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1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97FA-F884-47AE-9EB8-42026E934940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1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408C-63B0-4C6B-BFF7-9A236AAF9879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2CE5-F4E8-4900-95A0-DDEAF61E37C5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AFF8-3673-4C70-B59A-590089500DE9}" type="datetime1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9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69E6-3C39-4138-9606-7A289E9D6D8D}" type="datetime1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5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051E-75C5-4C6F-BDEF-EDB3435C925C}" type="datetime1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0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9B4E-BED4-4A39-A870-8B84D7E6EBD4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2407-A660-40BB-A4DA-385235045405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F5888F5-1EA3-4692-BD58-4D5118312BBE}" type="datetime1">
              <a:rPr lang="en-US" smtClean="0"/>
              <a:t>2/5/2023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7671723-0051-42EC-95E3-F20D9A4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8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slow" p14:dur="1250" advClick="0">
        <p:pull/>
      </p:transition>
    </mc:Choice>
    <mc:Fallback xmlns="">
      <p:transition spd="slow" advClick="0">
        <p:pull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1.wma"/><Relationship Id="rId1" Type="http://schemas.microsoft.com/office/2007/relationships/media" Target="../media/media11.wma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2.wma"/><Relationship Id="rId1" Type="http://schemas.microsoft.com/office/2007/relationships/media" Target="../media/media12.wma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wma"/><Relationship Id="rId1" Type="http://schemas.microsoft.com/office/2007/relationships/media" Target="../media/media13.wma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3.xml"/><Relationship Id="rId2" Type="http://schemas.openxmlformats.org/officeDocument/2006/relationships/audio" Target="../media/media14.wma"/><Relationship Id="rId1" Type="http://schemas.microsoft.com/office/2007/relationships/media" Target="../media/media14.wma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5.wma"/><Relationship Id="rId1" Type="http://schemas.microsoft.com/office/2007/relationships/media" Target="../media/media15.wma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6.wma"/><Relationship Id="rId1" Type="http://schemas.microsoft.com/office/2007/relationships/media" Target="../media/media16.wma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wma"/><Relationship Id="rId1" Type="http://schemas.microsoft.com/office/2007/relationships/media" Target="../media/media17.wma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4.xml"/><Relationship Id="rId2" Type="http://schemas.openxmlformats.org/officeDocument/2006/relationships/audio" Target="../media/media18.wma"/><Relationship Id="rId1" Type="http://schemas.microsoft.com/office/2007/relationships/media" Target="../media/media18.wma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9.wma"/><Relationship Id="rId1" Type="http://schemas.microsoft.com/office/2007/relationships/media" Target="../media/media19.wm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0.wma"/><Relationship Id="rId1" Type="http://schemas.microsoft.com/office/2007/relationships/media" Target="../media/media20.wma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1.wma"/><Relationship Id="rId1" Type="http://schemas.microsoft.com/office/2007/relationships/media" Target="../media/media21.wma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5.xml"/><Relationship Id="rId2" Type="http://schemas.openxmlformats.org/officeDocument/2006/relationships/audio" Target="../media/media22.wma"/><Relationship Id="rId1" Type="http://schemas.microsoft.com/office/2007/relationships/media" Target="../media/media22.wma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3.wma"/><Relationship Id="rId1" Type="http://schemas.microsoft.com/office/2007/relationships/media" Target="../media/media23.wma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4.wma"/><Relationship Id="rId1" Type="http://schemas.microsoft.com/office/2007/relationships/media" Target="../media/media24.wma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5.wma"/><Relationship Id="rId1" Type="http://schemas.microsoft.com/office/2007/relationships/media" Target="../media/media25.wma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6.xml"/><Relationship Id="rId2" Type="http://schemas.openxmlformats.org/officeDocument/2006/relationships/audio" Target="../media/media26.wma"/><Relationship Id="rId1" Type="http://schemas.microsoft.com/office/2007/relationships/media" Target="../media/media26.wma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7.wma"/><Relationship Id="rId1" Type="http://schemas.microsoft.com/office/2007/relationships/media" Target="../media/media27.wma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8.wma"/><Relationship Id="rId1" Type="http://schemas.microsoft.com/office/2007/relationships/media" Target="../media/media28.wma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9.wma"/><Relationship Id="rId1" Type="http://schemas.microsoft.com/office/2007/relationships/media" Target="../media/media29.wma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7.xml"/><Relationship Id="rId2" Type="http://schemas.openxmlformats.org/officeDocument/2006/relationships/audio" Target="../media/media30.wma"/><Relationship Id="rId1" Type="http://schemas.microsoft.com/office/2007/relationships/media" Target="../media/media30.wma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31.wma"/><Relationship Id="rId1" Type="http://schemas.microsoft.com/office/2007/relationships/media" Target="../media/media31.wma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32.wma"/><Relationship Id="rId1" Type="http://schemas.microsoft.com/office/2007/relationships/media" Target="../media/media32.wma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3.wma"/><Relationship Id="rId1" Type="http://schemas.microsoft.com/office/2007/relationships/media" Target="../media/media33.wma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8.xml"/><Relationship Id="rId2" Type="http://schemas.openxmlformats.org/officeDocument/2006/relationships/audio" Target="../media/media34.wma"/><Relationship Id="rId1" Type="http://schemas.microsoft.com/office/2007/relationships/media" Target="../media/media34.wma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35.wma"/><Relationship Id="rId1" Type="http://schemas.microsoft.com/office/2007/relationships/media" Target="../media/media35.wma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36.wma"/><Relationship Id="rId1" Type="http://schemas.microsoft.com/office/2007/relationships/media" Target="../media/media36.wma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7.wma"/><Relationship Id="rId1" Type="http://schemas.microsoft.com/office/2007/relationships/media" Target="../media/media37.wma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9.xml"/><Relationship Id="rId2" Type="http://schemas.openxmlformats.org/officeDocument/2006/relationships/audio" Target="../media/media38.wma"/><Relationship Id="rId1" Type="http://schemas.microsoft.com/office/2007/relationships/media" Target="../media/media38.wma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39.wma"/><Relationship Id="rId1" Type="http://schemas.microsoft.com/office/2007/relationships/media" Target="../media/media39.wm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40.wma"/><Relationship Id="rId1" Type="http://schemas.microsoft.com/office/2007/relationships/media" Target="../media/media40.wma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1.wma"/><Relationship Id="rId1" Type="http://schemas.microsoft.com/office/2007/relationships/media" Target="../media/media41.wma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slideLayout" Target="../slideLayouts/slideLayout6.xml"/><Relationship Id="rId7" Type="http://schemas.openxmlformats.org/officeDocument/2006/relationships/diagramQuickStyle" Target="../diagrams/quickStyle10.xml"/><Relationship Id="rId2" Type="http://schemas.openxmlformats.org/officeDocument/2006/relationships/audio" Target="../media/media42.wma"/><Relationship Id="rId1" Type="http://schemas.microsoft.com/office/2007/relationships/media" Target="../media/media42.wma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2.xml"/><Relationship Id="rId9" Type="http://schemas.microsoft.com/office/2007/relationships/diagramDrawing" Target="../diagrams/drawing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43.wma"/><Relationship Id="rId1" Type="http://schemas.microsoft.com/office/2007/relationships/media" Target="../media/media43.wma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44.wma"/><Relationship Id="rId1" Type="http://schemas.microsoft.com/office/2007/relationships/media" Target="../media/media44.wma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5.wma"/><Relationship Id="rId1" Type="http://schemas.microsoft.com/office/2007/relationships/media" Target="../media/media45.wma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6.wma"/><Relationship Id="rId1" Type="http://schemas.microsoft.com/office/2007/relationships/media" Target="../media/media46.wm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2421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63791" y="5890661"/>
            <a:ext cx="298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Solutions by 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         </a:t>
            </a:r>
            <a:r>
              <a:rPr lang="en-US" sz="2400" dirty="0" err="1">
                <a:solidFill>
                  <a:schemeClr val="accent5"/>
                </a:solidFill>
              </a:rPr>
              <a:t>A</a:t>
            </a:r>
            <a:r>
              <a:rPr lang="en-US" sz="2400" dirty="0" err="1" smtClean="0">
                <a:solidFill>
                  <a:schemeClr val="accent5"/>
                </a:solidFill>
              </a:rPr>
              <a:t>chutha</a:t>
            </a:r>
            <a:r>
              <a:rPr lang="en-US" sz="2400" dirty="0" smtClean="0">
                <a:solidFill>
                  <a:schemeClr val="accent5"/>
                </a:solidFill>
              </a:rPr>
              <a:t> Rugvedi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1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32611"/>
      </p:ext>
    </p:extLst>
  </p:cSld>
  <p:clrMapOvr>
    <a:masterClrMapping/>
  </p:clrMapOvr>
  <p:transition spd="slow" advClick="0" advTm="378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2</a:t>
            </a:r>
            <a:r>
              <a:rPr lang="en-US" baseline="30000" dirty="0" smtClean="0"/>
              <a:t>nd</a:t>
            </a:r>
            <a:r>
              <a:rPr lang="en-US" dirty="0"/>
              <a:t> </a:t>
            </a:r>
            <a:r>
              <a:rPr lang="en-US" dirty="0" smtClean="0"/>
              <a:t>Question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9823580"/>
              </p:ext>
            </p:extLst>
          </p:nvPr>
        </p:nvGraphicFramePr>
        <p:xfrm>
          <a:off x="3047999" y="3105835"/>
          <a:ext cx="8511942" cy="178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10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2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8">
        <p:pull/>
      </p:transition>
    </mc:Choice>
    <mc:Fallback>
      <p:transition spd="slow" advClick="0" advTm="58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SQL QUERY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Select </a:t>
            </a:r>
            <a:r>
              <a:rPr lang="en-US" sz="2400" b="1" dirty="0" err="1" smtClean="0"/>
              <a:t>customer_id</a:t>
            </a:r>
            <a:r>
              <a:rPr lang="en-US" sz="2400" b="1" dirty="0" smtClean="0"/>
              <a:t>,</a:t>
            </a:r>
          </a:p>
          <a:p>
            <a:r>
              <a:rPr lang="en-US" sz="2400" b="1" dirty="0" smtClean="0"/>
              <a:t>count(distinct(</a:t>
            </a:r>
            <a:r>
              <a:rPr lang="en-US" sz="2400" b="1" dirty="0" err="1" smtClean="0"/>
              <a:t>order_date</a:t>
            </a:r>
            <a:r>
              <a:rPr lang="en-US" sz="2400" b="1" dirty="0" smtClean="0"/>
              <a:t>)) as </a:t>
            </a:r>
            <a:r>
              <a:rPr lang="en-US" sz="2400" b="1" dirty="0" err="1" smtClean="0"/>
              <a:t>total_visits</a:t>
            </a:r>
            <a:r>
              <a:rPr lang="en-US" sz="2400" b="1" dirty="0" smtClean="0"/>
              <a:t> from salesgroup by customer_id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11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6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5">
        <p:pull/>
      </p:transition>
    </mc:Choice>
    <mc:Fallback>
      <p:transition spd="slow" advClick="0" advTm="55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SQL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22" y="2997177"/>
            <a:ext cx="4610501" cy="28549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12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1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1492">
        <p:pull/>
      </p:transition>
    </mc:Choice>
    <mc:Fallback>
      <p:transition spd="slow" advClick="0" advTm="1492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07" y="1223588"/>
            <a:ext cx="5755908" cy="41280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13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7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3">
        <p:pull/>
      </p:transition>
    </mc:Choice>
    <mc:Fallback>
      <p:transition spd="slow" advClick="0" advTm="23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   3</a:t>
            </a:r>
            <a:r>
              <a:rPr lang="en-US" baseline="30000" dirty="0" smtClean="0"/>
              <a:t>rd</a:t>
            </a:r>
            <a:r>
              <a:rPr lang="en-US" dirty="0" smtClean="0"/>
              <a:t> Question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86516038"/>
              </p:ext>
            </p:extLst>
          </p:nvPr>
        </p:nvGraphicFramePr>
        <p:xfrm>
          <a:off x="3047999" y="3105835"/>
          <a:ext cx="6868367" cy="1264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14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8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8">
        <p:pull/>
      </p:transition>
    </mc:Choice>
    <mc:Fallback>
      <p:transition spd="slow" advClick="0" advTm="58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SQL QUERY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551837"/>
            <a:ext cx="61537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with cte1 as </a:t>
            </a:r>
          </a:p>
          <a:p>
            <a:r>
              <a:rPr lang="en-US" sz="2000" b="1" dirty="0" smtClean="0"/>
              <a:t>(SELECT </a:t>
            </a:r>
            <a:endParaRPr lang="en-US" sz="2000" b="1" dirty="0" smtClean="0"/>
          </a:p>
          <a:p>
            <a:r>
              <a:rPr lang="en-US" sz="2000" b="1" dirty="0" smtClean="0"/>
              <a:t>s</a:t>
            </a:r>
            <a:r>
              <a:rPr lang="en-US" sz="2000" b="1" dirty="0" smtClean="0"/>
              <a:t>.*,m.product_name,m.price,</a:t>
            </a:r>
          </a:p>
          <a:p>
            <a:r>
              <a:rPr lang="en-US" sz="2000" b="1" dirty="0" smtClean="0"/>
              <a:t>row_number()over</a:t>
            </a:r>
          </a:p>
          <a:p>
            <a:r>
              <a:rPr lang="en-US" sz="2000" b="1" dirty="0" smtClean="0"/>
              <a:t>(partition by customer_id) as rn1</a:t>
            </a:r>
          </a:p>
          <a:p>
            <a:r>
              <a:rPr lang="en-US" sz="2000" b="1" dirty="0" smtClean="0"/>
              <a:t>FROM dannys_diner.sales s</a:t>
            </a:r>
          </a:p>
          <a:p>
            <a:r>
              <a:rPr lang="en-US" sz="2000" b="1" dirty="0" smtClean="0"/>
              <a:t> </a:t>
            </a:r>
            <a:r>
              <a:rPr lang="en-US" sz="2000" b="1" dirty="0" smtClean="0"/>
              <a:t>Join </a:t>
            </a:r>
            <a:r>
              <a:rPr lang="en-US" sz="2000" b="1" dirty="0" smtClean="0"/>
              <a:t>menu m On</a:t>
            </a:r>
          </a:p>
          <a:p>
            <a:r>
              <a:rPr lang="en-US" sz="2000" b="1" dirty="0" smtClean="0"/>
              <a:t> s.product_id=</a:t>
            </a:r>
            <a:r>
              <a:rPr lang="en-US" sz="2000" b="1" dirty="0" err="1" smtClean="0"/>
              <a:t>m.product_id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select customer_id,</a:t>
            </a:r>
          </a:p>
          <a:p>
            <a:r>
              <a:rPr lang="en-US" sz="2000" b="1" dirty="0" smtClean="0"/>
              <a:t>product_name as first_Item_purchased</a:t>
            </a:r>
          </a:p>
          <a:p>
            <a:r>
              <a:rPr lang="en-US" sz="2000" b="1" dirty="0" smtClean="0"/>
              <a:t> from cte1 </a:t>
            </a:r>
          </a:p>
          <a:p>
            <a:r>
              <a:rPr lang="en-US" sz="2000" b="1" dirty="0" smtClean="0"/>
              <a:t>where rn1=1;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15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9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5">
        <p:pull/>
      </p:transition>
    </mc:Choice>
    <mc:Fallback>
      <p:transition spd="slow" advClick="0" advTm="55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SQL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57" y="3060780"/>
            <a:ext cx="5062888" cy="20021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16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3">
        <p:pull/>
      </p:transition>
    </mc:Choice>
    <mc:Fallback>
      <p:transition spd="slow" advClick="0" advTm="53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78" y="1771048"/>
            <a:ext cx="6718434" cy="31089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17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7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2">
        <p:pull/>
      </p:transition>
    </mc:Choice>
    <mc:Fallback>
      <p:transition spd="slow" advClick="0" advTm="22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947920"/>
            <a:ext cx="8087567" cy="728480"/>
          </a:xfrm>
        </p:spPr>
        <p:txBody>
          <a:bodyPr/>
          <a:lstStyle/>
          <a:p>
            <a:r>
              <a:rPr lang="en-US" dirty="0" smtClean="0"/>
              <a:t>                            4</a:t>
            </a:r>
            <a:r>
              <a:rPr lang="en-US" baseline="30000" dirty="0" smtClean="0"/>
              <a:t>th</a:t>
            </a:r>
            <a:r>
              <a:rPr lang="en-US" dirty="0" smtClean="0"/>
              <a:t> Question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74206111"/>
              </p:ext>
            </p:extLst>
          </p:nvPr>
        </p:nvGraphicFramePr>
        <p:xfrm>
          <a:off x="3047999" y="3105835"/>
          <a:ext cx="8021053" cy="122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18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0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7">
        <p:pull/>
      </p:transition>
    </mc:Choice>
    <mc:Fallback>
      <p:transition spd="slow" advClick="0" advTm="57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SQL QUERY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82883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SELECT </a:t>
            </a:r>
            <a:r>
              <a:rPr lang="en-US" sz="2400" b="1" dirty="0" err="1"/>
              <a:t>product_name</a:t>
            </a:r>
            <a:r>
              <a:rPr lang="en-US" sz="2400" b="1" dirty="0" smtClean="0"/>
              <a:t>,</a:t>
            </a:r>
          </a:p>
          <a:p>
            <a:r>
              <a:rPr lang="en-US" sz="2400" b="1" dirty="0" smtClean="0"/>
              <a:t>count(</a:t>
            </a:r>
            <a:r>
              <a:rPr lang="en-US" sz="2400" b="1" dirty="0" err="1" smtClean="0"/>
              <a:t>product_id</a:t>
            </a:r>
            <a:r>
              <a:rPr lang="en-US" sz="2400" b="1" dirty="0"/>
              <a:t>) as </a:t>
            </a:r>
            <a:r>
              <a:rPr lang="en-US" sz="2400" b="1" dirty="0" smtClean="0"/>
              <a:t>max_purchased_item</a:t>
            </a:r>
          </a:p>
          <a:p>
            <a:r>
              <a:rPr lang="en-US" sz="2400" b="1" dirty="0" smtClean="0"/>
              <a:t>FROM </a:t>
            </a:r>
            <a:r>
              <a:rPr lang="en-US" sz="2400" b="1" dirty="0" err="1"/>
              <a:t>joined_tablegroup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r>
              <a:rPr lang="en-US" sz="2400" b="1" dirty="0" smtClean="0"/>
              <a:t>by </a:t>
            </a:r>
            <a:r>
              <a:rPr lang="en-US" sz="2400" b="1" dirty="0" err="1" smtClean="0"/>
              <a:t>product_id</a:t>
            </a:r>
            <a:endParaRPr lang="en-US" sz="2400" b="1" dirty="0" smtClean="0"/>
          </a:p>
          <a:p>
            <a:r>
              <a:rPr lang="en-US" sz="2400" b="1" dirty="0" smtClean="0"/>
              <a:t>order </a:t>
            </a:r>
            <a:r>
              <a:rPr lang="en-US" sz="2400" b="1" dirty="0"/>
              <a:t>by max_purchased_item </a:t>
            </a:r>
            <a:r>
              <a:rPr lang="en-US" sz="2400" b="1" dirty="0" err="1"/>
              <a:t>desc</a:t>
            </a:r>
            <a:r>
              <a:rPr lang="en-US" sz="2400" b="1" dirty="0"/>
              <a:t> limit 1;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19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6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7">
        <p:pull/>
      </p:transition>
    </mc:Choice>
    <mc:Fallback>
      <p:transition spd="slow" advClick="0" advTm="57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dirty="0" smtClean="0"/>
              <a:t>  Members </a:t>
            </a:r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81" r="46832"/>
          <a:stretch/>
        </p:blipFill>
        <p:spPr>
          <a:xfrm>
            <a:off x="4176574" y="2637322"/>
            <a:ext cx="4861547" cy="25891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2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9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760">
        <p:pull/>
      </p:transition>
    </mc:Choice>
    <mc:Fallback>
      <p:transition spd="slow" advClick="0" advTm="276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SQL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08" y="2944679"/>
            <a:ext cx="6795435" cy="19642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20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1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3">
        <p:pull/>
      </p:transition>
    </mc:Choice>
    <mc:Fallback>
      <p:transition spd="slow" advClick="0" advTm="53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23" y="1087655"/>
            <a:ext cx="6266045" cy="3676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21</a:t>
            </a:fld>
            <a:endParaRPr lang="en-US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9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2">
        <p:pull/>
      </p:transition>
    </mc:Choice>
    <mc:Fallback>
      <p:transition spd="slow" advClick="0" advTm="22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     5</a:t>
            </a:r>
            <a:r>
              <a:rPr lang="en-US" baseline="30000" dirty="0" smtClean="0"/>
              <a:t>th</a:t>
            </a:r>
            <a:r>
              <a:rPr lang="en-US" dirty="0" smtClean="0"/>
              <a:t> Question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6424415"/>
              </p:ext>
            </p:extLst>
          </p:nvPr>
        </p:nvGraphicFramePr>
        <p:xfrm>
          <a:off x="3048000" y="3105835"/>
          <a:ext cx="6096000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22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8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5">
        <p:pull/>
      </p:transition>
    </mc:Choice>
    <mc:Fallback>
      <p:transition spd="slow" advClick="0" advTm="55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SQL QUERY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53879" y="2521350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with cte2 </a:t>
            </a:r>
            <a:r>
              <a:rPr lang="en-US" sz="2000" b="1" dirty="0" smtClean="0"/>
              <a:t>as(with </a:t>
            </a:r>
            <a:r>
              <a:rPr lang="en-US" sz="2000" b="1" dirty="0"/>
              <a:t>cte1 </a:t>
            </a:r>
            <a:r>
              <a:rPr lang="en-US" sz="2000" b="1" dirty="0" smtClean="0"/>
              <a:t>as(SELECT </a:t>
            </a:r>
          </a:p>
          <a:p>
            <a:r>
              <a:rPr lang="en-US" sz="2000" b="1" dirty="0" err="1" smtClean="0"/>
              <a:t>product_id,product_name,customer_id,count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product_id</a:t>
            </a:r>
            <a:r>
              <a:rPr lang="en-US" sz="2000" b="1" dirty="0"/>
              <a:t>) as </a:t>
            </a:r>
            <a:r>
              <a:rPr lang="en-US" sz="2000" b="1" dirty="0" err="1"/>
              <a:t>most_popular_itemFROM</a:t>
            </a:r>
            <a:r>
              <a:rPr lang="en-US" sz="2000" b="1" dirty="0"/>
              <a:t> </a:t>
            </a:r>
            <a:r>
              <a:rPr lang="en-US" sz="2000" b="1" dirty="0" err="1"/>
              <a:t>joined_tablegroup</a:t>
            </a:r>
            <a:r>
              <a:rPr lang="en-US" sz="2000" b="1" dirty="0"/>
              <a:t> by product_id,customer_idorder by </a:t>
            </a:r>
            <a:r>
              <a:rPr lang="en-US" sz="2000" b="1" dirty="0" err="1"/>
              <a:t>customer_id</a:t>
            </a:r>
            <a:r>
              <a:rPr lang="en-US" sz="2000" b="1" dirty="0"/>
              <a:t>)select *,</a:t>
            </a:r>
            <a:r>
              <a:rPr lang="en-US" sz="2000" b="1" dirty="0" err="1"/>
              <a:t>dense_rank</a:t>
            </a:r>
            <a:r>
              <a:rPr lang="en-US" sz="2000" b="1" dirty="0"/>
              <a:t>()over(partition by </a:t>
            </a:r>
            <a:r>
              <a:rPr lang="en-US" sz="2000" b="1" dirty="0" err="1"/>
              <a:t>customer_id</a:t>
            </a:r>
            <a:r>
              <a:rPr lang="en-US" sz="2000" b="1" dirty="0"/>
              <a:t> order by </a:t>
            </a:r>
            <a:r>
              <a:rPr lang="en-US" sz="2000" b="1" dirty="0" err="1"/>
              <a:t>most_popular_item</a:t>
            </a:r>
            <a:r>
              <a:rPr lang="en-US" sz="2000" b="1" dirty="0"/>
              <a:t> </a:t>
            </a:r>
            <a:r>
              <a:rPr lang="en-US" sz="2000" b="1" dirty="0" err="1"/>
              <a:t>desc</a:t>
            </a:r>
            <a:r>
              <a:rPr lang="en-US" sz="2000" b="1" dirty="0"/>
              <a:t>) as </a:t>
            </a:r>
            <a:r>
              <a:rPr lang="en-US" sz="2000" b="1" dirty="0" err="1"/>
              <a:t>drnkfrom</a:t>
            </a:r>
            <a:r>
              <a:rPr lang="en-US" sz="2000" b="1" dirty="0"/>
              <a:t> cte1)select </a:t>
            </a:r>
            <a:r>
              <a:rPr lang="en-US" sz="2000" b="1" dirty="0" err="1"/>
              <a:t>product_id,product_name,customer_id,most_popular_item</a:t>
            </a:r>
            <a:r>
              <a:rPr lang="en-US" sz="2000" b="1" dirty="0"/>
              <a:t> from cte2 where</a:t>
            </a:r>
            <a:r>
              <a:rPr lang="en-US" sz="2400" b="1" dirty="0"/>
              <a:t> </a:t>
            </a:r>
            <a:r>
              <a:rPr lang="en-US" sz="2000" b="1" dirty="0" err="1"/>
              <a:t>drnk</a:t>
            </a:r>
            <a:r>
              <a:rPr lang="en-US" sz="2000" b="1" dirty="0"/>
              <a:t>=1;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23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7">
        <p:pull/>
      </p:transition>
    </mc:Choice>
    <mc:Fallback>
      <p:transition spd="slow" advClick="0" advTm="57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SQL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42" y="2886046"/>
            <a:ext cx="6477802" cy="22345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24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5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4">
        <p:pull/>
      </p:transition>
    </mc:Choice>
    <mc:Fallback>
      <p:transition spd="slow" advClick="0" advTm="54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75" y="1751798"/>
            <a:ext cx="7113069" cy="38693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25</a:t>
            </a:fld>
            <a:endParaRPr lang="en-US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5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3">
        <p:pull/>
      </p:transition>
    </mc:Choice>
    <mc:Fallback>
      <p:transition spd="slow" advClick="0" advTm="23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6</a:t>
            </a:r>
            <a:r>
              <a:rPr lang="en-US" baseline="30000" dirty="0" smtClean="0"/>
              <a:t>th</a:t>
            </a:r>
            <a:r>
              <a:rPr lang="en-US" dirty="0" smtClean="0"/>
              <a:t> Question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78126016"/>
              </p:ext>
            </p:extLst>
          </p:nvPr>
        </p:nvGraphicFramePr>
        <p:xfrm>
          <a:off x="3048000" y="3105835"/>
          <a:ext cx="7222156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26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4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5">
        <p:pull/>
      </p:transition>
    </mc:Choice>
    <mc:Fallback>
      <p:transition spd="slow" advClick="0" advTm="55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SQL QUERY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5518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with cte1 </a:t>
            </a:r>
            <a:r>
              <a:rPr lang="en-US" sz="2400" b="1" dirty="0" smtClean="0"/>
              <a:t>as</a:t>
            </a:r>
          </a:p>
          <a:p>
            <a:r>
              <a:rPr lang="en-US" sz="2400" b="1" dirty="0" smtClean="0"/>
              <a:t> </a:t>
            </a:r>
            <a:r>
              <a:rPr lang="en-US" sz="2400" b="1" dirty="0"/>
              <a:t>(SELECT *,</a:t>
            </a:r>
            <a:r>
              <a:rPr lang="en-US" sz="2400" b="1" dirty="0" err="1"/>
              <a:t>row_number</a:t>
            </a:r>
            <a:r>
              <a:rPr lang="en-US" sz="2400" b="1" dirty="0" smtClean="0"/>
              <a:t>()</a:t>
            </a:r>
          </a:p>
          <a:p>
            <a:r>
              <a:rPr lang="en-US" sz="2400" b="1" dirty="0" smtClean="0"/>
              <a:t>over(partition </a:t>
            </a:r>
            <a:r>
              <a:rPr lang="en-US" sz="2400" b="1" dirty="0"/>
              <a:t>by </a:t>
            </a:r>
            <a:r>
              <a:rPr lang="en-US" sz="2400" b="1" dirty="0" err="1"/>
              <a:t>customer_id</a:t>
            </a:r>
            <a:r>
              <a:rPr lang="en-US" sz="2400" b="1" dirty="0"/>
              <a:t>) as </a:t>
            </a:r>
            <a:r>
              <a:rPr lang="en-US" sz="2400" b="1" dirty="0" err="1"/>
              <a:t>rn</a:t>
            </a:r>
            <a:r>
              <a:rPr lang="en-US" sz="2400" b="1" dirty="0"/>
              <a:t> FROM </a:t>
            </a:r>
            <a:r>
              <a:rPr lang="en-US" sz="2400" b="1" dirty="0" err="1" smtClean="0"/>
              <a:t>dannys_diner.fullinfotable</a:t>
            </a:r>
            <a:endParaRPr lang="en-US" sz="2400" b="1" dirty="0" smtClean="0"/>
          </a:p>
          <a:p>
            <a:r>
              <a:rPr lang="en-US" sz="2400" b="1" dirty="0" smtClean="0"/>
              <a:t>where </a:t>
            </a:r>
            <a:r>
              <a:rPr lang="en-US" sz="2400" b="1" dirty="0" err="1"/>
              <a:t>mem</a:t>
            </a:r>
            <a:r>
              <a:rPr lang="en-US" sz="2400" b="1" dirty="0"/>
              <a:t>="YES</a:t>
            </a:r>
            <a:r>
              <a:rPr lang="en-US" sz="2400" b="1" dirty="0" smtClean="0"/>
              <a:t>")</a:t>
            </a:r>
          </a:p>
          <a:p>
            <a:r>
              <a:rPr lang="en-US" sz="2400" b="1" dirty="0" smtClean="0"/>
              <a:t>select </a:t>
            </a:r>
            <a:r>
              <a:rPr lang="en-US" sz="2400" b="1" dirty="0" err="1"/>
              <a:t>customer_id,product_name</a:t>
            </a:r>
            <a:r>
              <a:rPr lang="en-US" sz="2400" b="1" dirty="0"/>
              <a:t> as </a:t>
            </a:r>
            <a:r>
              <a:rPr lang="en-US" sz="2400" b="1" dirty="0" err="1" smtClean="0"/>
              <a:t>first_item_purchased_aftermember</a:t>
            </a:r>
            <a:endParaRPr lang="en-US" sz="2400" b="1" dirty="0" smtClean="0"/>
          </a:p>
          <a:p>
            <a:r>
              <a:rPr lang="en-US" sz="2400" b="1" dirty="0" smtClean="0"/>
              <a:t> </a:t>
            </a:r>
            <a:r>
              <a:rPr lang="en-US" sz="2400" b="1" dirty="0"/>
              <a:t>from cte1 where </a:t>
            </a:r>
            <a:r>
              <a:rPr lang="en-US" sz="2400" b="1" dirty="0" err="1"/>
              <a:t>rn</a:t>
            </a:r>
            <a:r>
              <a:rPr lang="en-US" sz="2400" b="1" dirty="0"/>
              <a:t>=1;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27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2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6">
        <p:pull/>
      </p:transition>
    </mc:Choice>
    <mc:Fallback>
      <p:transition spd="slow" advClick="0" advTm="56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SQL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70" r="28766"/>
          <a:stretch/>
        </p:blipFill>
        <p:spPr>
          <a:xfrm>
            <a:off x="3234088" y="3484345"/>
            <a:ext cx="6682279" cy="21945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28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4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4">
        <p:pull/>
      </p:transition>
    </mc:Choice>
    <mc:Fallback>
      <p:transition spd="slow" advClick="0" advTm="54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21" y="1260908"/>
            <a:ext cx="7324825" cy="41292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29</a:t>
            </a:fld>
            <a:endParaRPr lang="en-US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6">
        <p:pull/>
      </p:transition>
    </mc:Choice>
    <mc:Fallback>
      <p:transition spd="slow" advClick="0" advTm="26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dirty="0" smtClean="0"/>
              <a:t>    Sales </a:t>
            </a:r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6422" r="28764"/>
          <a:stretch/>
        </p:blipFill>
        <p:spPr>
          <a:xfrm>
            <a:off x="3840481" y="2743199"/>
            <a:ext cx="4831881" cy="31763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3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4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4546">
        <p:pull/>
      </p:transition>
    </mc:Choice>
    <mc:Fallback>
      <p:transition spd="slow" advClick="0" advTm="4546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7</a:t>
            </a:r>
            <a:r>
              <a:rPr lang="en-US" baseline="30000" dirty="0" smtClean="0"/>
              <a:t>th</a:t>
            </a:r>
            <a:r>
              <a:rPr lang="en-US" dirty="0" smtClean="0"/>
              <a:t> Question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24208168"/>
              </p:ext>
            </p:extLst>
          </p:nvPr>
        </p:nvGraphicFramePr>
        <p:xfrm>
          <a:off x="3048000" y="3105835"/>
          <a:ext cx="7616792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30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3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7">
        <p:pull/>
      </p:transition>
    </mc:Choice>
    <mc:Fallback>
      <p:transition spd="slow" advClick="0" advTm="57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SQL QUERY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12061" y="2800482"/>
            <a:ext cx="70585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with cte2 as  (with cte1 </a:t>
            </a:r>
            <a:r>
              <a:rPr lang="en-US" sz="2400" b="1" dirty="0" smtClean="0"/>
              <a:t>as</a:t>
            </a:r>
          </a:p>
          <a:p>
            <a:r>
              <a:rPr lang="en-US" sz="2400" b="1" dirty="0" smtClean="0"/>
              <a:t> </a:t>
            </a:r>
            <a:r>
              <a:rPr lang="en-US" sz="2400" b="1" dirty="0"/>
              <a:t>(SELECT * FROM </a:t>
            </a:r>
            <a:r>
              <a:rPr lang="en-US" sz="2400" b="1" dirty="0" err="1"/>
              <a:t>dannys_diner.fullinfo_tble</a:t>
            </a:r>
            <a:r>
              <a:rPr lang="en-US" sz="2400" b="1" dirty="0"/>
              <a:t> where </a:t>
            </a:r>
            <a:r>
              <a:rPr lang="en-US" sz="2400" b="1" dirty="0" err="1"/>
              <a:t>rnk</a:t>
            </a:r>
            <a:r>
              <a:rPr lang="en-US" sz="2400" b="1" dirty="0"/>
              <a:t>=0 and </a:t>
            </a:r>
            <a:r>
              <a:rPr lang="en-US" sz="2400" b="1" dirty="0" err="1"/>
              <a:t>customer_id</a:t>
            </a:r>
            <a:r>
              <a:rPr lang="en-US" sz="2400" b="1" dirty="0"/>
              <a:t> in("A","B")) select </a:t>
            </a:r>
            <a:r>
              <a:rPr lang="en-US" sz="2400" b="1" dirty="0" err="1"/>
              <a:t>customer_id,product_name</a:t>
            </a:r>
            <a:r>
              <a:rPr lang="en-US" sz="2400" b="1" dirty="0" smtClean="0"/>
              <a:t>,</a:t>
            </a:r>
          </a:p>
          <a:p>
            <a:r>
              <a:rPr lang="en-US" sz="2400" b="1" dirty="0" err="1" smtClean="0"/>
              <a:t>order_date,dense_rank</a:t>
            </a:r>
            <a:r>
              <a:rPr lang="en-US" sz="2400" b="1" dirty="0"/>
              <a:t>() over </a:t>
            </a:r>
            <a:endParaRPr lang="en-US" sz="2400" b="1" dirty="0" smtClean="0"/>
          </a:p>
          <a:p>
            <a:r>
              <a:rPr lang="en-US" sz="2400" b="1" dirty="0" smtClean="0"/>
              <a:t>(</a:t>
            </a:r>
            <a:r>
              <a:rPr lang="en-US" sz="2400" b="1" dirty="0"/>
              <a:t>partition by </a:t>
            </a:r>
            <a:r>
              <a:rPr lang="en-US" sz="2400" b="1" dirty="0" err="1"/>
              <a:t>customer_id</a:t>
            </a:r>
            <a:r>
              <a:rPr lang="en-US" sz="2400" b="1" dirty="0"/>
              <a:t> order by </a:t>
            </a:r>
            <a:r>
              <a:rPr lang="en-US" sz="2400" b="1" dirty="0" err="1"/>
              <a:t>order_date</a:t>
            </a:r>
            <a:r>
              <a:rPr lang="en-US" sz="2400" b="1" dirty="0"/>
              <a:t> </a:t>
            </a:r>
            <a:r>
              <a:rPr lang="en-US" sz="2400" b="1" dirty="0" err="1"/>
              <a:t>desc</a:t>
            </a:r>
            <a:r>
              <a:rPr lang="en-US" sz="2400" b="1" dirty="0"/>
              <a:t>) as </a:t>
            </a:r>
            <a:r>
              <a:rPr lang="en-US" sz="2400" b="1" dirty="0" err="1"/>
              <a:t>drnk</a:t>
            </a:r>
            <a:r>
              <a:rPr lang="en-US" sz="2400" b="1" dirty="0"/>
              <a:t>  from cte1</a:t>
            </a:r>
            <a:r>
              <a:rPr lang="en-US" sz="2400" b="1" dirty="0" smtClean="0"/>
              <a:t>)</a:t>
            </a:r>
          </a:p>
          <a:p>
            <a:r>
              <a:rPr lang="en-US" sz="2400" b="1" dirty="0" smtClean="0"/>
              <a:t>select </a:t>
            </a:r>
            <a:r>
              <a:rPr lang="en-US" sz="2400" b="1" dirty="0" err="1"/>
              <a:t>customer_id,product_name</a:t>
            </a:r>
            <a:r>
              <a:rPr lang="en-US" sz="2400" b="1" dirty="0"/>
              <a:t> as </a:t>
            </a:r>
            <a:r>
              <a:rPr lang="en-US" sz="2400" b="1" dirty="0" err="1"/>
              <a:t>last_purchased_beforemember</a:t>
            </a:r>
            <a:r>
              <a:rPr lang="en-US" sz="2400" b="1" dirty="0"/>
              <a:t> from cte2 where </a:t>
            </a:r>
            <a:r>
              <a:rPr lang="en-US" sz="2400" b="1" dirty="0" err="1"/>
              <a:t>drnk</a:t>
            </a:r>
            <a:r>
              <a:rPr lang="en-US" sz="2400" b="1" dirty="0"/>
              <a:t>=1;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31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1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6">
        <p:pull/>
      </p:transition>
    </mc:Choice>
    <mc:Fallback>
      <p:transition spd="slow" advClick="0" advTm="56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SQL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958" y="3060680"/>
            <a:ext cx="6304547" cy="22620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32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9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839">
        <p:pull/>
      </p:transition>
    </mc:Choice>
    <mc:Fallback>
      <p:transition spd="slow" advClick="0" advTm="2839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17" y="962526"/>
            <a:ext cx="6699182" cy="38501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33</a:t>
            </a:fld>
            <a:endParaRPr lang="en-US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6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5">
        <p:pull/>
      </p:transition>
    </mc:Choice>
    <mc:Fallback>
      <p:transition spd="slow" advClick="0" advTm="25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8</a:t>
            </a:r>
            <a:r>
              <a:rPr lang="en-US" baseline="30000" dirty="0" smtClean="0"/>
              <a:t>th</a:t>
            </a:r>
            <a:r>
              <a:rPr lang="en-US" dirty="0" smtClean="0"/>
              <a:t> Question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2036999"/>
              </p:ext>
            </p:extLst>
          </p:nvPr>
        </p:nvGraphicFramePr>
        <p:xfrm>
          <a:off x="3048000" y="3105835"/>
          <a:ext cx="7193280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34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4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7">
        <p:pull/>
      </p:transition>
    </mc:Choice>
    <mc:Fallback>
      <p:transition spd="slow" advClick="0" advTm="57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SQL INPUT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76876" y="2941115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with cte1 as(SELECT s.*,</a:t>
            </a:r>
            <a:r>
              <a:rPr lang="en-US" sz="2000" b="1" dirty="0" err="1"/>
              <a:t>m.product_name,m.price,case</a:t>
            </a:r>
            <a:r>
              <a:rPr lang="en-US" sz="2000" b="1" dirty="0"/>
              <a:t> when(</a:t>
            </a:r>
            <a:r>
              <a:rPr lang="en-US" sz="2000" b="1" dirty="0" err="1"/>
              <a:t>customer_id</a:t>
            </a:r>
            <a:r>
              <a:rPr lang="en-US" sz="2000" b="1" dirty="0"/>
              <a:t>="A" and </a:t>
            </a:r>
            <a:r>
              <a:rPr lang="en-US" sz="2000" b="1" dirty="0" err="1"/>
              <a:t>order_date</a:t>
            </a:r>
            <a:r>
              <a:rPr lang="en-US" sz="2000" b="1" dirty="0"/>
              <a:t>&gt;='2021-01-07') then "YES" when(</a:t>
            </a:r>
            <a:r>
              <a:rPr lang="en-US" sz="2000" b="1" dirty="0" err="1"/>
              <a:t>customer_id</a:t>
            </a:r>
            <a:r>
              <a:rPr lang="en-US" sz="2000" b="1" dirty="0"/>
              <a:t>="B" and </a:t>
            </a:r>
            <a:r>
              <a:rPr lang="en-US" sz="2000" b="1" dirty="0" err="1"/>
              <a:t>order_date</a:t>
            </a:r>
            <a:r>
              <a:rPr lang="en-US" sz="2000" b="1" dirty="0"/>
              <a:t>&gt;='2021-01-09') then "YES" else "NO" end as </a:t>
            </a:r>
            <a:r>
              <a:rPr lang="en-US" sz="2000" b="1" dirty="0" err="1"/>
              <a:t>memFROM</a:t>
            </a:r>
            <a:r>
              <a:rPr lang="en-US" sz="2000" b="1" dirty="0"/>
              <a:t> sales s join menu m on </a:t>
            </a:r>
            <a:r>
              <a:rPr lang="en-US" sz="2000" b="1" dirty="0" err="1"/>
              <a:t>s.product_id</a:t>
            </a:r>
            <a:r>
              <a:rPr lang="en-US" sz="2000" b="1" dirty="0"/>
              <a:t>=</a:t>
            </a:r>
            <a:r>
              <a:rPr lang="en-US" sz="2000" b="1" dirty="0" err="1"/>
              <a:t>m.product_id</a:t>
            </a:r>
            <a:r>
              <a:rPr lang="en-US" sz="2000" b="1" dirty="0"/>
              <a:t>) select </a:t>
            </a:r>
            <a:r>
              <a:rPr lang="en-US" sz="2000" b="1" dirty="0" err="1"/>
              <a:t>customer_id,sum</a:t>
            </a:r>
            <a:r>
              <a:rPr lang="en-US" sz="2000" b="1" dirty="0"/>
              <a:t>(price) as </a:t>
            </a:r>
            <a:r>
              <a:rPr lang="en-US" sz="2000" b="1" dirty="0" err="1"/>
              <a:t>total_spent</a:t>
            </a:r>
            <a:r>
              <a:rPr lang="en-US" sz="2000" b="1" dirty="0"/>
              <a:t> from cte1 where </a:t>
            </a:r>
            <a:r>
              <a:rPr lang="en-US" sz="2000" b="1" dirty="0" err="1"/>
              <a:t>mem</a:t>
            </a:r>
            <a:r>
              <a:rPr lang="en-US" sz="2000" b="1" dirty="0"/>
              <a:t>="NO" and </a:t>
            </a:r>
            <a:r>
              <a:rPr lang="en-US" sz="2000" b="1" dirty="0" err="1"/>
              <a:t>customer_id</a:t>
            </a:r>
            <a:r>
              <a:rPr lang="en-US" sz="2000" b="1" dirty="0"/>
              <a:t> in ("A","B") group by </a:t>
            </a:r>
            <a:r>
              <a:rPr lang="en-US" sz="2000" b="1" dirty="0" err="1"/>
              <a:t>customer_id</a:t>
            </a:r>
            <a:r>
              <a:rPr lang="en-US" sz="2000" b="1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35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8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6">
        <p:pull/>
      </p:transition>
    </mc:Choice>
    <mc:Fallback>
      <p:transition spd="slow" advClick="0" advTm="56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SQL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27" y="3124184"/>
            <a:ext cx="5370896" cy="23333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36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8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5">
        <p:pull/>
      </p:transition>
    </mc:Choice>
    <mc:Fallback>
      <p:transition spd="slow" advClick="0" advTm="55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57" y="1520791"/>
            <a:ext cx="6323798" cy="41966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37</a:t>
            </a:fld>
            <a:endParaRPr lang="en-US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1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4">
        <p:pull/>
      </p:transition>
    </mc:Choice>
    <mc:Fallback>
      <p:transition spd="slow" advClick="0" advTm="24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9</a:t>
            </a:r>
            <a:r>
              <a:rPr lang="en-US" baseline="30000" dirty="0" smtClean="0"/>
              <a:t>tH</a:t>
            </a:r>
            <a:r>
              <a:rPr lang="en-US" dirty="0" smtClean="0"/>
              <a:t> QUESTION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048000" y="2967335"/>
          <a:ext cx="6096000" cy="101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38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8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103">
        <p:pull/>
      </p:transition>
    </mc:Choice>
    <mc:Fallback>
      <p:transition spd="slow" advClick="0" advTm="103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SQL INPUT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91866" y="319459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SELECT </a:t>
            </a:r>
            <a:r>
              <a:rPr lang="en-US" sz="2400" b="1" dirty="0" err="1"/>
              <a:t>customer_id</a:t>
            </a:r>
            <a:r>
              <a:rPr lang="en-US" sz="2400" b="1" dirty="0" smtClean="0"/>
              <a:t>,</a:t>
            </a:r>
          </a:p>
          <a:p>
            <a:r>
              <a:rPr lang="en-US" sz="2400" b="1" dirty="0" smtClean="0"/>
              <a:t>sum(case </a:t>
            </a:r>
            <a:r>
              <a:rPr lang="en-US" sz="2400" b="1" dirty="0"/>
              <a:t>when </a:t>
            </a:r>
            <a:r>
              <a:rPr lang="en-US" sz="2400" b="1" dirty="0" err="1"/>
              <a:t>product_name</a:t>
            </a:r>
            <a:r>
              <a:rPr lang="en-US" sz="2400" b="1" dirty="0"/>
              <a:t>="sushi" then (2*10*price)       </a:t>
            </a:r>
            <a:endParaRPr lang="en-US" sz="2400" b="1" dirty="0" smtClean="0"/>
          </a:p>
          <a:p>
            <a:r>
              <a:rPr lang="en-US" sz="2400" b="1" dirty="0" smtClean="0"/>
              <a:t>else </a:t>
            </a:r>
            <a:r>
              <a:rPr lang="en-US" sz="2400" b="1" dirty="0"/>
              <a:t>(1*10*price) end)as </a:t>
            </a:r>
            <a:r>
              <a:rPr lang="en-US" sz="2400" b="1" dirty="0" smtClean="0"/>
              <a:t>points</a:t>
            </a:r>
          </a:p>
          <a:p>
            <a:r>
              <a:rPr lang="en-US" sz="2400" b="1" dirty="0" smtClean="0"/>
              <a:t>FROM </a:t>
            </a:r>
            <a:r>
              <a:rPr lang="en-US" sz="2400" b="1" dirty="0"/>
              <a:t>sales s join menu m on </a:t>
            </a:r>
            <a:r>
              <a:rPr lang="en-US" sz="2400" b="1" dirty="0" err="1" smtClean="0"/>
              <a:t>s.product_id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m.product_id</a:t>
            </a:r>
            <a:r>
              <a:rPr lang="en-US" sz="2400" b="1" dirty="0" smtClean="0"/>
              <a:t> group </a:t>
            </a:r>
            <a:r>
              <a:rPr lang="en-US" sz="2400" b="1" dirty="0"/>
              <a:t>by </a:t>
            </a:r>
            <a:r>
              <a:rPr lang="en-US" sz="2400" b="1" dirty="0" err="1"/>
              <a:t>customer_id</a:t>
            </a:r>
            <a:r>
              <a:rPr lang="en-US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39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6">
        <p:pull/>
      </p:transition>
    </mc:Choice>
    <mc:Fallback>
      <p:transition spd="slow" advClick="0" advTm="56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</a:t>
            </a:r>
            <a:r>
              <a:rPr lang="en-US" dirty="0" smtClean="0"/>
              <a:t>  Menu </a:t>
            </a:r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05" r="2653"/>
          <a:stretch/>
        </p:blipFill>
        <p:spPr>
          <a:xfrm>
            <a:off x="4774130" y="3041583"/>
            <a:ext cx="4090737" cy="248331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4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972">
        <p:pull/>
      </p:transition>
    </mc:Choice>
    <mc:Fallback>
      <p:transition spd="slow" advClick="0" advTm="972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SQL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5" y="2919676"/>
            <a:ext cx="4716379" cy="29421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40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7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90">
        <p:pull/>
      </p:transition>
    </mc:Choice>
    <mc:Fallback>
      <p:transition spd="slow" advClick="0" advTm="9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4" y="1087655"/>
            <a:ext cx="5717406" cy="42639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41</a:t>
            </a:fld>
            <a:endParaRPr lang="en-US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4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70">
        <p:pull/>
      </p:transition>
    </mc:Choice>
    <mc:Fallback>
      <p:transition spd="slow" advClick="0" advTm="7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10</a:t>
            </a:r>
            <a:r>
              <a:rPr lang="en-US" baseline="30000" dirty="0" smtClean="0"/>
              <a:t>TH</a:t>
            </a:r>
            <a:r>
              <a:rPr lang="en-US" dirty="0" smtClean="0"/>
              <a:t> QUESTION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73731106"/>
              </p:ext>
            </p:extLst>
          </p:nvPr>
        </p:nvGraphicFramePr>
        <p:xfrm>
          <a:off x="3048000" y="2828836"/>
          <a:ext cx="6779394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42</a:t>
            </a:fld>
            <a:endParaRPr lang="en-US"/>
          </a:p>
        </p:txBody>
      </p:sp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8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61">
        <p:pull/>
      </p:transition>
    </mc:Choice>
    <mc:Fallback>
      <p:transition spd="slow" advClick="0" advTm="61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211" y="697663"/>
            <a:ext cx="8761413" cy="728480"/>
          </a:xfrm>
        </p:spPr>
        <p:txBody>
          <a:bodyPr/>
          <a:lstStyle/>
          <a:p>
            <a:r>
              <a:rPr lang="en-US" dirty="0" smtClean="0"/>
              <a:t>                          SQL INPUT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69380" y="2766248"/>
            <a:ext cx="616337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WITH </a:t>
            </a:r>
            <a:r>
              <a:rPr lang="en-US" b="1" dirty="0" err="1"/>
              <a:t>dates_cte</a:t>
            </a:r>
            <a:r>
              <a:rPr lang="en-US" b="1" dirty="0"/>
              <a:t> AS ( SELECT *,   DATE_ADD(</a:t>
            </a:r>
            <a:r>
              <a:rPr lang="en-US" b="1" dirty="0" err="1"/>
              <a:t>join_date,interval</a:t>
            </a:r>
            <a:r>
              <a:rPr lang="en-US" b="1" dirty="0"/>
              <a:t> 6 day) AS </a:t>
            </a:r>
            <a:r>
              <a:rPr lang="en-US" b="1" dirty="0" err="1"/>
              <a:t>valid_date</a:t>
            </a:r>
            <a:r>
              <a:rPr lang="en-US" b="1" dirty="0"/>
              <a:t>,   </a:t>
            </a:r>
            <a:r>
              <a:rPr lang="en-US" b="1" dirty="0" err="1"/>
              <a:t>last_day</a:t>
            </a:r>
            <a:r>
              <a:rPr lang="en-US" b="1" dirty="0"/>
              <a:t>('2021-01-07') AS </a:t>
            </a:r>
            <a:r>
              <a:rPr lang="en-US" b="1" dirty="0" err="1"/>
              <a:t>last_date</a:t>
            </a:r>
            <a:r>
              <a:rPr lang="en-US" b="1" dirty="0"/>
              <a:t> FROM members AS m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SELECT </a:t>
            </a:r>
            <a:r>
              <a:rPr lang="en-US" b="1" dirty="0" err="1"/>
              <a:t>d.customer_id</a:t>
            </a:r>
            <a:r>
              <a:rPr lang="en-US" b="1" dirty="0" smtClean="0"/>
              <a:t>, </a:t>
            </a:r>
          </a:p>
          <a:p>
            <a:r>
              <a:rPr lang="en-US" b="1" dirty="0" smtClean="0"/>
              <a:t>SUM(CASE  </a:t>
            </a:r>
            <a:r>
              <a:rPr lang="en-US" b="1" dirty="0"/>
              <a:t>WHEN </a:t>
            </a:r>
            <a:r>
              <a:rPr lang="en-US" b="1" dirty="0" err="1"/>
              <a:t>m.product_name</a:t>
            </a:r>
            <a:r>
              <a:rPr lang="en-US" b="1" dirty="0"/>
              <a:t> = 'sushi' THEN 2 * 10 * </a:t>
            </a:r>
            <a:r>
              <a:rPr lang="en-US" b="1" dirty="0" err="1"/>
              <a:t>m.price</a:t>
            </a:r>
            <a:r>
              <a:rPr lang="en-US" b="1" dirty="0"/>
              <a:t>  WHEN </a:t>
            </a:r>
            <a:r>
              <a:rPr lang="en-US" b="1" dirty="0" err="1"/>
              <a:t>s.order_date</a:t>
            </a:r>
            <a:r>
              <a:rPr lang="en-US" b="1" dirty="0"/>
              <a:t> BETWEEN </a:t>
            </a:r>
            <a:r>
              <a:rPr lang="en-US" b="1" dirty="0" err="1"/>
              <a:t>d.join_date</a:t>
            </a:r>
            <a:r>
              <a:rPr lang="en-US" b="1" dirty="0"/>
              <a:t> AND </a:t>
            </a:r>
            <a:r>
              <a:rPr lang="en-US" b="1" dirty="0" err="1"/>
              <a:t>d.valid_date</a:t>
            </a:r>
            <a:r>
              <a:rPr lang="en-US" b="1" dirty="0"/>
              <a:t> THEN 2 * 10 * </a:t>
            </a:r>
            <a:r>
              <a:rPr lang="en-US" b="1" dirty="0" err="1"/>
              <a:t>m.price</a:t>
            </a:r>
            <a:r>
              <a:rPr lang="en-US" b="1" dirty="0"/>
              <a:t>  ELSE 10 * </a:t>
            </a:r>
            <a:r>
              <a:rPr lang="en-US" b="1" dirty="0" err="1"/>
              <a:t>m.price</a:t>
            </a:r>
            <a:r>
              <a:rPr lang="en-US" b="1" dirty="0"/>
              <a:t>  END) AS </a:t>
            </a:r>
            <a:r>
              <a:rPr lang="en-US" b="1" dirty="0" smtClean="0"/>
              <a:t>points</a:t>
            </a:r>
          </a:p>
          <a:p>
            <a:r>
              <a:rPr lang="en-US" b="1" dirty="0" smtClean="0"/>
              <a:t>FROM </a:t>
            </a:r>
            <a:r>
              <a:rPr lang="en-US" b="1" dirty="0" err="1"/>
              <a:t>dates_cte</a:t>
            </a:r>
            <a:r>
              <a:rPr lang="en-US" b="1" dirty="0"/>
              <a:t> AS </a:t>
            </a:r>
            <a:r>
              <a:rPr lang="en-US" b="1" dirty="0" smtClean="0"/>
              <a:t>d JOIN </a:t>
            </a:r>
            <a:r>
              <a:rPr lang="en-US" b="1" dirty="0"/>
              <a:t>sales AS s ON </a:t>
            </a:r>
            <a:r>
              <a:rPr lang="en-US" b="1" dirty="0" err="1"/>
              <a:t>d.customer_id</a:t>
            </a:r>
            <a:r>
              <a:rPr lang="en-US" b="1" dirty="0"/>
              <a:t> = </a:t>
            </a:r>
            <a:r>
              <a:rPr lang="en-US" b="1" dirty="0" err="1"/>
              <a:t>s.customer_idJOIN</a:t>
            </a:r>
            <a:r>
              <a:rPr lang="en-US" b="1" dirty="0"/>
              <a:t> menu AS m ON </a:t>
            </a:r>
            <a:r>
              <a:rPr lang="en-US" b="1" dirty="0" err="1"/>
              <a:t>s.product_id</a:t>
            </a:r>
            <a:r>
              <a:rPr lang="en-US" b="1" dirty="0"/>
              <a:t> = </a:t>
            </a:r>
            <a:r>
              <a:rPr lang="en-US" b="1" dirty="0" err="1" smtClean="0"/>
              <a:t>m.product_id</a:t>
            </a:r>
            <a:r>
              <a:rPr lang="en-US" b="1" dirty="0" smtClean="0"/>
              <a:t> WHERE </a:t>
            </a:r>
            <a:r>
              <a:rPr lang="en-US" b="1" dirty="0" err="1"/>
              <a:t>s.order_date</a:t>
            </a:r>
            <a:r>
              <a:rPr lang="en-US" b="1" dirty="0"/>
              <a:t> &lt; </a:t>
            </a:r>
            <a:r>
              <a:rPr lang="en-US" b="1" dirty="0" err="1" smtClean="0"/>
              <a:t>d.last_date</a:t>
            </a:r>
            <a:r>
              <a:rPr lang="en-US" b="1" dirty="0" smtClean="0"/>
              <a:t> GROUP </a:t>
            </a:r>
            <a:r>
              <a:rPr lang="en-US" b="1" dirty="0"/>
              <a:t>BY </a:t>
            </a:r>
            <a:r>
              <a:rPr lang="en-US" b="1" dirty="0" err="1"/>
              <a:t>d.customer_id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43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0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4">
        <p:pull/>
      </p:transition>
    </mc:Choice>
    <mc:Fallback>
      <p:transition spd="slow" advClick="0" advTm="54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SQL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33" y="3089257"/>
            <a:ext cx="5900286" cy="32537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44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6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7">
        <p:pull/>
      </p:transition>
    </mc:Choice>
    <mc:Fallback>
      <p:transition spd="slow" advClick="0" advTm="57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89" y="2206562"/>
            <a:ext cx="5977289" cy="39054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45</a:t>
            </a:fld>
            <a:endParaRPr lang="en-US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7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946">
        <p:pull/>
      </p:transition>
    </mc:Choice>
    <mc:Fallback>
      <p:transition spd="slow" advClick="0" advTm="946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46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76338" y="3378467"/>
            <a:ext cx="538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1812">
        <p:pull/>
      </p:transition>
    </mc:Choice>
    <mc:Fallback>
      <p:transition spd="slow" advClick="0" advTm="1812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Data Modelling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t="19381" r="25622" b="9778"/>
          <a:stretch/>
        </p:blipFill>
        <p:spPr>
          <a:xfrm>
            <a:off x="2695073" y="2444816"/>
            <a:ext cx="6718434" cy="40811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5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7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766">
        <p:pull/>
      </p:transition>
    </mc:Choice>
    <mc:Fallback>
      <p:transition spd="slow" advClick="0" advTm="2766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dirty="0" smtClean="0"/>
              <a:t>    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Question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98784016"/>
              </p:ext>
            </p:extLst>
          </p:nvPr>
        </p:nvGraphicFramePr>
        <p:xfrm>
          <a:off x="3047999" y="3105835"/>
          <a:ext cx="8877701" cy="168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6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9">
        <p:pull/>
      </p:transition>
    </mc:Choice>
    <mc:Fallback>
      <p:transition spd="slow" advClick="0" advTm="59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SQL QUERY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SELECT </a:t>
            </a:r>
            <a:r>
              <a:rPr lang="en-US" sz="2400" b="1" dirty="0" err="1"/>
              <a:t>customer_id,sum</a:t>
            </a:r>
            <a:r>
              <a:rPr lang="en-US" sz="2400" b="1" dirty="0"/>
              <a:t>(price) as </a:t>
            </a:r>
            <a:r>
              <a:rPr lang="en-US" sz="2400" b="1" dirty="0" err="1"/>
              <a:t>total_spent</a:t>
            </a:r>
            <a:r>
              <a:rPr lang="en-US" sz="2400" b="1" dirty="0"/>
              <a:t> FROM sales </a:t>
            </a:r>
            <a:r>
              <a:rPr lang="en-US" sz="2400" b="1" dirty="0" smtClean="0"/>
              <a:t>s Join </a:t>
            </a:r>
            <a:r>
              <a:rPr lang="en-US" sz="2400" b="1" dirty="0"/>
              <a:t>menu m on </a:t>
            </a:r>
            <a:r>
              <a:rPr lang="en-US" sz="2400" b="1" dirty="0" err="1" smtClean="0"/>
              <a:t>m.product_id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s.product_id</a:t>
            </a:r>
            <a:endParaRPr lang="en-US" sz="2400" b="1" dirty="0" smtClean="0"/>
          </a:p>
          <a:p>
            <a:r>
              <a:rPr lang="en-US" sz="2400" b="1" dirty="0" smtClean="0"/>
              <a:t>group </a:t>
            </a:r>
            <a:r>
              <a:rPr lang="en-US" sz="2400" b="1" dirty="0"/>
              <a:t>by </a:t>
            </a:r>
            <a:r>
              <a:rPr lang="en-US" sz="2400" b="1" dirty="0" err="1"/>
              <a:t>customer_id</a:t>
            </a:r>
            <a:r>
              <a:rPr lang="en-US" sz="2400" b="1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7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772">
        <p:pull/>
      </p:transition>
    </mc:Choice>
    <mc:Fallback>
      <p:transition spd="slow" advClick="0" advTm="2772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SQL </a:t>
            </a:r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t="9840" r="9799" b="6337"/>
          <a:stretch/>
        </p:blipFill>
        <p:spPr>
          <a:xfrm>
            <a:off x="4148488" y="2945331"/>
            <a:ext cx="3590224" cy="28009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8</a:t>
            </a:fld>
            <a:endParaRPr lang="en-US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0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4">
        <p:pull/>
      </p:transition>
    </mc:Choice>
    <mc:Fallback>
      <p:transition spd="slow" advClick="0" advTm="54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36" y="640751"/>
            <a:ext cx="4841088" cy="50959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1723-0051-42EC-95E3-F20D9A44FFC1}" type="slidenum">
              <a:rPr lang="en-US" smtClean="0"/>
              <a:t>9</a:t>
            </a:fld>
            <a:endParaRPr lang="en-US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8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3">
        <p:pull/>
      </p:transition>
    </mc:Choice>
    <mc:Fallback>
      <p:transition spd="slow" advClick="0" advTm="23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2305</TotalTime>
  <Words>722</Words>
  <Application>Microsoft Office PowerPoint</Application>
  <PresentationFormat>Widescreen</PresentationFormat>
  <Paragraphs>138</Paragraphs>
  <Slides>46</Slides>
  <Notes>2</Notes>
  <HiddenSlides>0</HiddenSlides>
  <MMClips>46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Century Gothic</vt:lpstr>
      <vt:lpstr>Wingdings 3</vt:lpstr>
      <vt:lpstr>Ion Boardroom</vt:lpstr>
      <vt:lpstr>PowerPoint Presentation</vt:lpstr>
      <vt:lpstr>                         Members Table</vt:lpstr>
      <vt:lpstr>                            Sales table</vt:lpstr>
      <vt:lpstr>                               Menu table</vt:lpstr>
      <vt:lpstr>                        Data Modelling</vt:lpstr>
      <vt:lpstr>                         1st Question</vt:lpstr>
      <vt:lpstr>                            SQL QUERY</vt:lpstr>
      <vt:lpstr>                        SQL OUTPUT</vt:lpstr>
      <vt:lpstr>PowerPoint Presentation</vt:lpstr>
      <vt:lpstr>                       2nd Question</vt:lpstr>
      <vt:lpstr>                        SQL QUERY</vt:lpstr>
      <vt:lpstr>                        SQL OUTPUT</vt:lpstr>
      <vt:lpstr>PowerPoint Presentation</vt:lpstr>
      <vt:lpstr>                         3rd Question</vt:lpstr>
      <vt:lpstr>                       SQL QUERY</vt:lpstr>
      <vt:lpstr>                         SQL output</vt:lpstr>
      <vt:lpstr>PowerPoint Presentation</vt:lpstr>
      <vt:lpstr>                            4th Question</vt:lpstr>
      <vt:lpstr>                          SQL QUERY</vt:lpstr>
      <vt:lpstr>                          SQL OUTPUT</vt:lpstr>
      <vt:lpstr>PowerPoint Presentation</vt:lpstr>
      <vt:lpstr>                           5th Question</vt:lpstr>
      <vt:lpstr>                          SQL QUERY</vt:lpstr>
      <vt:lpstr>                          SQL OUTPUT</vt:lpstr>
      <vt:lpstr>PowerPoint Presentation</vt:lpstr>
      <vt:lpstr>                        6th Question</vt:lpstr>
      <vt:lpstr>                           SQL QUERY</vt:lpstr>
      <vt:lpstr>                          SQL OUTPUT</vt:lpstr>
      <vt:lpstr>PowerPoint Presentation</vt:lpstr>
      <vt:lpstr>                          7th Question</vt:lpstr>
      <vt:lpstr>                         SQL QUERY</vt:lpstr>
      <vt:lpstr>                            SQL OUTPUT</vt:lpstr>
      <vt:lpstr>PowerPoint Presentation</vt:lpstr>
      <vt:lpstr>                         8th Question</vt:lpstr>
      <vt:lpstr>                          SQL INPUT</vt:lpstr>
      <vt:lpstr>                          SQL OUTPUT</vt:lpstr>
      <vt:lpstr>PowerPoint Presentation</vt:lpstr>
      <vt:lpstr>                           9tH QUESTION</vt:lpstr>
      <vt:lpstr>                          SQL INPUT</vt:lpstr>
      <vt:lpstr>                           SQL OUTPUT</vt:lpstr>
      <vt:lpstr>PowerPoint Presentation</vt:lpstr>
      <vt:lpstr>                        10TH QUESTION</vt:lpstr>
      <vt:lpstr>                          SQL INPUT</vt:lpstr>
      <vt:lpstr>                           SQL 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33</cp:revision>
  <dcterms:created xsi:type="dcterms:W3CDTF">2023-02-02T05:29:05Z</dcterms:created>
  <dcterms:modified xsi:type="dcterms:W3CDTF">2023-02-05T11:15:17Z</dcterms:modified>
</cp:coreProperties>
</file>