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59" r:id="rId4"/>
    <p:sldId id="260" r:id="rId5"/>
    <p:sldId id="261" r:id="rId6"/>
    <p:sldId id="262" r:id="rId7"/>
    <p:sldId id="269" r:id="rId8"/>
    <p:sldId id="266" r:id="rId9"/>
    <p:sldId id="267" r:id="rId10"/>
    <p:sldId id="271" r:id="rId11"/>
    <p:sldId id="268" r:id="rId12"/>
    <p:sldId id="270"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09/3/layout/RandomtoResultProcess" loCatId="process" qsTypeId="urn:microsoft.com/office/officeart/2005/8/quickstyle/simple5" qsCatId="simple" csTypeId="urn:microsoft.com/office/officeart/2005/8/colors/accent1_2" csCatId="accent1" phldr="1"/>
      <dgm:spPr/>
      <dgm:t>
        <a:bodyPr/>
        <a:lstStyle/>
        <a:p>
          <a:endParaRPr lang="en-US"/>
        </a:p>
      </dgm:t>
    </dgm:pt>
    <dgm:pt modelId="{E5E4D699-C3CF-4415-B32C-A18B48AFE2A3}">
      <dgm:prSet/>
      <dgm:spPr/>
      <dgm:t>
        <a:bodyPr/>
        <a:lstStyle/>
        <a:p>
          <a:r>
            <a:rPr lang="en-US" dirty="0"/>
            <a:t>Understanding</a:t>
          </a:r>
          <a:r>
            <a:rPr lang="en-US" baseline="0" dirty="0"/>
            <a:t> Problem Statement</a:t>
          </a:r>
          <a:endParaRPr lang="en-US" dirty="0"/>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5FC34D3A-C8D4-483C-8695-507470E74D50}">
      <dgm:prSet/>
      <dgm:spPr/>
      <dgm:t>
        <a:bodyPr/>
        <a:lstStyle/>
        <a:p>
          <a:r>
            <a:rPr lang="en-US" dirty="0"/>
            <a:t>Collecting and understanding the data</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9845D52A-E054-4EB0-A5A3-32AE7DC6D645}">
      <dgm:prSet/>
      <dgm:spPr/>
      <dgm:t>
        <a:bodyPr/>
        <a:lstStyle/>
        <a:p>
          <a:r>
            <a:rPr lang="en-US" dirty="0"/>
            <a:t>Data Cleaning, Data Transformation, Data Modeling </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9AC77E87-FC4D-4F04-889B-73358514DC0D}">
      <dgm:prSet/>
      <dgm:spPr/>
      <dgm:t>
        <a:bodyPr/>
        <a:lstStyle/>
        <a:p>
          <a:r>
            <a:rPr lang="en-US" dirty="0"/>
            <a:t>Data Visualization using Power Bi</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14E4B7AE-0E63-4F27-AD05-A5318EE5A223}" type="pres">
      <dgm:prSet presAssocID="{08F627ED-A304-4697-8C44-18E45D3D2B1A}" presName="Name0" presStyleCnt="0">
        <dgm:presLayoutVars>
          <dgm:dir/>
          <dgm:animOne val="branch"/>
          <dgm:animLvl val="lvl"/>
        </dgm:presLayoutVars>
      </dgm:prSet>
      <dgm:spPr/>
      <dgm:t>
        <a:bodyPr/>
        <a:lstStyle/>
        <a:p>
          <a:endParaRPr lang="en-US"/>
        </a:p>
      </dgm:t>
    </dgm:pt>
    <dgm:pt modelId="{5DC2CAB5-85DC-4452-9F4C-B4967D57D003}" type="pres">
      <dgm:prSet presAssocID="{E5E4D699-C3CF-4415-B32C-A18B48AFE2A3}" presName="chaos" presStyleCnt="0"/>
      <dgm:spPr/>
    </dgm:pt>
    <dgm:pt modelId="{67BBCB83-6E3C-4512-88CC-B977DED38CD9}" type="pres">
      <dgm:prSet presAssocID="{E5E4D699-C3CF-4415-B32C-A18B48AFE2A3}" presName="parTx1" presStyleLbl="revTx" presStyleIdx="0" presStyleCnt="3"/>
      <dgm:spPr/>
      <dgm:t>
        <a:bodyPr/>
        <a:lstStyle/>
        <a:p>
          <a:endParaRPr lang="en-US"/>
        </a:p>
      </dgm:t>
    </dgm:pt>
    <dgm:pt modelId="{ECB6BE32-D81C-4810-9690-956134C59006}" type="pres">
      <dgm:prSet presAssocID="{E5E4D699-C3CF-4415-B32C-A18B48AFE2A3}" presName="c1" presStyleLbl="node1" presStyleIdx="0" presStyleCnt="19"/>
      <dgm:spPr/>
    </dgm:pt>
    <dgm:pt modelId="{145B5595-FC2F-4A47-ADC4-61834520799F}" type="pres">
      <dgm:prSet presAssocID="{E5E4D699-C3CF-4415-B32C-A18B48AFE2A3}" presName="c2" presStyleLbl="node1" presStyleIdx="1" presStyleCnt="19"/>
      <dgm:spPr/>
    </dgm:pt>
    <dgm:pt modelId="{11EEB6D6-A85E-4E4D-898D-89899A80603A}" type="pres">
      <dgm:prSet presAssocID="{E5E4D699-C3CF-4415-B32C-A18B48AFE2A3}" presName="c3" presStyleLbl="node1" presStyleIdx="2" presStyleCnt="19"/>
      <dgm:spPr/>
    </dgm:pt>
    <dgm:pt modelId="{A3F0F646-4C41-4067-8A5C-F7D9653B2A76}" type="pres">
      <dgm:prSet presAssocID="{E5E4D699-C3CF-4415-B32C-A18B48AFE2A3}" presName="c4" presStyleLbl="node1" presStyleIdx="3" presStyleCnt="19"/>
      <dgm:spPr/>
    </dgm:pt>
    <dgm:pt modelId="{77BB1432-B096-4E20-AF1A-FB6CD5873098}" type="pres">
      <dgm:prSet presAssocID="{E5E4D699-C3CF-4415-B32C-A18B48AFE2A3}" presName="c5" presStyleLbl="node1" presStyleIdx="4" presStyleCnt="19"/>
      <dgm:spPr/>
    </dgm:pt>
    <dgm:pt modelId="{D256A7A2-FA8E-4986-B2CC-74C7EB257265}" type="pres">
      <dgm:prSet presAssocID="{E5E4D699-C3CF-4415-B32C-A18B48AFE2A3}" presName="c6" presStyleLbl="node1" presStyleIdx="5" presStyleCnt="19"/>
      <dgm:spPr/>
    </dgm:pt>
    <dgm:pt modelId="{3B684242-8BA8-4D44-BA55-40E23B7DDE11}" type="pres">
      <dgm:prSet presAssocID="{E5E4D699-C3CF-4415-B32C-A18B48AFE2A3}" presName="c7" presStyleLbl="node1" presStyleIdx="6" presStyleCnt="19"/>
      <dgm:spPr/>
    </dgm:pt>
    <dgm:pt modelId="{0FB24523-01A7-45B4-A7E1-3BBDCF95BC4D}" type="pres">
      <dgm:prSet presAssocID="{E5E4D699-C3CF-4415-B32C-A18B48AFE2A3}" presName="c8" presStyleLbl="node1" presStyleIdx="7" presStyleCnt="19"/>
      <dgm:spPr/>
    </dgm:pt>
    <dgm:pt modelId="{022139F6-BC16-4F86-9606-A8894AEE2EA3}" type="pres">
      <dgm:prSet presAssocID="{E5E4D699-C3CF-4415-B32C-A18B48AFE2A3}" presName="c9" presStyleLbl="node1" presStyleIdx="8" presStyleCnt="19"/>
      <dgm:spPr/>
    </dgm:pt>
    <dgm:pt modelId="{D487E77C-7A60-49CA-987E-21AF00E0DACF}" type="pres">
      <dgm:prSet presAssocID="{E5E4D699-C3CF-4415-B32C-A18B48AFE2A3}" presName="c10" presStyleLbl="node1" presStyleIdx="9" presStyleCnt="19"/>
      <dgm:spPr/>
    </dgm:pt>
    <dgm:pt modelId="{FEABBC8B-442E-457E-855C-E315386FE657}" type="pres">
      <dgm:prSet presAssocID="{E5E4D699-C3CF-4415-B32C-A18B48AFE2A3}" presName="c11" presStyleLbl="node1" presStyleIdx="10" presStyleCnt="19"/>
      <dgm:spPr/>
    </dgm:pt>
    <dgm:pt modelId="{62E8EF97-9301-4390-BBB2-89CCA14FDD87}" type="pres">
      <dgm:prSet presAssocID="{E5E4D699-C3CF-4415-B32C-A18B48AFE2A3}" presName="c12" presStyleLbl="node1" presStyleIdx="11" presStyleCnt="19"/>
      <dgm:spPr/>
    </dgm:pt>
    <dgm:pt modelId="{EBEC0318-871B-43BD-ACC3-1C6E19EB2B8C}" type="pres">
      <dgm:prSet presAssocID="{E5E4D699-C3CF-4415-B32C-A18B48AFE2A3}" presName="c13" presStyleLbl="node1" presStyleIdx="12" presStyleCnt="19"/>
      <dgm:spPr/>
    </dgm:pt>
    <dgm:pt modelId="{4C1C6A67-1CFB-4DE6-9975-97228B4C2E47}" type="pres">
      <dgm:prSet presAssocID="{E5E4D699-C3CF-4415-B32C-A18B48AFE2A3}" presName="c14" presStyleLbl="node1" presStyleIdx="13" presStyleCnt="19"/>
      <dgm:spPr/>
    </dgm:pt>
    <dgm:pt modelId="{B1FCB5A8-0996-4A0C-8A77-53667AF339DA}" type="pres">
      <dgm:prSet presAssocID="{E5E4D699-C3CF-4415-B32C-A18B48AFE2A3}" presName="c15" presStyleLbl="node1" presStyleIdx="14" presStyleCnt="19"/>
      <dgm:spPr/>
    </dgm:pt>
    <dgm:pt modelId="{D3416887-32BF-4DB9-A6A2-8D61DE443777}" type="pres">
      <dgm:prSet presAssocID="{E5E4D699-C3CF-4415-B32C-A18B48AFE2A3}" presName="c16" presStyleLbl="node1" presStyleIdx="15" presStyleCnt="19"/>
      <dgm:spPr/>
    </dgm:pt>
    <dgm:pt modelId="{D2D42D50-64E4-4B80-B490-F19F71D776BA}" type="pres">
      <dgm:prSet presAssocID="{E5E4D699-C3CF-4415-B32C-A18B48AFE2A3}" presName="c17" presStyleLbl="node1" presStyleIdx="16" presStyleCnt="19"/>
      <dgm:spPr/>
    </dgm:pt>
    <dgm:pt modelId="{DD6C2EB5-FC4F-480D-940D-E22193181994}" type="pres">
      <dgm:prSet presAssocID="{E5E4D699-C3CF-4415-B32C-A18B48AFE2A3}" presName="c18" presStyleLbl="node1" presStyleIdx="17" presStyleCnt="19"/>
      <dgm:spPr/>
    </dgm:pt>
    <dgm:pt modelId="{A5ED8A9B-AA16-4221-9458-CDB21BC5E26C}" type="pres">
      <dgm:prSet presAssocID="{61990FFE-20A5-4112-BACD-16BA28C36EBA}" presName="chevronComposite1" presStyleCnt="0"/>
      <dgm:spPr/>
    </dgm:pt>
    <dgm:pt modelId="{F03B3CA6-01C8-4916-BFAD-6A1F00A3E240}" type="pres">
      <dgm:prSet presAssocID="{61990FFE-20A5-4112-BACD-16BA28C36EBA}" presName="chevron1" presStyleLbl="sibTrans2D1" presStyleIdx="0" presStyleCnt="3"/>
      <dgm:spPr/>
    </dgm:pt>
    <dgm:pt modelId="{A5A60A92-BA19-4F03-8DAB-DEC8B228D829}" type="pres">
      <dgm:prSet presAssocID="{61990FFE-20A5-4112-BACD-16BA28C36EBA}" presName="spChevron1" presStyleCnt="0"/>
      <dgm:spPr/>
    </dgm:pt>
    <dgm:pt modelId="{795A40AD-B90E-4524-AE0C-0EB9B9C01FB4}" type="pres">
      <dgm:prSet presAssocID="{5FC34D3A-C8D4-483C-8695-507470E74D50}" presName="middle" presStyleCnt="0"/>
      <dgm:spPr/>
    </dgm:pt>
    <dgm:pt modelId="{F9A7F14A-DC10-415D-B134-1AC22DBA0DCF}" type="pres">
      <dgm:prSet presAssocID="{5FC34D3A-C8D4-483C-8695-507470E74D50}" presName="parTxMid" presStyleLbl="revTx" presStyleIdx="1" presStyleCnt="3"/>
      <dgm:spPr/>
      <dgm:t>
        <a:bodyPr/>
        <a:lstStyle/>
        <a:p>
          <a:endParaRPr lang="en-US"/>
        </a:p>
      </dgm:t>
    </dgm:pt>
    <dgm:pt modelId="{A0336DBB-1F01-4EE9-ACC1-D4B88FB14453}" type="pres">
      <dgm:prSet presAssocID="{5FC34D3A-C8D4-483C-8695-507470E74D50}" presName="spMid" presStyleCnt="0"/>
      <dgm:spPr/>
    </dgm:pt>
    <dgm:pt modelId="{C8636BF1-326C-4DD4-ADE5-6D4F1F1ACE6D}" type="pres">
      <dgm:prSet presAssocID="{1DECF9F5-40C0-4379-BCCE-7BCAAD54807B}" presName="chevronComposite1" presStyleCnt="0"/>
      <dgm:spPr/>
    </dgm:pt>
    <dgm:pt modelId="{4AB19878-F35F-4373-A95C-2633E1B10000}" type="pres">
      <dgm:prSet presAssocID="{1DECF9F5-40C0-4379-BCCE-7BCAAD54807B}" presName="chevron1" presStyleLbl="sibTrans2D1" presStyleIdx="1" presStyleCnt="3"/>
      <dgm:spPr/>
    </dgm:pt>
    <dgm:pt modelId="{6861E7EA-648C-4358-805C-D803FC9CF195}" type="pres">
      <dgm:prSet presAssocID="{1DECF9F5-40C0-4379-BCCE-7BCAAD54807B}" presName="spChevron1" presStyleCnt="0"/>
      <dgm:spPr/>
    </dgm:pt>
    <dgm:pt modelId="{9095BCE7-41B7-4901-81A7-AFA682F1E43C}" type="pres">
      <dgm:prSet presAssocID="{9845D52A-E054-4EB0-A5A3-32AE7DC6D645}" presName="middle" presStyleCnt="0"/>
      <dgm:spPr/>
    </dgm:pt>
    <dgm:pt modelId="{0BC8FEC4-3831-465D-A916-2FF436D00CF1}" type="pres">
      <dgm:prSet presAssocID="{9845D52A-E054-4EB0-A5A3-32AE7DC6D645}" presName="parTxMid" presStyleLbl="revTx" presStyleIdx="2" presStyleCnt="3"/>
      <dgm:spPr/>
      <dgm:t>
        <a:bodyPr/>
        <a:lstStyle/>
        <a:p>
          <a:endParaRPr lang="en-US"/>
        </a:p>
      </dgm:t>
    </dgm:pt>
    <dgm:pt modelId="{A8A6E623-0D96-4E7B-A6DD-DD10C66B2C44}" type="pres">
      <dgm:prSet presAssocID="{9845D52A-E054-4EB0-A5A3-32AE7DC6D645}" presName="spMid" presStyleCnt="0"/>
      <dgm:spPr/>
    </dgm:pt>
    <dgm:pt modelId="{F9F4B579-217D-44B9-AB75-1D165D38F0C9}" type="pres">
      <dgm:prSet presAssocID="{796364FD-7651-493A-AEE5-8DD45DF8EEAC}" presName="chevronComposite1" presStyleCnt="0"/>
      <dgm:spPr/>
    </dgm:pt>
    <dgm:pt modelId="{5A9365B6-2DF7-4E83-A33A-DA03394D84B5}" type="pres">
      <dgm:prSet presAssocID="{796364FD-7651-493A-AEE5-8DD45DF8EEAC}" presName="chevron1" presStyleLbl="sibTrans2D1" presStyleIdx="2" presStyleCnt="3"/>
      <dgm:spPr/>
    </dgm:pt>
    <dgm:pt modelId="{7459D255-77A5-4060-B65F-003FD5622630}" type="pres">
      <dgm:prSet presAssocID="{796364FD-7651-493A-AEE5-8DD45DF8EEAC}" presName="spChevron1" presStyleCnt="0"/>
      <dgm:spPr/>
    </dgm:pt>
    <dgm:pt modelId="{B57B4026-681D-42B5-8CF4-E6946ECC340B}" type="pres">
      <dgm:prSet presAssocID="{9AC77E87-FC4D-4F04-889B-73358514DC0D}" presName="last" presStyleCnt="0"/>
      <dgm:spPr/>
    </dgm:pt>
    <dgm:pt modelId="{20F45633-ACFE-4553-BC17-F4C5544D5791}" type="pres">
      <dgm:prSet presAssocID="{9AC77E87-FC4D-4F04-889B-73358514DC0D}" presName="circleTx" presStyleLbl="node1" presStyleIdx="18" presStyleCnt="19"/>
      <dgm:spPr/>
      <dgm:t>
        <a:bodyPr/>
        <a:lstStyle/>
        <a:p>
          <a:endParaRPr lang="en-US"/>
        </a:p>
      </dgm:t>
    </dgm:pt>
    <dgm:pt modelId="{152BB106-2B91-42C2-A4AA-815747196909}" type="pres">
      <dgm:prSet presAssocID="{9AC77E87-FC4D-4F04-889B-73358514DC0D}" presName="spN" presStyleCnt="0"/>
      <dgm:spPr/>
    </dgm:pt>
  </dgm:ptLst>
  <dgm:cxnLst>
    <dgm:cxn modelId="{A2DF84EA-DA42-4F03-BD6F-8E8D9966CB10}" srcId="{08F627ED-A304-4697-8C44-18E45D3D2B1A}" destId="{E5E4D699-C3CF-4415-B32C-A18B48AFE2A3}" srcOrd="0" destOrd="0" parTransId="{C7C70553-EB1A-4554-849D-8153CC4AFCEB}" sibTransId="{61990FFE-20A5-4112-BACD-16BA28C36EBA}"/>
    <dgm:cxn modelId="{F7802B82-27D9-4103-9801-5C36456D1D55}" type="presOf" srcId="{9AC77E87-FC4D-4F04-889B-73358514DC0D}" destId="{20F45633-ACFE-4553-BC17-F4C5544D5791}" srcOrd="0" destOrd="0" presId="urn:microsoft.com/office/officeart/2009/3/layout/RandomtoResultProcess"/>
    <dgm:cxn modelId="{BFE76D18-1C11-4739-83BD-E3007FC1F2DB}" type="presOf" srcId="{5FC34D3A-C8D4-483C-8695-507470E74D50}" destId="{F9A7F14A-DC10-415D-B134-1AC22DBA0DCF}" srcOrd="0" destOrd="0" presId="urn:microsoft.com/office/officeart/2009/3/layout/RandomtoResultProcess"/>
    <dgm:cxn modelId="{25C1F7FC-BEB1-436A-96DB-485E7DCBEAEB}" type="presOf" srcId="{08F627ED-A304-4697-8C44-18E45D3D2B1A}" destId="{14E4B7AE-0E63-4F27-AD05-A5318EE5A223}" srcOrd="0" destOrd="0" presId="urn:microsoft.com/office/officeart/2009/3/layout/RandomtoResultProcess"/>
    <dgm:cxn modelId="{B04C6215-C46D-4282-963F-02A26E25C8AB}" srcId="{08F627ED-A304-4697-8C44-18E45D3D2B1A}" destId="{9845D52A-E054-4EB0-A5A3-32AE7DC6D645}" srcOrd="2" destOrd="0" parTransId="{952EE001-86C3-4022-96EE-ABDB540B8A78}" sibTransId="{796364FD-7651-493A-AEE5-8DD45DF8EEAC}"/>
    <dgm:cxn modelId="{BD610ADD-2911-4CC5-9142-15A4A2A22503}" type="presOf" srcId="{9845D52A-E054-4EB0-A5A3-32AE7DC6D645}" destId="{0BC8FEC4-3831-465D-A916-2FF436D00CF1}" srcOrd="0" destOrd="0" presId="urn:microsoft.com/office/officeart/2009/3/layout/RandomtoResultProcess"/>
    <dgm:cxn modelId="{277179CE-E2F5-4733-8D23-9E37CACB7B9E}" srcId="{08F627ED-A304-4697-8C44-18E45D3D2B1A}" destId="{5FC34D3A-C8D4-483C-8695-507470E74D50}" srcOrd="1" destOrd="0" parTransId="{9978A89C-C2F1-4241-807C-13619E6D6376}" sibTransId="{1DECF9F5-40C0-4379-BCCE-7BCAAD54807B}"/>
    <dgm:cxn modelId="{0C3204F8-5C90-4A17-9773-22451EE74D8B}" type="presOf" srcId="{E5E4D699-C3CF-4415-B32C-A18B48AFE2A3}" destId="{67BBCB83-6E3C-4512-88CC-B977DED38CD9}" srcOrd="0" destOrd="0" presId="urn:microsoft.com/office/officeart/2009/3/layout/RandomtoResultProcess"/>
    <dgm:cxn modelId="{04774158-8FAB-47B4-A2EE-D3D3A7E958BE}" srcId="{08F627ED-A304-4697-8C44-18E45D3D2B1A}" destId="{9AC77E87-FC4D-4F04-889B-73358514DC0D}" srcOrd="3" destOrd="0" parTransId="{B29F90F6-921F-42B9-A496-5D121F61821E}" sibTransId="{3A77AB9A-DF29-465E-A0A5-D4FA3D0C537F}"/>
    <dgm:cxn modelId="{DC3A1C8D-CBA6-452C-A09C-563741E5AA0F}" type="presParOf" srcId="{14E4B7AE-0E63-4F27-AD05-A5318EE5A223}" destId="{5DC2CAB5-85DC-4452-9F4C-B4967D57D003}" srcOrd="0" destOrd="0" presId="urn:microsoft.com/office/officeart/2009/3/layout/RandomtoResultProcess"/>
    <dgm:cxn modelId="{42B149CA-87EE-4233-8E3C-40B5BE0062F5}" type="presParOf" srcId="{5DC2CAB5-85DC-4452-9F4C-B4967D57D003}" destId="{67BBCB83-6E3C-4512-88CC-B977DED38CD9}" srcOrd="0" destOrd="0" presId="urn:microsoft.com/office/officeart/2009/3/layout/RandomtoResultProcess"/>
    <dgm:cxn modelId="{146D5403-24DE-4509-8752-19DF59C83404}" type="presParOf" srcId="{5DC2CAB5-85DC-4452-9F4C-B4967D57D003}" destId="{ECB6BE32-D81C-4810-9690-956134C59006}" srcOrd="1" destOrd="0" presId="urn:microsoft.com/office/officeart/2009/3/layout/RandomtoResultProcess"/>
    <dgm:cxn modelId="{DC8840F4-A8F4-4D28-921F-80B4568B2C27}" type="presParOf" srcId="{5DC2CAB5-85DC-4452-9F4C-B4967D57D003}" destId="{145B5595-FC2F-4A47-ADC4-61834520799F}" srcOrd="2" destOrd="0" presId="urn:microsoft.com/office/officeart/2009/3/layout/RandomtoResultProcess"/>
    <dgm:cxn modelId="{8D6A092D-6C83-4419-8062-F77601179D2B}" type="presParOf" srcId="{5DC2CAB5-85DC-4452-9F4C-B4967D57D003}" destId="{11EEB6D6-A85E-4E4D-898D-89899A80603A}" srcOrd="3" destOrd="0" presId="urn:microsoft.com/office/officeart/2009/3/layout/RandomtoResultProcess"/>
    <dgm:cxn modelId="{CFECC62E-CECE-4C46-BE2E-ADE70A52D217}" type="presParOf" srcId="{5DC2CAB5-85DC-4452-9F4C-B4967D57D003}" destId="{A3F0F646-4C41-4067-8A5C-F7D9653B2A76}" srcOrd="4" destOrd="0" presId="urn:microsoft.com/office/officeart/2009/3/layout/RandomtoResultProcess"/>
    <dgm:cxn modelId="{75F86AF4-3A0D-4220-924E-6E738DEC12D3}" type="presParOf" srcId="{5DC2CAB5-85DC-4452-9F4C-B4967D57D003}" destId="{77BB1432-B096-4E20-AF1A-FB6CD5873098}" srcOrd="5" destOrd="0" presId="urn:microsoft.com/office/officeart/2009/3/layout/RandomtoResultProcess"/>
    <dgm:cxn modelId="{73DDD47A-F825-4AA0-B0EE-49539BDF5769}" type="presParOf" srcId="{5DC2CAB5-85DC-4452-9F4C-B4967D57D003}" destId="{D256A7A2-FA8E-4986-B2CC-74C7EB257265}" srcOrd="6" destOrd="0" presId="urn:microsoft.com/office/officeart/2009/3/layout/RandomtoResultProcess"/>
    <dgm:cxn modelId="{FFF71DBB-A692-4540-8DE3-DF8C0777B8E7}" type="presParOf" srcId="{5DC2CAB5-85DC-4452-9F4C-B4967D57D003}" destId="{3B684242-8BA8-4D44-BA55-40E23B7DDE11}" srcOrd="7" destOrd="0" presId="urn:microsoft.com/office/officeart/2009/3/layout/RandomtoResultProcess"/>
    <dgm:cxn modelId="{0E829165-61E0-4FC9-9A10-B26001D4AEBE}" type="presParOf" srcId="{5DC2CAB5-85DC-4452-9F4C-B4967D57D003}" destId="{0FB24523-01A7-45B4-A7E1-3BBDCF95BC4D}" srcOrd="8" destOrd="0" presId="urn:microsoft.com/office/officeart/2009/3/layout/RandomtoResultProcess"/>
    <dgm:cxn modelId="{EA5689F9-7470-470B-8A24-C339A0C4F791}" type="presParOf" srcId="{5DC2CAB5-85DC-4452-9F4C-B4967D57D003}" destId="{022139F6-BC16-4F86-9606-A8894AEE2EA3}" srcOrd="9" destOrd="0" presId="urn:microsoft.com/office/officeart/2009/3/layout/RandomtoResultProcess"/>
    <dgm:cxn modelId="{D7BE0EAA-D062-4B31-913B-A4E5F38DF662}" type="presParOf" srcId="{5DC2CAB5-85DC-4452-9F4C-B4967D57D003}" destId="{D487E77C-7A60-49CA-987E-21AF00E0DACF}" srcOrd="10" destOrd="0" presId="urn:microsoft.com/office/officeart/2009/3/layout/RandomtoResultProcess"/>
    <dgm:cxn modelId="{08820E5D-DC93-4234-8AA5-2B1D5409292B}" type="presParOf" srcId="{5DC2CAB5-85DC-4452-9F4C-B4967D57D003}" destId="{FEABBC8B-442E-457E-855C-E315386FE657}" srcOrd="11" destOrd="0" presId="urn:microsoft.com/office/officeart/2009/3/layout/RandomtoResultProcess"/>
    <dgm:cxn modelId="{0DA96E63-57E9-41F8-806D-BB6843FD9394}" type="presParOf" srcId="{5DC2CAB5-85DC-4452-9F4C-B4967D57D003}" destId="{62E8EF97-9301-4390-BBB2-89CCA14FDD87}" srcOrd="12" destOrd="0" presId="urn:microsoft.com/office/officeart/2009/3/layout/RandomtoResultProcess"/>
    <dgm:cxn modelId="{7331B7CE-EF22-4597-9426-2EB6E1B0479D}" type="presParOf" srcId="{5DC2CAB5-85DC-4452-9F4C-B4967D57D003}" destId="{EBEC0318-871B-43BD-ACC3-1C6E19EB2B8C}" srcOrd="13" destOrd="0" presId="urn:microsoft.com/office/officeart/2009/3/layout/RandomtoResultProcess"/>
    <dgm:cxn modelId="{2F11DC54-1DD0-4A8B-AF6B-769FE3007C11}" type="presParOf" srcId="{5DC2CAB5-85DC-4452-9F4C-B4967D57D003}" destId="{4C1C6A67-1CFB-4DE6-9975-97228B4C2E47}" srcOrd="14" destOrd="0" presId="urn:microsoft.com/office/officeart/2009/3/layout/RandomtoResultProcess"/>
    <dgm:cxn modelId="{94B2D682-6416-4095-A4F5-42E58431B3A4}" type="presParOf" srcId="{5DC2CAB5-85DC-4452-9F4C-B4967D57D003}" destId="{B1FCB5A8-0996-4A0C-8A77-53667AF339DA}" srcOrd="15" destOrd="0" presId="urn:microsoft.com/office/officeart/2009/3/layout/RandomtoResultProcess"/>
    <dgm:cxn modelId="{1350AD96-AD73-43F0-B18B-C22802682517}" type="presParOf" srcId="{5DC2CAB5-85DC-4452-9F4C-B4967D57D003}" destId="{D3416887-32BF-4DB9-A6A2-8D61DE443777}" srcOrd="16" destOrd="0" presId="urn:microsoft.com/office/officeart/2009/3/layout/RandomtoResultProcess"/>
    <dgm:cxn modelId="{BFF9D18C-EBBF-4D51-9209-2DB9D0CC54C8}" type="presParOf" srcId="{5DC2CAB5-85DC-4452-9F4C-B4967D57D003}" destId="{D2D42D50-64E4-4B80-B490-F19F71D776BA}" srcOrd="17" destOrd="0" presId="urn:microsoft.com/office/officeart/2009/3/layout/RandomtoResultProcess"/>
    <dgm:cxn modelId="{70AE16DB-A141-405B-A291-36E1230B270F}" type="presParOf" srcId="{5DC2CAB5-85DC-4452-9F4C-B4967D57D003}" destId="{DD6C2EB5-FC4F-480D-940D-E22193181994}" srcOrd="18" destOrd="0" presId="urn:microsoft.com/office/officeart/2009/3/layout/RandomtoResultProcess"/>
    <dgm:cxn modelId="{28F96B8E-9100-4912-B94F-764B3278B4A8}" type="presParOf" srcId="{14E4B7AE-0E63-4F27-AD05-A5318EE5A223}" destId="{A5ED8A9B-AA16-4221-9458-CDB21BC5E26C}" srcOrd="1" destOrd="0" presId="urn:microsoft.com/office/officeart/2009/3/layout/RandomtoResultProcess"/>
    <dgm:cxn modelId="{3163E306-F303-40F9-8474-94712EB0799F}" type="presParOf" srcId="{A5ED8A9B-AA16-4221-9458-CDB21BC5E26C}" destId="{F03B3CA6-01C8-4916-BFAD-6A1F00A3E240}" srcOrd="0" destOrd="0" presId="urn:microsoft.com/office/officeart/2009/3/layout/RandomtoResultProcess"/>
    <dgm:cxn modelId="{727E65F5-CEA9-4DF6-9890-8A11F829CB38}" type="presParOf" srcId="{A5ED8A9B-AA16-4221-9458-CDB21BC5E26C}" destId="{A5A60A92-BA19-4F03-8DAB-DEC8B228D829}" srcOrd="1" destOrd="0" presId="urn:microsoft.com/office/officeart/2009/3/layout/RandomtoResultProcess"/>
    <dgm:cxn modelId="{FF4D07F1-7052-4065-B323-96FAA8CEFE8B}" type="presParOf" srcId="{14E4B7AE-0E63-4F27-AD05-A5318EE5A223}" destId="{795A40AD-B90E-4524-AE0C-0EB9B9C01FB4}" srcOrd="2" destOrd="0" presId="urn:microsoft.com/office/officeart/2009/3/layout/RandomtoResultProcess"/>
    <dgm:cxn modelId="{6BD3EC37-DD3A-4AEC-9159-F96C67F06143}" type="presParOf" srcId="{795A40AD-B90E-4524-AE0C-0EB9B9C01FB4}" destId="{F9A7F14A-DC10-415D-B134-1AC22DBA0DCF}" srcOrd="0" destOrd="0" presId="urn:microsoft.com/office/officeart/2009/3/layout/RandomtoResultProcess"/>
    <dgm:cxn modelId="{D9BA3109-F4B1-4F3B-BF6A-11775BD7A1E7}" type="presParOf" srcId="{795A40AD-B90E-4524-AE0C-0EB9B9C01FB4}" destId="{A0336DBB-1F01-4EE9-ACC1-D4B88FB14453}" srcOrd="1" destOrd="0" presId="urn:microsoft.com/office/officeart/2009/3/layout/RandomtoResultProcess"/>
    <dgm:cxn modelId="{E34C2D9C-A043-4848-B55F-8D0D174B9338}" type="presParOf" srcId="{14E4B7AE-0E63-4F27-AD05-A5318EE5A223}" destId="{C8636BF1-326C-4DD4-ADE5-6D4F1F1ACE6D}" srcOrd="3" destOrd="0" presId="urn:microsoft.com/office/officeart/2009/3/layout/RandomtoResultProcess"/>
    <dgm:cxn modelId="{71383D28-5570-459A-A6B9-A7875308D233}" type="presParOf" srcId="{C8636BF1-326C-4DD4-ADE5-6D4F1F1ACE6D}" destId="{4AB19878-F35F-4373-A95C-2633E1B10000}" srcOrd="0" destOrd="0" presId="urn:microsoft.com/office/officeart/2009/3/layout/RandomtoResultProcess"/>
    <dgm:cxn modelId="{9F312E10-6D88-4ED0-9A6E-4FD0D36B5EFF}" type="presParOf" srcId="{C8636BF1-326C-4DD4-ADE5-6D4F1F1ACE6D}" destId="{6861E7EA-648C-4358-805C-D803FC9CF195}" srcOrd="1" destOrd="0" presId="urn:microsoft.com/office/officeart/2009/3/layout/RandomtoResultProcess"/>
    <dgm:cxn modelId="{D3757EBC-4A28-4623-90CB-6514135B8FCB}" type="presParOf" srcId="{14E4B7AE-0E63-4F27-AD05-A5318EE5A223}" destId="{9095BCE7-41B7-4901-81A7-AFA682F1E43C}" srcOrd="4" destOrd="0" presId="urn:microsoft.com/office/officeart/2009/3/layout/RandomtoResultProcess"/>
    <dgm:cxn modelId="{5B45BF27-EADF-4D55-91B9-DEA6C0B5DFB5}" type="presParOf" srcId="{9095BCE7-41B7-4901-81A7-AFA682F1E43C}" destId="{0BC8FEC4-3831-465D-A916-2FF436D00CF1}" srcOrd="0" destOrd="0" presId="urn:microsoft.com/office/officeart/2009/3/layout/RandomtoResultProcess"/>
    <dgm:cxn modelId="{041C39D9-D901-4C28-9FA0-8900703CF03C}" type="presParOf" srcId="{9095BCE7-41B7-4901-81A7-AFA682F1E43C}" destId="{A8A6E623-0D96-4E7B-A6DD-DD10C66B2C44}" srcOrd="1" destOrd="0" presId="urn:microsoft.com/office/officeart/2009/3/layout/RandomtoResultProcess"/>
    <dgm:cxn modelId="{9A6267F2-7E01-4760-96E1-A92EEF9AC9FB}" type="presParOf" srcId="{14E4B7AE-0E63-4F27-AD05-A5318EE5A223}" destId="{F9F4B579-217D-44B9-AB75-1D165D38F0C9}" srcOrd="5" destOrd="0" presId="urn:microsoft.com/office/officeart/2009/3/layout/RandomtoResultProcess"/>
    <dgm:cxn modelId="{108B48C5-DA0E-4701-A5FA-22D63802AA2B}" type="presParOf" srcId="{F9F4B579-217D-44B9-AB75-1D165D38F0C9}" destId="{5A9365B6-2DF7-4E83-A33A-DA03394D84B5}" srcOrd="0" destOrd="0" presId="urn:microsoft.com/office/officeart/2009/3/layout/RandomtoResultProcess"/>
    <dgm:cxn modelId="{1D989C54-8835-4C8C-ABE6-6932F1B63966}" type="presParOf" srcId="{F9F4B579-217D-44B9-AB75-1D165D38F0C9}" destId="{7459D255-77A5-4060-B65F-003FD5622630}" srcOrd="1" destOrd="0" presId="urn:microsoft.com/office/officeart/2009/3/layout/RandomtoResultProcess"/>
    <dgm:cxn modelId="{3D759844-D780-4947-9717-1E75C3502C51}" type="presParOf" srcId="{14E4B7AE-0E63-4F27-AD05-A5318EE5A223}" destId="{B57B4026-681D-42B5-8CF4-E6946ECC340B}" srcOrd="6" destOrd="0" presId="urn:microsoft.com/office/officeart/2009/3/layout/RandomtoResultProcess"/>
    <dgm:cxn modelId="{53F8FAA1-F559-4EE9-8C94-35E6D7BAA1C7}" type="presParOf" srcId="{B57B4026-681D-42B5-8CF4-E6946ECC340B}" destId="{20F45633-ACFE-4553-BC17-F4C5544D5791}" srcOrd="0" destOrd="0" presId="urn:microsoft.com/office/officeart/2009/3/layout/RandomtoResultProcess"/>
    <dgm:cxn modelId="{A524DEFA-6464-49CF-A47E-FCC7E7CE5C32}" type="presParOf" srcId="{B57B4026-681D-42B5-8CF4-E6946ECC340B}" destId="{152BB106-2B91-42C2-A4AA-815747196909}"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6FE1A8-F8BE-4206-BA61-9C4A717115D1}"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7AA649D8-07D8-4A71-A9B5-6F3BE9003EF3}">
      <dgm:prSet phldrT="[Text]"/>
      <dgm:spPr/>
      <dgm:t>
        <a:bodyPr/>
        <a:lstStyle/>
        <a:p>
          <a:r>
            <a:rPr lang="en-US" dirty="0" smtClean="0"/>
            <a:t>CLEANING</a:t>
          </a:r>
          <a:endParaRPr lang="en-US" dirty="0"/>
        </a:p>
      </dgm:t>
    </dgm:pt>
    <dgm:pt modelId="{EBA2AD1B-2942-4E74-AD95-8E56B92C03EB}" type="parTrans" cxnId="{9431A430-3AF9-4414-9E45-4EED435644D8}">
      <dgm:prSet/>
      <dgm:spPr/>
      <dgm:t>
        <a:bodyPr/>
        <a:lstStyle/>
        <a:p>
          <a:endParaRPr lang="en-US"/>
        </a:p>
      </dgm:t>
    </dgm:pt>
    <dgm:pt modelId="{BF66F6A1-3967-4BD6-ADA0-AADC87C8F2BB}" type="sibTrans" cxnId="{9431A430-3AF9-4414-9E45-4EED435644D8}">
      <dgm:prSet/>
      <dgm:spPr/>
      <dgm:t>
        <a:bodyPr/>
        <a:lstStyle/>
        <a:p>
          <a:endParaRPr lang="en-US"/>
        </a:p>
      </dgm:t>
    </dgm:pt>
    <dgm:pt modelId="{AA1C7994-64B9-4555-AA05-14A0ABE21211}">
      <dgm:prSet phldrT="[Text]"/>
      <dgm:spPr/>
      <dgm:t>
        <a:bodyPr/>
        <a:lstStyle/>
        <a:p>
          <a:r>
            <a:rPr lang="en-US" b="1" dirty="0" smtClean="0"/>
            <a:t>Collecting the data from the sources.</a:t>
          </a:r>
          <a:endParaRPr lang="en-US" b="1" dirty="0"/>
        </a:p>
      </dgm:t>
    </dgm:pt>
    <dgm:pt modelId="{0C260AA4-DEAB-46A9-B836-BF38A7C59033}" type="parTrans" cxnId="{5A6189A6-7C98-4332-AE48-8239DC7C0C6A}">
      <dgm:prSet/>
      <dgm:spPr/>
      <dgm:t>
        <a:bodyPr/>
        <a:lstStyle/>
        <a:p>
          <a:endParaRPr lang="en-US"/>
        </a:p>
      </dgm:t>
    </dgm:pt>
    <dgm:pt modelId="{D2DA5474-F238-4258-818A-BAB6D575CD5B}" type="sibTrans" cxnId="{5A6189A6-7C98-4332-AE48-8239DC7C0C6A}">
      <dgm:prSet/>
      <dgm:spPr/>
      <dgm:t>
        <a:bodyPr/>
        <a:lstStyle/>
        <a:p>
          <a:endParaRPr lang="en-US"/>
        </a:p>
      </dgm:t>
    </dgm:pt>
    <dgm:pt modelId="{EA9AA4E0-04FD-4CD7-8F46-CDDEFE956AAB}">
      <dgm:prSet phldrT="[Text]"/>
      <dgm:spPr/>
      <dgm:t>
        <a:bodyPr/>
        <a:lstStyle/>
        <a:p>
          <a:r>
            <a:rPr lang="en-US" b="1" dirty="0" smtClean="0"/>
            <a:t>Performing the data cleaning with the help of </a:t>
          </a:r>
          <a:r>
            <a:rPr lang="en-US" b="1" dirty="0" err="1" smtClean="0"/>
            <a:t>PowerQuery</a:t>
          </a:r>
          <a:r>
            <a:rPr lang="en-US" b="1" dirty="0" smtClean="0"/>
            <a:t>.</a:t>
          </a:r>
          <a:endParaRPr lang="en-US" b="1" dirty="0"/>
        </a:p>
      </dgm:t>
    </dgm:pt>
    <dgm:pt modelId="{7CBA0180-E046-4AFB-A981-295C6CCC2AF6}" type="parTrans" cxnId="{88A20461-8F50-4CD8-8617-B97E906B91FB}">
      <dgm:prSet/>
      <dgm:spPr/>
      <dgm:t>
        <a:bodyPr/>
        <a:lstStyle/>
        <a:p>
          <a:endParaRPr lang="en-US"/>
        </a:p>
      </dgm:t>
    </dgm:pt>
    <dgm:pt modelId="{B5B81DF7-0BE8-456F-B2F8-BDE90D94FD6C}" type="sibTrans" cxnId="{88A20461-8F50-4CD8-8617-B97E906B91FB}">
      <dgm:prSet/>
      <dgm:spPr/>
      <dgm:t>
        <a:bodyPr/>
        <a:lstStyle/>
        <a:p>
          <a:endParaRPr lang="en-US"/>
        </a:p>
      </dgm:t>
    </dgm:pt>
    <dgm:pt modelId="{21BCECC9-8A64-4797-B6D1-1145B2380100}">
      <dgm:prSet phldrT="[Text]"/>
      <dgm:spPr/>
      <dgm:t>
        <a:bodyPr/>
        <a:lstStyle/>
        <a:p>
          <a:r>
            <a:rPr lang="en-US" dirty="0" smtClean="0"/>
            <a:t>Transforming</a:t>
          </a:r>
          <a:endParaRPr lang="en-US" dirty="0"/>
        </a:p>
      </dgm:t>
    </dgm:pt>
    <dgm:pt modelId="{074AE21E-288D-4420-888E-84D5ED1BCBEA}" type="parTrans" cxnId="{93672E96-CEFC-4969-A40F-FCF7E085C30B}">
      <dgm:prSet/>
      <dgm:spPr/>
      <dgm:t>
        <a:bodyPr/>
        <a:lstStyle/>
        <a:p>
          <a:endParaRPr lang="en-US"/>
        </a:p>
      </dgm:t>
    </dgm:pt>
    <dgm:pt modelId="{A3B03DD8-F0D8-4FED-83E5-1CB8C4792211}" type="sibTrans" cxnId="{93672E96-CEFC-4969-A40F-FCF7E085C30B}">
      <dgm:prSet/>
      <dgm:spPr/>
      <dgm:t>
        <a:bodyPr/>
        <a:lstStyle/>
        <a:p>
          <a:endParaRPr lang="en-US"/>
        </a:p>
      </dgm:t>
    </dgm:pt>
    <dgm:pt modelId="{919A8229-B7AD-4FA2-A230-1475EDCC2AF4}">
      <dgm:prSet phldrT="[Text]"/>
      <dgm:spPr/>
      <dgm:t>
        <a:bodyPr/>
        <a:lstStyle/>
        <a:p>
          <a:r>
            <a:rPr lang="en-US" b="1" dirty="0" smtClean="0"/>
            <a:t>Removed irrelevant columns such as </a:t>
          </a:r>
          <a:r>
            <a:rPr lang="en-US" dirty="0" smtClean="0">
              <a:latin typeface="Arial Rounded MT Bold" panose="020F0704030504030204" pitchFamily="34" charset="0"/>
            </a:rPr>
            <a:t>Properties </a:t>
          </a:r>
          <a:r>
            <a:rPr lang="en-US" dirty="0" err="1" smtClean="0">
              <a:latin typeface="Arial Rounded MT Bold" panose="020F0704030504030204" pitchFamily="34" charset="0"/>
            </a:rPr>
            <a:t>Edtf</a:t>
          </a:r>
          <a:r>
            <a:rPr lang="en-US" dirty="0" smtClean="0">
              <a:latin typeface="Arial Rounded MT Bold" panose="020F0704030504030204" pitchFamily="34" charset="0"/>
            </a:rPr>
            <a:t> Cessation, Properties </a:t>
          </a:r>
          <a:r>
            <a:rPr lang="en-US" dirty="0" err="1" smtClean="0">
              <a:latin typeface="Arial Rounded MT Bold" panose="020F0704030504030204" pitchFamily="34" charset="0"/>
            </a:rPr>
            <a:t>Edtf</a:t>
          </a:r>
          <a:r>
            <a:rPr lang="en-US" dirty="0" smtClean="0">
              <a:latin typeface="Arial Rounded MT Bold" panose="020F0704030504030204" pitchFamily="34" charset="0"/>
            </a:rPr>
            <a:t> Inception, and Properties </a:t>
          </a:r>
          <a:r>
            <a:rPr lang="en-US" dirty="0" err="1" smtClean="0">
              <a:latin typeface="Arial Rounded MT Bold" panose="020F0704030504030204" pitchFamily="34" charset="0"/>
            </a:rPr>
            <a:t>Flysfo</a:t>
          </a:r>
          <a:r>
            <a:rPr lang="en-US" dirty="0" smtClean="0">
              <a:latin typeface="Arial Rounded MT Bold" panose="020F0704030504030204" pitchFamily="34" charset="0"/>
            </a:rPr>
            <a:t> Base Flight Number.</a:t>
          </a:r>
          <a:endParaRPr lang="en-US" dirty="0"/>
        </a:p>
      </dgm:t>
    </dgm:pt>
    <dgm:pt modelId="{6B80EC59-9BAB-493F-83D1-5305B6FFB40E}" type="parTrans" cxnId="{7BA7F2C5-27C9-4F4C-80F8-4EA996A8782B}">
      <dgm:prSet/>
      <dgm:spPr/>
      <dgm:t>
        <a:bodyPr/>
        <a:lstStyle/>
        <a:p>
          <a:endParaRPr lang="en-US"/>
        </a:p>
      </dgm:t>
    </dgm:pt>
    <dgm:pt modelId="{E2C6B061-32B7-47B7-BBB6-AFB12CF5B3C1}" type="sibTrans" cxnId="{7BA7F2C5-27C9-4F4C-80F8-4EA996A8782B}">
      <dgm:prSet/>
      <dgm:spPr/>
      <dgm:t>
        <a:bodyPr/>
        <a:lstStyle/>
        <a:p>
          <a:endParaRPr lang="en-US"/>
        </a:p>
      </dgm:t>
    </dgm:pt>
    <dgm:pt modelId="{59F29A99-24D8-4837-93DD-88ACA34475AA}">
      <dgm:prSet phldrT="[Text]"/>
      <dgm:spPr/>
      <dgm:t>
        <a:bodyPr/>
        <a:lstStyle/>
        <a:p>
          <a:r>
            <a:rPr lang="en-US" b="0" dirty="0" smtClean="0">
              <a:latin typeface="Arial Rounded MT Bold" panose="020F0704030504030204" pitchFamily="34" charset="0"/>
            </a:rPr>
            <a:t>Splitting the route column by delimiter into two columns named </a:t>
          </a:r>
          <a:r>
            <a:rPr lang="en-US" b="0" dirty="0" err="1" smtClean="0">
              <a:latin typeface="Arial Rounded MT Bold" panose="020F0704030504030204" pitchFamily="34" charset="0"/>
            </a:rPr>
            <a:t>to_city</a:t>
          </a:r>
          <a:r>
            <a:rPr lang="en-US" b="0" dirty="0" smtClean="0">
              <a:latin typeface="Arial Rounded MT Bold" panose="020F0704030504030204" pitchFamily="34" charset="0"/>
            </a:rPr>
            <a:t> and </a:t>
          </a:r>
          <a:r>
            <a:rPr lang="en-US" b="0" dirty="0" err="1" smtClean="0">
              <a:latin typeface="Arial Rounded MT Bold" panose="020F0704030504030204" pitchFamily="34" charset="0"/>
            </a:rPr>
            <a:t>from_city</a:t>
          </a:r>
          <a:r>
            <a:rPr lang="en-US" b="0" dirty="0" smtClean="0">
              <a:latin typeface="Arial Rounded MT Bold" panose="020F0704030504030204" pitchFamily="34" charset="0"/>
            </a:rPr>
            <a:t>.</a:t>
          </a:r>
          <a:endParaRPr lang="en-US" b="0" dirty="0"/>
        </a:p>
      </dgm:t>
    </dgm:pt>
    <dgm:pt modelId="{E044D090-1A94-49CA-8529-CFC8D196076A}" type="parTrans" cxnId="{073F2BB2-B012-4492-B5FB-0292C0BA8B2D}">
      <dgm:prSet/>
      <dgm:spPr/>
      <dgm:t>
        <a:bodyPr/>
        <a:lstStyle/>
        <a:p>
          <a:endParaRPr lang="en-US"/>
        </a:p>
      </dgm:t>
    </dgm:pt>
    <dgm:pt modelId="{8FE786FB-F38D-43C1-86AD-B71BDFA6F98E}" type="sibTrans" cxnId="{073F2BB2-B012-4492-B5FB-0292C0BA8B2D}">
      <dgm:prSet/>
      <dgm:spPr/>
      <dgm:t>
        <a:bodyPr/>
        <a:lstStyle/>
        <a:p>
          <a:endParaRPr lang="en-US"/>
        </a:p>
      </dgm:t>
    </dgm:pt>
    <dgm:pt modelId="{35318616-D384-49D4-9713-129C2262986B}">
      <dgm:prSet phldrT="[Text]"/>
      <dgm:spPr/>
      <dgm:t>
        <a:bodyPr/>
        <a:lstStyle/>
        <a:p>
          <a:r>
            <a:rPr lang="en-US" dirty="0" smtClean="0"/>
            <a:t>Transforming</a:t>
          </a:r>
          <a:endParaRPr lang="en-US" dirty="0"/>
        </a:p>
      </dgm:t>
    </dgm:pt>
    <dgm:pt modelId="{EB45DC97-8EB3-4E50-806C-F62614194438}" type="parTrans" cxnId="{0D5163CD-C60D-4099-95CF-33460963333B}">
      <dgm:prSet/>
      <dgm:spPr/>
      <dgm:t>
        <a:bodyPr/>
        <a:lstStyle/>
        <a:p>
          <a:endParaRPr lang="en-US"/>
        </a:p>
      </dgm:t>
    </dgm:pt>
    <dgm:pt modelId="{9B51C6E8-192C-4445-A4C4-85604A362FEA}" type="sibTrans" cxnId="{0D5163CD-C60D-4099-95CF-33460963333B}">
      <dgm:prSet/>
      <dgm:spPr/>
      <dgm:t>
        <a:bodyPr/>
        <a:lstStyle/>
        <a:p>
          <a:endParaRPr lang="en-US"/>
        </a:p>
      </dgm:t>
    </dgm:pt>
    <dgm:pt modelId="{9FA469AF-BE74-426F-A9A1-DA4DFFF28999}">
      <dgm:prSet phldrT="[Text]"/>
      <dgm:spPr/>
      <dgm:t>
        <a:bodyPr/>
        <a:lstStyle/>
        <a:p>
          <a:r>
            <a:rPr lang="en-US" dirty="0" smtClean="0">
              <a:latin typeface="Arial Rounded MT Bold" panose="020F0704030504030204" pitchFamily="34" charset="0"/>
            </a:rPr>
            <a:t>Performing conditional replacement in Properties </a:t>
          </a:r>
          <a:r>
            <a:rPr lang="en-US" dirty="0" err="1" smtClean="0">
              <a:latin typeface="Arial Rounded MT Bold" panose="020F0704030504030204" pitchFamily="34" charset="0"/>
            </a:rPr>
            <a:t>Flysfo</a:t>
          </a:r>
          <a:r>
            <a:rPr lang="en-US" dirty="0" smtClean="0">
              <a:latin typeface="Arial Rounded MT Bold" panose="020F0704030504030204" pitchFamily="34" charset="0"/>
            </a:rPr>
            <a:t> Base Airline.</a:t>
          </a:r>
          <a:endParaRPr lang="en-US" dirty="0"/>
        </a:p>
      </dgm:t>
    </dgm:pt>
    <dgm:pt modelId="{D67867F3-3D63-4C36-827C-C13634C95F29}" type="parTrans" cxnId="{A15E90DE-4617-483B-9E24-7C797EF37D35}">
      <dgm:prSet/>
      <dgm:spPr/>
      <dgm:t>
        <a:bodyPr/>
        <a:lstStyle/>
        <a:p>
          <a:endParaRPr lang="en-US"/>
        </a:p>
      </dgm:t>
    </dgm:pt>
    <dgm:pt modelId="{CBFF6463-CD1A-4A1D-9533-CEB406B2961C}" type="sibTrans" cxnId="{A15E90DE-4617-483B-9E24-7C797EF37D35}">
      <dgm:prSet/>
      <dgm:spPr/>
      <dgm:t>
        <a:bodyPr/>
        <a:lstStyle/>
        <a:p>
          <a:endParaRPr lang="en-US"/>
        </a:p>
      </dgm:t>
    </dgm:pt>
    <dgm:pt modelId="{8019995C-CF10-4634-BAB9-6DD50677EF0D}">
      <dgm:prSet phldrT="[Text]"/>
      <dgm:spPr/>
      <dgm:t>
        <a:bodyPr/>
        <a:lstStyle/>
        <a:p>
          <a:r>
            <a:rPr lang="en-US" dirty="0" smtClean="0">
              <a:latin typeface="Arial Rounded MT Bold" panose="020F0704030504030204" pitchFamily="34" charset="0"/>
            </a:rPr>
            <a:t>Converting Properties </a:t>
          </a:r>
          <a:r>
            <a:rPr lang="en-US" dirty="0" err="1" smtClean="0">
              <a:latin typeface="Arial Rounded MT Bold" panose="020F0704030504030204" pitchFamily="34" charset="0"/>
            </a:rPr>
            <a:t>Flysfo</a:t>
          </a:r>
          <a:r>
            <a:rPr lang="en-US" dirty="0" smtClean="0">
              <a:latin typeface="Arial Rounded MT Bold" panose="020F0704030504030204" pitchFamily="34" charset="0"/>
            </a:rPr>
            <a:t> Estimated Timestamp and Properties </a:t>
          </a:r>
          <a:r>
            <a:rPr lang="en-US" dirty="0" err="1" smtClean="0">
              <a:latin typeface="Arial Rounded MT Bold" panose="020F0704030504030204" pitchFamily="34" charset="0"/>
            </a:rPr>
            <a:t>Flysfo</a:t>
          </a:r>
          <a:r>
            <a:rPr lang="en-US" dirty="0" smtClean="0">
              <a:latin typeface="Arial Rounded MT Bold" panose="020F0704030504030204" pitchFamily="34" charset="0"/>
            </a:rPr>
            <a:t> Actual Timestamp to Estimated date time and Actual Date Time Columns with the help of M language.</a:t>
          </a:r>
          <a:endParaRPr lang="en-US" dirty="0"/>
        </a:p>
      </dgm:t>
    </dgm:pt>
    <dgm:pt modelId="{F70A71FD-6615-484F-A4A0-441ECB3D55C9}" type="parTrans" cxnId="{781B0193-48C4-466C-8247-8F288C374555}">
      <dgm:prSet/>
      <dgm:spPr/>
      <dgm:t>
        <a:bodyPr/>
        <a:lstStyle/>
        <a:p>
          <a:endParaRPr lang="en-US"/>
        </a:p>
      </dgm:t>
    </dgm:pt>
    <dgm:pt modelId="{D1F7A2CE-DFE8-4774-8682-475A6B9EADD9}" type="sibTrans" cxnId="{781B0193-48C4-466C-8247-8F288C374555}">
      <dgm:prSet/>
      <dgm:spPr/>
      <dgm:t>
        <a:bodyPr/>
        <a:lstStyle/>
        <a:p>
          <a:endParaRPr lang="en-US"/>
        </a:p>
      </dgm:t>
    </dgm:pt>
    <dgm:pt modelId="{912FB64D-DC79-4B9C-941C-7AE7665A41BD}" type="pres">
      <dgm:prSet presAssocID="{726FE1A8-F8BE-4206-BA61-9C4A717115D1}" presName="linearFlow" presStyleCnt="0">
        <dgm:presLayoutVars>
          <dgm:dir/>
          <dgm:animLvl val="lvl"/>
          <dgm:resizeHandles val="exact"/>
        </dgm:presLayoutVars>
      </dgm:prSet>
      <dgm:spPr/>
      <dgm:t>
        <a:bodyPr/>
        <a:lstStyle/>
        <a:p>
          <a:endParaRPr lang="en-US"/>
        </a:p>
      </dgm:t>
    </dgm:pt>
    <dgm:pt modelId="{3D57EBB8-90F2-47AF-9F7C-0EEE4C6F1C38}" type="pres">
      <dgm:prSet presAssocID="{7AA649D8-07D8-4A71-A9B5-6F3BE9003EF3}" presName="composite" presStyleCnt="0"/>
      <dgm:spPr/>
    </dgm:pt>
    <dgm:pt modelId="{63D74913-E652-4275-8003-5455F5C69896}" type="pres">
      <dgm:prSet presAssocID="{7AA649D8-07D8-4A71-A9B5-6F3BE9003EF3}" presName="parentText" presStyleLbl="alignNode1" presStyleIdx="0" presStyleCnt="3">
        <dgm:presLayoutVars>
          <dgm:chMax val="1"/>
          <dgm:bulletEnabled val="1"/>
        </dgm:presLayoutVars>
      </dgm:prSet>
      <dgm:spPr/>
      <dgm:t>
        <a:bodyPr/>
        <a:lstStyle/>
        <a:p>
          <a:endParaRPr lang="en-US"/>
        </a:p>
      </dgm:t>
    </dgm:pt>
    <dgm:pt modelId="{02F1DBF4-8D4C-4220-9F12-4BB2CB48E85A}" type="pres">
      <dgm:prSet presAssocID="{7AA649D8-07D8-4A71-A9B5-6F3BE9003EF3}" presName="descendantText" presStyleLbl="alignAcc1" presStyleIdx="0" presStyleCnt="3" custLinFactNeighborX="1370" custLinFactNeighborY="-5319">
        <dgm:presLayoutVars>
          <dgm:bulletEnabled val="1"/>
        </dgm:presLayoutVars>
      </dgm:prSet>
      <dgm:spPr/>
      <dgm:t>
        <a:bodyPr/>
        <a:lstStyle/>
        <a:p>
          <a:endParaRPr lang="en-US"/>
        </a:p>
      </dgm:t>
    </dgm:pt>
    <dgm:pt modelId="{FB7EA1AA-3F57-4CE2-B3BE-4E00FD09D123}" type="pres">
      <dgm:prSet presAssocID="{BF66F6A1-3967-4BD6-ADA0-AADC87C8F2BB}" presName="sp" presStyleCnt="0"/>
      <dgm:spPr/>
    </dgm:pt>
    <dgm:pt modelId="{9047D958-D776-4547-90AC-1C42F294BF21}" type="pres">
      <dgm:prSet presAssocID="{21BCECC9-8A64-4797-B6D1-1145B2380100}" presName="composite" presStyleCnt="0"/>
      <dgm:spPr/>
    </dgm:pt>
    <dgm:pt modelId="{6B418CBC-C625-4256-85AE-9FE5EAA0E00E}" type="pres">
      <dgm:prSet presAssocID="{21BCECC9-8A64-4797-B6D1-1145B2380100}" presName="parentText" presStyleLbl="alignNode1" presStyleIdx="1" presStyleCnt="3">
        <dgm:presLayoutVars>
          <dgm:chMax val="1"/>
          <dgm:bulletEnabled val="1"/>
        </dgm:presLayoutVars>
      </dgm:prSet>
      <dgm:spPr/>
      <dgm:t>
        <a:bodyPr/>
        <a:lstStyle/>
        <a:p>
          <a:endParaRPr lang="en-US"/>
        </a:p>
      </dgm:t>
    </dgm:pt>
    <dgm:pt modelId="{571DE8DA-3BDF-477C-91A4-56F22A2A8B37}" type="pres">
      <dgm:prSet presAssocID="{21BCECC9-8A64-4797-B6D1-1145B2380100}" presName="descendantText" presStyleLbl="alignAcc1" presStyleIdx="1" presStyleCnt="3">
        <dgm:presLayoutVars>
          <dgm:bulletEnabled val="1"/>
        </dgm:presLayoutVars>
      </dgm:prSet>
      <dgm:spPr/>
      <dgm:t>
        <a:bodyPr/>
        <a:lstStyle/>
        <a:p>
          <a:endParaRPr lang="en-US"/>
        </a:p>
      </dgm:t>
    </dgm:pt>
    <dgm:pt modelId="{A1B77B28-1010-4E97-8A77-C68C9F22CD69}" type="pres">
      <dgm:prSet presAssocID="{A3B03DD8-F0D8-4FED-83E5-1CB8C4792211}" presName="sp" presStyleCnt="0"/>
      <dgm:spPr/>
    </dgm:pt>
    <dgm:pt modelId="{14C20BA2-5D66-4389-A164-2F459ACB5AA2}" type="pres">
      <dgm:prSet presAssocID="{35318616-D384-49D4-9713-129C2262986B}" presName="composite" presStyleCnt="0"/>
      <dgm:spPr/>
    </dgm:pt>
    <dgm:pt modelId="{3B459E75-A624-48D1-B8E4-8FC1051F2EF9}" type="pres">
      <dgm:prSet presAssocID="{35318616-D384-49D4-9713-129C2262986B}" presName="parentText" presStyleLbl="alignNode1" presStyleIdx="2" presStyleCnt="3">
        <dgm:presLayoutVars>
          <dgm:chMax val="1"/>
          <dgm:bulletEnabled val="1"/>
        </dgm:presLayoutVars>
      </dgm:prSet>
      <dgm:spPr/>
      <dgm:t>
        <a:bodyPr/>
        <a:lstStyle/>
        <a:p>
          <a:endParaRPr lang="en-US"/>
        </a:p>
      </dgm:t>
    </dgm:pt>
    <dgm:pt modelId="{147E7AB9-13A6-4840-850D-6405E8392198}" type="pres">
      <dgm:prSet presAssocID="{35318616-D384-49D4-9713-129C2262986B}" presName="descendantText" presStyleLbl="alignAcc1" presStyleIdx="2" presStyleCnt="3">
        <dgm:presLayoutVars>
          <dgm:bulletEnabled val="1"/>
        </dgm:presLayoutVars>
      </dgm:prSet>
      <dgm:spPr/>
      <dgm:t>
        <a:bodyPr/>
        <a:lstStyle/>
        <a:p>
          <a:endParaRPr lang="en-US"/>
        </a:p>
      </dgm:t>
    </dgm:pt>
  </dgm:ptLst>
  <dgm:cxnLst>
    <dgm:cxn modelId="{4C0AD93E-111A-4BF9-A634-1848C7646295}" type="presOf" srcId="{8019995C-CF10-4634-BAB9-6DD50677EF0D}" destId="{147E7AB9-13A6-4840-850D-6405E8392198}" srcOrd="0" destOrd="1" presId="urn:microsoft.com/office/officeart/2005/8/layout/chevron2"/>
    <dgm:cxn modelId="{56B3166D-490D-4269-8E35-E5D44B47F3EB}" type="presOf" srcId="{7AA649D8-07D8-4A71-A9B5-6F3BE9003EF3}" destId="{63D74913-E652-4275-8003-5455F5C69896}" srcOrd="0" destOrd="0" presId="urn:microsoft.com/office/officeart/2005/8/layout/chevron2"/>
    <dgm:cxn modelId="{C7F3B95F-1912-4AFF-82B1-8B1DAAD9E149}" type="presOf" srcId="{AA1C7994-64B9-4555-AA05-14A0ABE21211}" destId="{02F1DBF4-8D4C-4220-9F12-4BB2CB48E85A}" srcOrd="0" destOrd="0" presId="urn:microsoft.com/office/officeart/2005/8/layout/chevron2"/>
    <dgm:cxn modelId="{A15E90DE-4617-483B-9E24-7C797EF37D35}" srcId="{35318616-D384-49D4-9713-129C2262986B}" destId="{9FA469AF-BE74-426F-A9A1-DA4DFFF28999}" srcOrd="0" destOrd="0" parTransId="{D67867F3-3D63-4C36-827C-C13634C95F29}" sibTransId="{CBFF6463-CD1A-4A1D-9533-CEB406B2961C}"/>
    <dgm:cxn modelId="{0D5163CD-C60D-4099-95CF-33460963333B}" srcId="{726FE1A8-F8BE-4206-BA61-9C4A717115D1}" destId="{35318616-D384-49D4-9713-129C2262986B}" srcOrd="2" destOrd="0" parTransId="{EB45DC97-8EB3-4E50-806C-F62614194438}" sibTransId="{9B51C6E8-192C-4445-A4C4-85604A362FEA}"/>
    <dgm:cxn modelId="{17EC67EE-DCA7-4C59-8044-68BA0711B259}" type="presOf" srcId="{919A8229-B7AD-4FA2-A230-1475EDCC2AF4}" destId="{571DE8DA-3BDF-477C-91A4-56F22A2A8B37}" srcOrd="0" destOrd="0" presId="urn:microsoft.com/office/officeart/2005/8/layout/chevron2"/>
    <dgm:cxn modelId="{9431A430-3AF9-4414-9E45-4EED435644D8}" srcId="{726FE1A8-F8BE-4206-BA61-9C4A717115D1}" destId="{7AA649D8-07D8-4A71-A9B5-6F3BE9003EF3}" srcOrd="0" destOrd="0" parTransId="{EBA2AD1B-2942-4E74-AD95-8E56B92C03EB}" sibTransId="{BF66F6A1-3967-4BD6-ADA0-AADC87C8F2BB}"/>
    <dgm:cxn modelId="{A673ABCA-BF2F-4A8A-844C-5A36CCB6A31A}" type="presOf" srcId="{35318616-D384-49D4-9713-129C2262986B}" destId="{3B459E75-A624-48D1-B8E4-8FC1051F2EF9}" srcOrd="0" destOrd="0" presId="urn:microsoft.com/office/officeart/2005/8/layout/chevron2"/>
    <dgm:cxn modelId="{781B0193-48C4-466C-8247-8F288C374555}" srcId="{35318616-D384-49D4-9713-129C2262986B}" destId="{8019995C-CF10-4634-BAB9-6DD50677EF0D}" srcOrd="1" destOrd="0" parTransId="{F70A71FD-6615-484F-A4A0-441ECB3D55C9}" sibTransId="{D1F7A2CE-DFE8-4774-8682-475A6B9EADD9}"/>
    <dgm:cxn modelId="{93672E96-CEFC-4969-A40F-FCF7E085C30B}" srcId="{726FE1A8-F8BE-4206-BA61-9C4A717115D1}" destId="{21BCECC9-8A64-4797-B6D1-1145B2380100}" srcOrd="1" destOrd="0" parTransId="{074AE21E-288D-4420-888E-84D5ED1BCBEA}" sibTransId="{A3B03DD8-F0D8-4FED-83E5-1CB8C4792211}"/>
    <dgm:cxn modelId="{B3109361-4614-499C-8A86-9431A47DE0C0}" type="presOf" srcId="{21BCECC9-8A64-4797-B6D1-1145B2380100}" destId="{6B418CBC-C625-4256-85AE-9FE5EAA0E00E}" srcOrd="0" destOrd="0" presId="urn:microsoft.com/office/officeart/2005/8/layout/chevron2"/>
    <dgm:cxn modelId="{073F2BB2-B012-4492-B5FB-0292C0BA8B2D}" srcId="{21BCECC9-8A64-4797-B6D1-1145B2380100}" destId="{59F29A99-24D8-4837-93DD-88ACA34475AA}" srcOrd="1" destOrd="0" parTransId="{E044D090-1A94-49CA-8529-CFC8D196076A}" sibTransId="{8FE786FB-F38D-43C1-86AD-B71BDFA6F98E}"/>
    <dgm:cxn modelId="{232A4110-8861-4F0B-A0B8-7140FDFB771E}" type="presOf" srcId="{726FE1A8-F8BE-4206-BA61-9C4A717115D1}" destId="{912FB64D-DC79-4B9C-941C-7AE7665A41BD}" srcOrd="0" destOrd="0" presId="urn:microsoft.com/office/officeart/2005/8/layout/chevron2"/>
    <dgm:cxn modelId="{5A6189A6-7C98-4332-AE48-8239DC7C0C6A}" srcId="{7AA649D8-07D8-4A71-A9B5-6F3BE9003EF3}" destId="{AA1C7994-64B9-4555-AA05-14A0ABE21211}" srcOrd="0" destOrd="0" parTransId="{0C260AA4-DEAB-46A9-B836-BF38A7C59033}" sibTransId="{D2DA5474-F238-4258-818A-BAB6D575CD5B}"/>
    <dgm:cxn modelId="{88A20461-8F50-4CD8-8617-B97E906B91FB}" srcId="{7AA649D8-07D8-4A71-A9B5-6F3BE9003EF3}" destId="{EA9AA4E0-04FD-4CD7-8F46-CDDEFE956AAB}" srcOrd="1" destOrd="0" parTransId="{7CBA0180-E046-4AFB-A981-295C6CCC2AF6}" sibTransId="{B5B81DF7-0BE8-456F-B2F8-BDE90D94FD6C}"/>
    <dgm:cxn modelId="{C25B37D8-AC1C-4327-8650-3D5F7A823266}" type="presOf" srcId="{9FA469AF-BE74-426F-A9A1-DA4DFFF28999}" destId="{147E7AB9-13A6-4840-850D-6405E8392198}" srcOrd="0" destOrd="0" presId="urn:microsoft.com/office/officeart/2005/8/layout/chevron2"/>
    <dgm:cxn modelId="{C26D34B7-8D8D-4DB4-8540-404FE342E868}" type="presOf" srcId="{59F29A99-24D8-4837-93DD-88ACA34475AA}" destId="{571DE8DA-3BDF-477C-91A4-56F22A2A8B37}" srcOrd="0" destOrd="1" presId="urn:microsoft.com/office/officeart/2005/8/layout/chevron2"/>
    <dgm:cxn modelId="{E0E0ECF8-D9A4-46C9-BE86-5EFAE74BDEE0}" type="presOf" srcId="{EA9AA4E0-04FD-4CD7-8F46-CDDEFE956AAB}" destId="{02F1DBF4-8D4C-4220-9F12-4BB2CB48E85A}" srcOrd="0" destOrd="1" presId="urn:microsoft.com/office/officeart/2005/8/layout/chevron2"/>
    <dgm:cxn modelId="{7BA7F2C5-27C9-4F4C-80F8-4EA996A8782B}" srcId="{21BCECC9-8A64-4797-B6D1-1145B2380100}" destId="{919A8229-B7AD-4FA2-A230-1475EDCC2AF4}" srcOrd="0" destOrd="0" parTransId="{6B80EC59-9BAB-493F-83D1-5305B6FFB40E}" sibTransId="{E2C6B061-32B7-47B7-BBB6-AFB12CF5B3C1}"/>
    <dgm:cxn modelId="{6C7D5FF9-C090-4882-AA96-43EC9B7E2EBA}" type="presParOf" srcId="{912FB64D-DC79-4B9C-941C-7AE7665A41BD}" destId="{3D57EBB8-90F2-47AF-9F7C-0EEE4C6F1C38}" srcOrd="0" destOrd="0" presId="urn:microsoft.com/office/officeart/2005/8/layout/chevron2"/>
    <dgm:cxn modelId="{D0E7DCC3-7DAC-4BA2-8F54-67B39086876B}" type="presParOf" srcId="{3D57EBB8-90F2-47AF-9F7C-0EEE4C6F1C38}" destId="{63D74913-E652-4275-8003-5455F5C69896}" srcOrd="0" destOrd="0" presId="urn:microsoft.com/office/officeart/2005/8/layout/chevron2"/>
    <dgm:cxn modelId="{4C2E8C39-0CF4-4A97-8678-1DC054D3B5A6}" type="presParOf" srcId="{3D57EBB8-90F2-47AF-9F7C-0EEE4C6F1C38}" destId="{02F1DBF4-8D4C-4220-9F12-4BB2CB48E85A}" srcOrd="1" destOrd="0" presId="urn:microsoft.com/office/officeart/2005/8/layout/chevron2"/>
    <dgm:cxn modelId="{E98E45BA-4693-4528-83EE-E85410A34332}" type="presParOf" srcId="{912FB64D-DC79-4B9C-941C-7AE7665A41BD}" destId="{FB7EA1AA-3F57-4CE2-B3BE-4E00FD09D123}" srcOrd="1" destOrd="0" presId="urn:microsoft.com/office/officeart/2005/8/layout/chevron2"/>
    <dgm:cxn modelId="{DD9AF602-20A8-470F-9101-BF503D7560DC}" type="presParOf" srcId="{912FB64D-DC79-4B9C-941C-7AE7665A41BD}" destId="{9047D958-D776-4547-90AC-1C42F294BF21}" srcOrd="2" destOrd="0" presId="urn:microsoft.com/office/officeart/2005/8/layout/chevron2"/>
    <dgm:cxn modelId="{22B7A4EC-95E7-4F4A-91A3-047132DBB8E5}" type="presParOf" srcId="{9047D958-D776-4547-90AC-1C42F294BF21}" destId="{6B418CBC-C625-4256-85AE-9FE5EAA0E00E}" srcOrd="0" destOrd="0" presId="urn:microsoft.com/office/officeart/2005/8/layout/chevron2"/>
    <dgm:cxn modelId="{D833BDD2-1617-4646-9FAB-EB1D78651C92}" type="presParOf" srcId="{9047D958-D776-4547-90AC-1C42F294BF21}" destId="{571DE8DA-3BDF-477C-91A4-56F22A2A8B37}" srcOrd="1" destOrd="0" presId="urn:microsoft.com/office/officeart/2005/8/layout/chevron2"/>
    <dgm:cxn modelId="{D6CC143A-53ED-4F2B-BD75-7FA17CA311E1}" type="presParOf" srcId="{912FB64D-DC79-4B9C-941C-7AE7665A41BD}" destId="{A1B77B28-1010-4E97-8A77-C68C9F22CD69}" srcOrd="3" destOrd="0" presId="urn:microsoft.com/office/officeart/2005/8/layout/chevron2"/>
    <dgm:cxn modelId="{E147472B-B6A4-4442-8A1E-261EB503ED2E}" type="presParOf" srcId="{912FB64D-DC79-4B9C-941C-7AE7665A41BD}" destId="{14C20BA2-5D66-4389-A164-2F459ACB5AA2}" srcOrd="4" destOrd="0" presId="urn:microsoft.com/office/officeart/2005/8/layout/chevron2"/>
    <dgm:cxn modelId="{FE421B02-6A27-45B3-8082-795098335EB6}" type="presParOf" srcId="{14C20BA2-5D66-4389-A164-2F459ACB5AA2}" destId="{3B459E75-A624-48D1-B8E4-8FC1051F2EF9}" srcOrd="0" destOrd="0" presId="urn:microsoft.com/office/officeart/2005/8/layout/chevron2"/>
    <dgm:cxn modelId="{EC83302F-877B-4508-A831-AD58B81B34C1}" type="presParOf" srcId="{14C20BA2-5D66-4389-A164-2F459ACB5AA2}" destId="{147E7AB9-13A6-4840-850D-6405E839219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140ACA-C7F1-45D3-990A-A761B20C7B97}"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11375428-A05E-430C-BA4C-10BDCB3AA8D9}">
      <dgm:prSet phldrT="[Text]"/>
      <dgm:spPr/>
      <dgm:t>
        <a:bodyPr/>
        <a:lstStyle/>
        <a:p>
          <a:r>
            <a:rPr lang="en-US" dirty="0" smtClean="0"/>
            <a:t>Transforming</a:t>
          </a:r>
          <a:endParaRPr lang="en-US" dirty="0"/>
        </a:p>
      </dgm:t>
    </dgm:pt>
    <dgm:pt modelId="{BDAF7569-FD9D-4958-A740-D210F44B1736}" type="parTrans" cxnId="{BD01F30F-5F91-4415-8D67-91D670C51116}">
      <dgm:prSet/>
      <dgm:spPr/>
      <dgm:t>
        <a:bodyPr/>
        <a:lstStyle/>
        <a:p>
          <a:endParaRPr lang="en-US"/>
        </a:p>
      </dgm:t>
    </dgm:pt>
    <dgm:pt modelId="{EC1FC41B-DAAE-478D-B4B8-69ED3CFC4695}" type="sibTrans" cxnId="{BD01F30F-5F91-4415-8D67-91D670C51116}">
      <dgm:prSet/>
      <dgm:spPr/>
      <dgm:t>
        <a:bodyPr/>
        <a:lstStyle/>
        <a:p>
          <a:endParaRPr lang="en-US"/>
        </a:p>
      </dgm:t>
    </dgm:pt>
    <dgm:pt modelId="{2CE11636-C932-4BF8-8C2D-9DEF93E05482}">
      <dgm:prSet phldrT="[Text]"/>
      <dgm:spPr/>
      <dgm:t>
        <a:bodyPr/>
        <a:lstStyle/>
        <a:p>
          <a:r>
            <a:rPr lang="en-US" dirty="0" smtClean="0">
              <a:latin typeface="Arial Rounded MT Bold" panose="020F0704030504030204" pitchFamily="34" charset="0"/>
            </a:rPr>
            <a:t>Created diff columns by subtracting actual date time from estimated date time.</a:t>
          </a:r>
          <a:endParaRPr lang="en-US" dirty="0"/>
        </a:p>
      </dgm:t>
    </dgm:pt>
    <dgm:pt modelId="{3D3D8FA4-98B8-4DF6-8592-0825EA3998E5}" type="parTrans" cxnId="{F0C3A162-DC71-44F5-A602-407CFE303AA9}">
      <dgm:prSet/>
      <dgm:spPr/>
      <dgm:t>
        <a:bodyPr/>
        <a:lstStyle/>
        <a:p>
          <a:endParaRPr lang="en-US"/>
        </a:p>
      </dgm:t>
    </dgm:pt>
    <dgm:pt modelId="{7E0EFCEF-C05C-44DF-90EA-73BD9A6193CB}" type="sibTrans" cxnId="{F0C3A162-DC71-44F5-A602-407CFE303AA9}">
      <dgm:prSet/>
      <dgm:spPr/>
      <dgm:t>
        <a:bodyPr/>
        <a:lstStyle/>
        <a:p>
          <a:endParaRPr lang="en-US"/>
        </a:p>
      </dgm:t>
    </dgm:pt>
    <dgm:pt modelId="{6D4963F1-AD0F-4842-83A3-DEE063D69139}">
      <dgm:prSet phldrT="[Text]"/>
      <dgm:spPr/>
      <dgm:t>
        <a:bodyPr/>
        <a:lstStyle/>
        <a:p>
          <a:r>
            <a:rPr lang="en-US" dirty="0" smtClean="0"/>
            <a:t>Connected</a:t>
          </a:r>
        </a:p>
        <a:p>
          <a:r>
            <a:rPr lang="en-US" dirty="0" smtClean="0"/>
            <a:t>To </a:t>
          </a:r>
          <a:r>
            <a:rPr lang="en-US" dirty="0" err="1" smtClean="0"/>
            <a:t>PowerBi</a:t>
          </a:r>
          <a:endParaRPr lang="en-US" dirty="0"/>
        </a:p>
      </dgm:t>
    </dgm:pt>
    <dgm:pt modelId="{D4C96251-5CF7-447A-A034-92B014296D9F}" type="parTrans" cxnId="{863932C1-BAB6-4C60-B9A3-989EAC38670F}">
      <dgm:prSet/>
      <dgm:spPr/>
      <dgm:t>
        <a:bodyPr/>
        <a:lstStyle/>
        <a:p>
          <a:endParaRPr lang="en-US"/>
        </a:p>
      </dgm:t>
    </dgm:pt>
    <dgm:pt modelId="{6A3EC9FD-6677-4664-BB37-BB6C77A4E239}" type="sibTrans" cxnId="{863932C1-BAB6-4C60-B9A3-989EAC38670F}">
      <dgm:prSet/>
      <dgm:spPr/>
      <dgm:t>
        <a:bodyPr/>
        <a:lstStyle/>
        <a:p>
          <a:endParaRPr lang="en-US"/>
        </a:p>
      </dgm:t>
    </dgm:pt>
    <dgm:pt modelId="{5A666ABB-85D0-4DC8-9337-4799992B4F10}">
      <dgm:prSet phldrT="[Text]"/>
      <dgm:spPr/>
      <dgm:t>
        <a:bodyPr/>
        <a:lstStyle/>
        <a:p>
          <a:r>
            <a:rPr lang="en-US" b="1" dirty="0" smtClean="0"/>
            <a:t>Connected the clean data to </a:t>
          </a:r>
          <a:r>
            <a:rPr lang="en-US" b="1" dirty="0" err="1" smtClean="0"/>
            <a:t>Powerbi</a:t>
          </a:r>
          <a:endParaRPr lang="en-US" b="1" dirty="0"/>
        </a:p>
      </dgm:t>
    </dgm:pt>
    <dgm:pt modelId="{42E71A84-5019-4044-908F-A3A838E30FAE}" type="parTrans" cxnId="{D54E3EB5-E775-4047-9D43-D753B4DFA4B7}">
      <dgm:prSet/>
      <dgm:spPr/>
      <dgm:t>
        <a:bodyPr/>
        <a:lstStyle/>
        <a:p>
          <a:endParaRPr lang="en-US"/>
        </a:p>
      </dgm:t>
    </dgm:pt>
    <dgm:pt modelId="{8EFC29FF-7CE3-4B2A-B271-9CB18AEF0099}" type="sibTrans" cxnId="{D54E3EB5-E775-4047-9D43-D753B4DFA4B7}">
      <dgm:prSet/>
      <dgm:spPr/>
      <dgm:t>
        <a:bodyPr/>
        <a:lstStyle/>
        <a:p>
          <a:endParaRPr lang="en-US"/>
        </a:p>
      </dgm:t>
    </dgm:pt>
    <dgm:pt modelId="{28A7939F-20D5-4317-B6D3-D1AF8CFB162D}">
      <dgm:prSet phldrT="[Text]"/>
      <dgm:spPr/>
      <dgm:t>
        <a:bodyPr/>
        <a:lstStyle/>
        <a:p>
          <a:r>
            <a:rPr lang="en-US" dirty="0" smtClean="0">
              <a:latin typeface="Arial Rounded MT Bold" panose="020F0704030504030204" pitchFamily="34" charset="0"/>
            </a:rPr>
            <a:t>After the connection created the date column using the time   intelligence function of DAX</a:t>
          </a:r>
          <a:endParaRPr lang="en-US" dirty="0"/>
        </a:p>
      </dgm:t>
    </dgm:pt>
    <dgm:pt modelId="{889D32A7-7E84-40F8-82E7-364AE71A26E6}" type="parTrans" cxnId="{F4E808B3-311E-4A28-A166-7B0D61DC3A8B}">
      <dgm:prSet/>
      <dgm:spPr/>
      <dgm:t>
        <a:bodyPr/>
        <a:lstStyle/>
        <a:p>
          <a:endParaRPr lang="en-US"/>
        </a:p>
      </dgm:t>
    </dgm:pt>
    <dgm:pt modelId="{A85659C3-185D-4CD0-B60C-18C1B5EE148B}" type="sibTrans" cxnId="{F4E808B3-311E-4A28-A166-7B0D61DC3A8B}">
      <dgm:prSet/>
      <dgm:spPr/>
      <dgm:t>
        <a:bodyPr/>
        <a:lstStyle/>
        <a:p>
          <a:endParaRPr lang="en-US"/>
        </a:p>
      </dgm:t>
    </dgm:pt>
    <dgm:pt modelId="{CBB27006-5B08-4F4A-9B58-C75BB056F6C8}">
      <dgm:prSet phldrT="[Text]"/>
      <dgm:spPr/>
      <dgm:t>
        <a:bodyPr/>
        <a:lstStyle/>
        <a:p>
          <a:r>
            <a:rPr lang="en-US" dirty="0" smtClean="0"/>
            <a:t>Model created</a:t>
          </a:r>
          <a:endParaRPr lang="en-US" dirty="0"/>
        </a:p>
      </dgm:t>
    </dgm:pt>
    <dgm:pt modelId="{7FBFF167-9BF2-4DD8-8DBB-882993805C0C}" type="parTrans" cxnId="{85450A32-0944-4423-AD46-2BABC8033E2C}">
      <dgm:prSet/>
      <dgm:spPr/>
      <dgm:t>
        <a:bodyPr/>
        <a:lstStyle/>
        <a:p>
          <a:endParaRPr lang="en-US"/>
        </a:p>
      </dgm:t>
    </dgm:pt>
    <dgm:pt modelId="{2238278C-E905-4D56-BDBD-F56F5C0C8DD6}" type="sibTrans" cxnId="{85450A32-0944-4423-AD46-2BABC8033E2C}">
      <dgm:prSet/>
      <dgm:spPr/>
      <dgm:t>
        <a:bodyPr/>
        <a:lstStyle/>
        <a:p>
          <a:endParaRPr lang="en-US"/>
        </a:p>
      </dgm:t>
    </dgm:pt>
    <dgm:pt modelId="{29ED7741-9890-4C09-89B1-B9637CFECE66}">
      <dgm:prSet phldrT="[Text]"/>
      <dgm:spPr/>
      <dgm:t>
        <a:bodyPr/>
        <a:lstStyle/>
        <a:p>
          <a:r>
            <a:rPr lang="en-US" dirty="0" smtClean="0">
              <a:latin typeface="Arial Rounded MT Bold" panose="020F0704030504030204" pitchFamily="34" charset="0"/>
            </a:rPr>
            <a:t>Prepare a model connection in power bi in model view.</a:t>
          </a:r>
          <a:endParaRPr lang="en-US" dirty="0"/>
        </a:p>
      </dgm:t>
    </dgm:pt>
    <dgm:pt modelId="{563E72B3-C779-4413-9EAB-B6135BAC3E1D}" type="parTrans" cxnId="{6C6FF426-19D3-422E-B35D-E7750FD362AD}">
      <dgm:prSet/>
      <dgm:spPr/>
      <dgm:t>
        <a:bodyPr/>
        <a:lstStyle/>
        <a:p>
          <a:endParaRPr lang="en-US"/>
        </a:p>
      </dgm:t>
    </dgm:pt>
    <dgm:pt modelId="{B23AC51B-160E-4F37-B9E5-36C895989002}" type="sibTrans" cxnId="{6C6FF426-19D3-422E-B35D-E7750FD362AD}">
      <dgm:prSet/>
      <dgm:spPr/>
      <dgm:t>
        <a:bodyPr/>
        <a:lstStyle/>
        <a:p>
          <a:endParaRPr lang="en-US"/>
        </a:p>
      </dgm:t>
    </dgm:pt>
    <dgm:pt modelId="{FFCC7384-2B83-4E01-9948-4FA55355AAFD}">
      <dgm:prSet phldrT="[Text]"/>
      <dgm:spPr/>
      <dgm:t>
        <a:bodyPr/>
        <a:lstStyle/>
        <a:p>
          <a:r>
            <a:rPr lang="en-US" b="1" dirty="0" smtClean="0"/>
            <a:t>Created different Visuals to </a:t>
          </a:r>
          <a:r>
            <a:rPr lang="en-US" b="1" dirty="0" err="1" smtClean="0"/>
            <a:t>anlayse</a:t>
          </a:r>
          <a:r>
            <a:rPr lang="en-US" b="1" dirty="0" smtClean="0"/>
            <a:t> the data.</a:t>
          </a:r>
          <a:endParaRPr lang="en-US" b="1" dirty="0"/>
        </a:p>
      </dgm:t>
    </dgm:pt>
    <dgm:pt modelId="{794E5B4C-2522-4D2A-B294-BE359A15FBC0}" type="parTrans" cxnId="{AF05BAC5-F73C-47BC-8C4E-7A6C18C24A3A}">
      <dgm:prSet/>
      <dgm:spPr/>
      <dgm:t>
        <a:bodyPr/>
        <a:lstStyle/>
        <a:p>
          <a:endParaRPr lang="en-US"/>
        </a:p>
      </dgm:t>
    </dgm:pt>
    <dgm:pt modelId="{989495A5-6F18-40B9-9B95-722D89809089}" type="sibTrans" cxnId="{AF05BAC5-F73C-47BC-8C4E-7A6C18C24A3A}">
      <dgm:prSet/>
      <dgm:spPr/>
      <dgm:t>
        <a:bodyPr/>
        <a:lstStyle/>
        <a:p>
          <a:endParaRPr lang="en-US"/>
        </a:p>
      </dgm:t>
    </dgm:pt>
    <dgm:pt modelId="{CBD55457-16AE-4C28-A13D-92CA5595B630}">
      <dgm:prSet/>
      <dgm:spPr/>
      <dgm:t>
        <a:bodyPr/>
        <a:lstStyle/>
        <a:p>
          <a:r>
            <a:rPr lang="en-US" dirty="0" smtClean="0">
              <a:latin typeface="Arial Rounded MT Bold" panose="020F0704030504030204" pitchFamily="34" charset="0"/>
            </a:rPr>
            <a:t>Created a Conditional Column for terminals and Flight Status</a:t>
          </a:r>
          <a:endParaRPr lang="en-US" dirty="0">
            <a:solidFill>
              <a:schemeClr val="accent2">
                <a:lumMod val="75000"/>
              </a:schemeClr>
            </a:solidFill>
            <a:latin typeface="Arial Rounded MT Bold" panose="020F0704030504030204" pitchFamily="34" charset="0"/>
          </a:endParaRPr>
        </a:p>
      </dgm:t>
    </dgm:pt>
    <dgm:pt modelId="{D408A862-5DF0-4282-AD6A-F793FF22246F}" type="parTrans" cxnId="{8DA73F04-E5BE-460C-9FE0-225D95B74B1F}">
      <dgm:prSet/>
      <dgm:spPr/>
      <dgm:t>
        <a:bodyPr/>
        <a:lstStyle/>
        <a:p>
          <a:endParaRPr lang="en-US"/>
        </a:p>
      </dgm:t>
    </dgm:pt>
    <dgm:pt modelId="{C85F0981-6526-4AD6-93B8-2AF606F7E638}" type="sibTrans" cxnId="{8DA73F04-E5BE-460C-9FE0-225D95B74B1F}">
      <dgm:prSet/>
      <dgm:spPr/>
      <dgm:t>
        <a:bodyPr/>
        <a:lstStyle/>
        <a:p>
          <a:endParaRPr lang="en-US"/>
        </a:p>
      </dgm:t>
    </dgm:pt>
    <dgm:pt modelId="{787030DE-C571-4CD2-8560-5119C00ABE6C}" type="pres">
      <dgm:prSet presAssocID="{7C140ACA-C7F1-45D3-990A-A761B20C7B97}" presName="linearFlow" presStyleCnt="0">
        <dgm:presLayoutVars>
          <dgm:dir/>
          <dgm:animLvl val="lvl"/>
          <dgm:resizeHandles val="exact"/>
        </dgm:presLayoutVars>
      </dgm:prSet>
      <dgm:spPr/>
      <dgm:t>
        <a:bodyPr/>
        <a:lstStyle/>
        <a:p>
          <a:endParaRPr lang="en-US"/>
        </a:p>
      </dgm:t>
    </dgm:pt>
    <dgm:pt modelId="{F7D06D6E-A6AF-4656-81CC-E16AB2C28222}" type="pres">
      <dgm:prSet presAssocID="{11375428-A05E-430C-BA4C-10BDCB3AA8D9}" presName="composite" presStyleCnt="0"/>
      <dgm:spPr/>
    </dgm:pt>
    <dgm:pt modelId="{D96ABBDF-7E57-4060-B1BF-2770688BFAA6}" type="pres">
      <dgm:prSet presAssocID="{11375428-A05E-430C-BA4C-10BDCB3AA8D9}" presName="parentText" presStyleLbl="alignNode1" presStyleIdx="0" presStyleCnt="3">
        <dgm:presLayoutVars>
          <dgm:chMax val="1"/>
          <dgm:bulletEnabled val="1"/>
        </dgm:presLayoutVars>
      </dgm:prSet>
      <dgm:spPr/>
      <dgm:t>
        <a:bodyPr/>
        <a:lstStyle/>
        <a:p>
          <a:endParaRPr lang="en-US"/>
        </a:p>
      </dgm:t>
    </dgm:pt>
    <dgm:pt modelId="{C1037176-9FB5-40AF-B0E9-292AC9D0EB73}" type="pres">
      <dgm:prSet presAssocID="{11375428-A05E-430C-BA4C-10BDCB3AA8D9}" presName="descendantText" presStyleLbl="alignAcc1" presStyleIdx="0" presStyleCnt="3">
        <dgm:presLayoutVars>
          <dgm:bulletEnabled val="1"/>
        </dgm:presLayoutVars>
      </dgm:prSet>
      <dgm:spPr/>
      <dgm:t>
        <a:bodyPr/>
        <a:lstStyle/>
        <a:p>
          <a:endParaRPr lang="en-US"/>
        </a:p>
      </dgm:t>
    </dgm:pt>
    <dgm:pt modelId="{529CEE40-A81C-49E4-8E7B-C87C32111BBB}" type="pres">
      <dgm:prSet presAssocID="{EC1FC41B-DAAE-478D-B4B8-69ED3CFC4695}" presName="sp" presStyleCnt="0"/>
      <dgm:spPr/>
    </dgm:pt>
    <dgm:pt modelId="{E336AD3C-F73E-4C2D-8758-7463BB5BD75E}" type="pres">
      <dgm:prSet presAssocID="{6D4963F1-AD0F-4842-83A3-DEE063D69139}" presName="composite" presStyleCnt="0"/>
      <dgm:spPr/>
    </dgm:pt>
    <dgm:pt modelId="{1937E9AD-65F0-4BDC-8BE1-D01202D84FEE}" type="pres">
      <dgm:prSet presAssocID="{6D4963F1-AD0F-4842-83A3-DEE063D69139}" presName="parentText" presStyleLbl="alignNode1" presStyleIdx="1" presStyleCnt="3">
        <dgm:presLayoutVars>
          <dgm:chMax val="1"/>
          <dgm:bulletEnabled val="1"/>
        </dgm:presLayoutVars>
      </dgm:prSet>
      <dgm:spPr/>
      <dgm:t>
        <a:bodyPr/>
        <a:lstStyle/>
        <a:p>
          <a:endParaRPr lang="en-US"/>
        </a:p>
      </dgm:t>
    </dgm:pt>
    <dgm:pt modelId="{C39FE165-EA82-4102-AD1B-776424209D48}" type="pres">
      <dgm:prSet presAssocID="{6D4963F1-AD0F-4842-83A3-DEE063D69139}" presName="descendantText" presStyleLbl="alignAcc1" presStyleIdx="1" presStyleCnt="3" custLinFactNeighborX="103" custLinFactNeighborY="-767">
        <dgm:presLayoutVars>
          <dgm:bulletEnabled val="1"/>
        </dgm:presLayoutVars>
      </dgm:prSet>
      <dgm:spPr/>
      <dgm:t>
        <a:bodyPr/>
        <a:lstStyle/>
        <a:p>
          <a:endParaRPr lang="en-US"/>
        </a:p>
      </dgm:t>
    </dgm:pt>
    <dgm:pt modelId="{733D5FF8-FCB0-4D66-A73E-B2468E1B768A}" type="pres">
      <dgm:prSet presAssocID="{6A3EC9FD-6677-4664-BB37-BB6C77A4E239}" presName="sp" presStyleCnt="0"/>
      <dgm:spPr/>
    </dgm:pt>
    <dgm:pt modelId="{BD19C4EB-B807-49CB-945D-2F7AA5C39005}" type="pres">
      <dgm:prSet presAssocID="{CBB27006-5B08-4F4A-9B58-C75BB056F6C8}" presName="composite" presStyleCnt="0"/>
      <dgm:spPr/>
    </dgm:pt>
    <dgm:pt modelId="{C0038F5E-4C57-4480-A09A-230E81E263BF}" type="pres">
      <dgm:prSet presAssocID="{CBB27006-5B08-4F4A-9B58-C75BB056F6C8}" presName="parentText" presStyleLbl="alignNode1" presStyleIdx="2" presStyleCnt="3">
        <dgm:presLayoutVars>
          <dgm:chMax val="1"/>
          <dgm:bulletEnabled val="1"/>
        </dgm:presLayoutVars>
      </dgm:prSet>
      <dgm:spPr/>
      <dgm:t>
        <a:bodyPr/>
        <a:lstStyle/>
        <a:p>
          <a:endParaRPr lang="en-US"/>
        </a:p>
      </dgm:t>
    </dgm:pt>
    <dgm:pt modelId="{BE1900A1-A0A0-4FB4-84EC-A02D82A3D0AB}" type="pres">
      <dgm:prSet presAssocID="{CBB27006-5B08-4F4A-9B58-C75BB056F6C8}" presName="descendantText" presStyleLbl="alignAcc1" presStyleIdx="2" presStyleCnt="3">
        <dgm:presLayoutVars>
          <dgm:bulletEnabled val="1"/>
        </dgm:presLayoutVars>
      </dgm:prSet>
      <dgm:spPr/>
      <dgm:t>
        <a:bodyPr/>
        <a:lstStyle/>
        <a:p>
          <a:endParaRPr lang="en-US"/>
        </a:p>
      </dgm:t>
    </dgm:pt>
  </dgm:ptLst>
  <dgm:cxnLst>
    <dgm:cxn modelId="{43FA4ED2-EA36-457A-B928-1F0B6BDD425F}" type="presOf" srcId="{7C140ACA-C7F1-45D3-990A-A761B20C7B97}" destId="{787030DE-C571-4CD2-8560-5119C00ABE6C}" srcOrd="0" destOrd="0" presId="urn:microsoft.com/office/officeart/2005/8/layout/chevron2"/>
    <dgm:cxn modelId="{23B03C80-7609-4560-98B4-83B3B995F697}" type="presOf" srcId="{6D4963F1-AD0F-4842-83A3-DEE063D69139}" destId="{1937E9AD-65F0-4BDC-8BE1-D01202D84FEE}" srcOrd="0" destOrd="0" presId="urn:microsoft.com/office/officeart/2005/8/layout/chevron2"/>
    <dgm:cxn modelId="{E50A1449-9967-44A6-B595-5C7AE3FE261B}" type="presOf" srcId="{FFCC7384-2B83-4E01-9948-4FA55355AAFD}" destId="{BE1900A1-A0A0-4FB4-84EC-A02D82A3D0AB}" srcOrd="0" destOrd="1" presId="urn:microsoft.com/office/officeart/2005/8/layout/chevron2"/>
    <dgm:cxn modelId="{23FD98DE-7B11-4359-A8B2-23E60B029C94}" type="presOf" srcId="{CBD55457-16AE-4C28-A13D-92CA5595B630}" destId="{C1037176-9FB5-40AF-B0E9-292AC9D0EB73}" srcOrd="0" destOrd="1" presId="urn:microsoft.com/office/officeart/2005/8/layout/chevron2"/>
    <dgm:cxn modelId="{95FE7721-0936-4601-9D3A-E11412E1CF71}" type="presOf" srcId="{CBB27006-5B08-4F4A-9B58-C75BB056F6C8}" destId="{C0038F5E-4C57-4480-A09A-230E81E263BF}" srcOrd="0" destOrd="0" presId="urn:microsoft.com/office/officeart/2005/8/layout/chevron2"/>
    <dgm:cxn modelId="{D476C652-26F1-406A-93D0-47612D41C7C4}" type="presOf" srcId="{28A7939F-20D5-4317-B6D3-D1AF8CFB162D}" destId="{C39FE165-EA82-4102-AD1B-776424209D48}" srcOrd="0" destOrd="1" presId="urn:microsoft.com/office/officeart/2005/8/layout/chevron2"/>
    <dgm:cxn modelId="{F0C3A162-DC71-44F5-A602-407CFE303AA9}" srcId="{11375428-A05E-430C-BA4C-10BDCB3AA8D9}" destId="{2CE11636-C932-4BF8-8C2D-9DEF93E05482}" srcOrd="0" destOrd="0" parTransId="{3D3D8FA4-98B8-4DF6-8592-0825EA3998E5}" sibTransId="{7E0EFCEF-C05C-44DF-90EA-73BD9A6193CB}"/>
    <dgm:cxn modelId="{DDE0E000-ECF0-4147-8389-E894B81A6DDF}" type="presOf" srcId="{5A666ABB-85D0-4DC8-9337-4799992B4F10}" destId="{C39FE165-EA82-4102-AD1B-776424209D48}" srcOrd="0" destOrd="0" presId="urn:microsoft.com/office/officeart/2005/8/layout/chevron2"/>
    <dgm:cxn modelId="{2C8FEF39-1B47-4C24-9887-582454CDE85B}" type="presOf" srcId="{29ED7741-9890-4C09-89B1-B9637CFECE66}" destId="{BE1900A1-A0A0-4FB4-84EC-A02D82A3D0AB}" srcOrd="0" destOrd="0" presId="urn:microsoft.com/office/officeart/2005/8/layout/chevron2"/>
    <dgm:cxn modelId="{9FB2D9EB-6C18-4D77-ABDE-3DA0DBA30A7E}" type="presOf" srcId="{2CE11636-C932-4BF8-8C2D-9DEF93E05482}" destId="{C1037176-9FB5-40AF-B0E9-292AC9D0EB73}" srcOrd="0" destOrd="0" presId="urn:microsoft.com/office/officeart/2005/8/layout/chevron2"/>
    <dgm:cxn modelId="{85450A32-0944-4423-AD46-2BABC8033E2C}" srcId="{7C140ACA-C7F1-45D3-990A-A761B20C7B97}" destId="{CBB27006-5B08-4F4A-9B58-C75BB056F6C8}" srcOrd="2" destOrd="0" parTransId="{7FBFF167-9BF2-4DD8-8DBB-882993805C0C}" sibTransId="{2238278C-E905-4D56-BDBD-F56F5C0C8DD6}"/>
    <dgm:cxn modelId="{8DA73F04-E5BE-460C-9FE0-225D95B74B1F}" srcId="{11375428-A05E-430C-BA4C-10BDCB3AA8D9}" destId="{CBD55457-16AE-4C28-A13D-92CA5595B630}" srcOrd="1" destOrd="0" parTransId="{D408A862-5DF0-4282-AD6A-F793FF22246F}" sibTransId="{C85F0981-6526-4AD6-93B8-2AF606F7E638}"/>
    <dgm:cxn modelId="{1E65F6B3-D73C-44C4-B720-E7CA6F9F7AB3}" type="presOf" srcId="{11375428-A05E-430C-BA4C-10BDCB3AA8D9}" destId="{D96ABBDF-7E57-4060-B1BF-2770688BFAA6}" srcOrd="0" destOrd="0" presId="urn:microsoft.com/office/officeart/2005/8/layout/chevron2"/>
    <dgm:cxn modelId="{863932C1-BAB6-4C60-B9A3-989EAC38670F}" srcId="{7C140ACA-C7F1-45D3-990A-A761B20C7B97}" destId="{6D4963F1-AD0F-4842-83A3-DEE063D69139}" srcOrd="1" destOrd="0" parTransId="{D4C96251-5CF7-447A-A034-92B014296D9F}" sibTransId="{6A3EC9FD-6677-4664-BB37-BB6C77A4E239}"/>
    <dgm:cxn modelId="{6C6FF426-19D3-422E-B35D-E7750FD362AD}" srcId="{CBB27006-5B08-4F4A-9B58-C75BB056F6C8}" destId="{29ED7741-9890-4C09-89B1-B9637CFECE66}" srcOrd="0" destOrd="0" parTransId="{563E72B3-C779-4413-9EAB-B6135BAC3E1D}" sibTransId="{B23AC51B-160E-4F37-B9E5-36C895989002}"/>
    <dgm:cxn modelId="{AF05BAC5-F73C-47BC-8C4E-7A6C18C24A3A}" srcId="{CBB27006-5B08-4F4A-9B58-C75BB056F6C8}" destId="{FFCC7384-2B83-4E01-9948-4FA55355AAFD}" srcOrd="1" destOrd="0" parTransId="{794E5B4C-2522-4D2A-B294-BE359A15FBC0}" sibTransId="{989495A5-6F18-40B9-9B95-722D89809089}"/>
    <dgm:cxn modelId="{D54E3EB5-E775-4047-9D43-D753B4DFA4B7}" srcId="{6D4963F1-AD0F-4842-83A3-DEE063D69139}" destId="{5A666ABB-85D0-4DC8-9337-4799992B4F10}" srcOrd="0" destOrd="0" parTransId="{42E71A84-5019-4044-908F-A3A838E30FAE}" sibTransId="{8EFC29FF-7CE3-4B2A-B271-9CB18AEF0099}"/>
    <dgm:cxn modelId="{F4E808B3-311E-4A28-A166-7B0D61DC3A8B}" srcId="{6D4963F1-AD0F-4842-83A3-DEE063D69139}" destId="{28A7939F-20D5-4317-B6D3-D1AF8CFB162D}" srcOrd="1" destOrd="0" parTransId="{889D32A7-7E84-40F8-82E7-364AE71A26E6}" sibTransId="{A85659C3-185D-4CD0-B60C-18C1B5EE148B}"/>
    <dgm:cxn modelId="{BD01F30F-5F91-4415-8D67-91D670C51116}" srcId="{7C140ACA-C7F1-45D3-990A-A761B20C7B97}" destId="{11375428-A05E-430C-BA4C-10BDCB3AA8D9}" srcOrd="0" destOrd="0" parTransId="{BDAF7569-FD9D-4958-A740-D210F44B1736}" sibTransId="{EC1FC41B-DAAE-478D-B4B8-69ED3CFC4695}"/>
    <dgm:cxn modelId="{FF377F14-C1FB-47E8-BA54-4E1CC68A2E5A}" type="presParOf" srcId="{787030DE-C571-4CD2-8560-5119C00ABE6C}" destId="{F7D06D6E-A6AF-4656-81CC-E16AB2C28222}" srcOrd="0" destOrd="0" presId="urn:microsoft.com/office/officeart/2005/8/layout/chevron2"/>
    <dgm:cxn modelId="{48B2A9D5-91B5-4256-A245-FDA56A99BBC2}" type="presParOf" srcId="{F7D06D6E-A6AF-4656-81CC-E16AB2C28222}" destId="{D96ABBDF-7E57-4060-B1BF-2770688BFAA6}" srcOrd="0" destOrd="0" presId="urn:microsoft.com/office/officeart/2005/8/layout/chevron2"/>
    <dgm:cxn modelId="{BA9488A1-33DB-4CF9-A112-8450CD72C14D}" type="presParOf" srcId="{F7D06D6E-A6AF-4656-81CC-E16AB2C28222}" destId="{C1037176-9FB5-40AF-B0E9-292AC9D0EB73}" srcOrd="1" destOrd="0" presId="urn:microsoft.com/office/officeart/2005/8/layout/chevron2"/>
    <dgm:cxn modelId="{709A3044-4791-4A4C-A22D-0857146FF0E0}" type="presParOf" srcId="{787030DE-C571-4CD2-8560-5119C00ABE6C}" destId="{529CEE40-A81C-49E4-8E7B-C87C32111BBB}" srcOrd="1" destOrd="0" presId="urn:microsoft.com/office/officeart/2005/8/layout/chevron2"/>
    <dgm:cxn modelId="{C2138CA3-AA4F-4943-87AD-D17B9FD77C51}" type="presParOf" srcId="{787030DE-C571-4CD2-8560-5119C00ABE6C}" destId="{E336AD3C-F73E-4C2D-8758-7463BB5BD75E}" srcOrd="2" destOrd="0" presId="urn:microsoft.com/office/officeart/2005/8/layout/chevron2"/>
    <dgm:cxn modelId="{9B454D7B-33F0-4AAD-80F2-35A0E7ACDF9C}" type="presParOf" srcId="{E336AD3C-F73E-4C2D-8758-7463BB5BD75E}" destId="{1937E9AD-65F0-4BDC-8BE1-D01202D84FEE}" srcOrd="0" destOrd="0" presId="urn:microsoft.com/office/officeart/2005/8/layout/chevron2"/>
    <dgm:cxn modelId="{1CAF55DC-9534-424B-8628-3A0E4450620C}" type="presParOf" srcId="{E336AD3C-F73E-4C2D-8758-7463BB5BD75E}" destId="{C39FE165-EA82-4102-AD1B-776424209D48}" srcOrd="1" destOrd="0" presId="urn:microsoft.com/office/officeart/2005/8/layout/chevron2"/>
    <dgm:cxn modelId="{FEE3C481-7FFD-484F-BB79-AB108CF49A0E}" type="presParOf" srcId="{787030DE-C571-4CD2-8560-5119C00ABE6C}" destId="{733D5FF8-FCB0-4D66-A73E-B2468E1B768A}" srcOrd="3" destOrd="0" presId="urn:microsoft.com/office/officeart/2005/8/layout/chevron2"/>
    <dgm:cxn modelId="{4A3A8D3E-DFB0-4DCC-B480-9E9C029BC23F}" type="presParOf" srcId="{787030DE-C571-4CD2-8560-5119C00ABE6C}" destId="{BD19C4EB-B807-49CB-945D-2F7AA5C39005}" srcOrd="4" destOrd="0" presId="urn:microsoft.com/office/officeart/2005/8/layout/chevron2"/>
    <dgm:cxn modelId="{AECD6360-EA39-44BE-B14C-280D36900A17}" type="presParOf" srcId="{BD19C4EB-B807-49CB-945D-2F7AA5C39005}" destId="{C0038F5E-4C57-4480-A09A-230E81E263BF}" srcOrd="0" destOrd="0" presId="urn:microsoft.com/office/officeart/2005/8/layout/chevron2"/>
    <dgm:cxn modelId="{04E3DC45-112A-4D02-9F11-FE571887D605}" type="presParOf" srcId="{BD19C4EB-B807-49CB-945D-2F7AA5C39005}" destId="{BE1900A1-A0A0-4FB4-84EC-A02D82A3D0A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550A31-F068-421C-99CD-6A8DD93F4372}" type="doc">
      <dgm:prSet loTypeId="urn:microsoft.com/office/officeart/2005/8/layout/vProcess5" loCatId="process" qsTypeId="urn:microsoft.com/office/officeart/2005/8/quickstyle/simple1" qsCatId="simple" csTypeId="urn:microsoft.com/office/officeart/2005/8/colors/accent3_1" csCatId="accent3" phldr="1"/>
      <dgm:spPr/>
      <dgm:t>
        <a:bodyPr/>
        <a:lstStyle/>
        <a:p>
          <a:endParaRPr lang="en-US"/>
        </a:p>
      </dgm:t>
    </dgm:pt>
    <dgm:pt modelId="{6A12A916-6538-4C23-AA87-02323271ED22}">
      <dgm:prSet phldrT="[Text]"/>
      <dgm:spPr/>
      <dgm:t>
        <a:bodyPr/>
        <a:lstStyle/>
        <a:p>
          <a:r>
            <a:rPr lang="en-US" dirty="0" smtClean="0"/>
            <a:t>Created measures like average </a:t>
          </a:r>
          <a:r>
            <a:rPr lang="en-US" dirty="0" err="1" smtClean="0"/>
            <a:t>delay,Total</a:t>
          </a:r>
          <a:r>
            <a:rPr lang="en-US" dirty="0" smtClean="0"/>
            <a:t> flights </a:t>
          </a:r>
          <a:r>
            <a:rPr lang="en-US" dirty="0" err="1" smtClean="0"/>
            <a:t>landed,Total</a:t>
          </a:r>
          <a:r>
            <a:rPr lang="en-US" dirty="0" smtClean="0"/>
            <a:t> Flights </a:t>
          </a:r>
          <a:r>
            <a:rPr lang="en-US" dirty="0" err="1" smtClean="0"/>
            <a:t>takeoff,Arrival</a:t>
          </a:r>
          <a:r>
            <a:rPr lang="en-US" dirty="0" smtClean="0"/>
            <a:t> status board and departure status board.</a:t>
          </a:r>
          <a:endParaRPr lang="en-US" dirty="0"/>
        </a:p>
      </dgm:t>
    </dgm:pt>
    <dgm:pt modelId="{FF88377A-9A15-48A2-B23D-53174D3CEB69}" type="parTrans" cxnId="{AC0B002B-6780-4BAF-AC00-11C73D9011EB}">
      <dgm:prSet/>
      <dgm:spPr/>
      <dgm:t>
        <a:bodyPr/>
        <a:lstStyle/>
        <a:p>
          <a:endParaRPr lang="en-US"/>
        </a:p>
      </dgm:t>
    </dgm:pt>
    <dgm:pt modelId="{2CD3B955-AF34-4501-89BC-A6FF57C2EA19}" type="sibTrans" cxnId="{AC0B002B-6780-4BAF-AC00-11C73D9011EB}">
      <dgm:prSet/>
      <dgm:spPr/>
      <dgm:t>
        <a:bodyPr/>
        <a:lstStyle/>
        <a:p>
          <a:endParaRPr lang="en-US"/>
        </a:p>
      </dgm:t>
    </dgm:pt>
    <dgm:pt modelId="{B70C18A5-4487-44C4-B3E0-204517D8A38C}">
      <dgm:prSet phldrT="[Text]"/>
      <dgm:spPr/>
      <dgm:t>
        <a:bodyPr/>
        <a:lstStyle/>
        <a:p>
          <a:r>
            <a:rPr lang="en-US" dirty="0" smtClean="0"/>
            <a:t>Solving with problem by showing different visuals in </a:t>
          </a:r>
          <a:r>
            <a:rPr lang="en-US" dirty="0" err="1" smtClean="0"/>
            <a:t>powerbi</a:t>
          </a:r>
          <a:r>
            <a:rPr lang="en-US" dirty="0" smtClean="0"/>
            <a:t> with help of </a:t>
          </a:r>
          <a:r>
            <a:rPr lang="en-US" dirty="0" err="1" smtClean="0"/>
            <a:t>flowmap,tables,slicers,donutcharts,line</a:t>
          </a:r>
          <a:r>
            <a:rPr lang="en-US" dirty="0" smtClean="0"/>
            <a:t> </a:t>
          </a:r>
          <a:r>
            <a:rPr lang="en-US" dirty="0" err="1" smtClean="0"/>
            <a:t>charts,etc</a:t>
          </a:r>
          <a:endParaRPr lang="en-US" dirty="0" smtClean="0"/>
        </a:p>
      </dgm:t>
    </dgm:pt>
    <dgm:pt modelId="{13EE8BAF-BDC5-42DF-93B2-AF0A74091F2C}" type="parTrans" cxnId="{1B4D1E7F-2B8F-4CE6-AA1F-E733C08316D3}">
      <dgm:prSet/>
      <dgm:spPr/>
      <dgm:t>
        <a:bodyPr/>
        <a:lstStyle/>
        <a:p>
          <a:endParaRPr lang="en-US"/>
        </a:p>
      </dgm:t>
    </dgm:pt>
    <dgm:pt modelId="{24228263-6BF3-4C8A-A111-1B7A6F176084}" type="sibTrans" cxnId="{1B4D1E7F-2B8F-4CE6-AA1F-E733C08316D3}">
      <dgm:prSet/>
      <dgm:spPr/>
      <dgm:t>
        <a:bodyPr/>
        <a:lstStyle/>
        <a:p>
          <a:endParaRPr lang="en-US"/>
        </a:p>
      </dgm:t>
    </dgm:pt>
    <dgm:pt modelId="{4429883E-3EEB-47C9-88D7-9B8C1E28523B}">
      <dgm:prSet phldrT="[Text]"/>
      <dgm:spPr/>
      <dgm:t>
        <a:bodyPr/>
        <a:lstStyle/>
        <a:p>
          <a:r>
            <a:rPr lang="en-US" dirty="0" smtClean="0"/>
            <a:t>The route </a:t>
          </a:r>
          <a:r>
            <a:rPr lang="en-US" dirty="0" err="1" smtClean="0"/>
            <a:t>mapshows</a:t>
          </a:r>
          <a:r>
            <a:rPr lang="en-US" dirty="0" smtClean="0"/>
            <a:t> all the different flying routes from the San Francisco Airport.</a:t>
          </a:r>
          <a:endParaRPr lang="en-US" dirty="0"/>
        </a:p>
      </dgm:t>
    </dgm:pt>
    <dgm:pt modelId="{D94E6F61-ABAD-4D79-BE58-8A0E0B11DD3B}" type="parTrans" cxnId="{E6006037-0DE8-4C35-8DE3-BD2197DD98DB}">
      <dgm:prSet/>
      <dgm:spPr/>
      <dgm:t>
        <a:bodyPr/>
        <a:lstStyle/>
        <a:p>
          <a:endParaRPr lang="en-US"/>
        </a:p>
      </dgm:t>
    </dgm:pt>
    <dgm:pt modelId="{42A36319-4F5E-4565-8E48-8C3A4F042F62}" type="sibTrans" cxnId="{E6006037-0DE8-4C35-8DE3-BD2197DD98DB}">
      <dgm:prSet/>
      <dgm:spPr/>
      <dgm:t>
        <a:bodyPr/>
        <a:lstStyle/>
        <a:p>
          <a:endParaRPr lang="en-US"/>
        </a:p>
      </dgm:t>
    </dgm:pt>
    <dgm:pt modelId="{73BED744-1BCB-401D-B460-21A392EF16A8}" type="pres">
      <dgm:prSet presAssocID="{23550A31-F068-421C-99CD-6A8DD93F4372}" presName="outerComposite" presStyleCnt="0">
        <dgm:presLayoutVars>
          <dgm:chMax val="5"/>
          <dgm:dir/>
          <dgm:resizeHandles val="exact"/>
        </dgm:presLayoutVars>
      </dgm:prSet>
      <dgm:spPr/>
      <dgm:t>
        <a:bodyPr/>
        <a:lstStyle/>
        <a:p>
          <a:endParaRPr lang="en-US"/>
        </a:p>
      </dgm:t>
    </dgm:pt>
    <dgm:pt modelId="{7120328F-EFC0-4C11-A5EB-0F0EDEBFA53F}" type="pres">
      <dgm:prSet presAssocID="{23550A31-F068-421C-99CD-6A8DD93F4372}" presName="dummyMaxCanvas" presStyleCnt="0">
        <dgm:presLayoutVars/>
      </dgm:prSet>
      <dgm:spPr/>
    </dgm:pt>
    <dgm:pt modelId="{E6B5A44D-F732-496E-B5BE-3162A2B70D19}" type="pres">
      <dgm:prSet presAssocID="{23550A31-F068-421C-99CD-6A8DD93F4372}" presName="ThreeNodes_1" presStyleLbl="node1" presStyleIdx="0" presStyleCnt="3">
        <dgm:presLayoutVars>
          <dgm:bulletEnabled val="1"/>
        </dgm:presLayoutVars>
      </dgm:prSet>
      <dgm:spPr/>
      <dgm:t>
        <a:bodyPr/>
        <a:lstStyle/>
        <a:p>
          <a:endParaRPr lang="en-US"/>
        </a:p>
      </dgm:t>
    </dgm:pt>
    <dgm:pt modelId="{F09C28F5-A26F-445A-9F9C-EDC646033328}" type="pres">
      <dgm:prSet presAssocID="{23550A31-F068-421C-99CD-6A8DD93F4372}" presName="ThreeNodes_2" presStyleLbl="node1" presStyleIdx="1" presStyleCnt="3">
        <dgm:presLayoutVars>
          <dgm:bulletEnabled val="1"/>
        </dgm:presLayoutVars>
      </dgm:prSet>
      <dgm:spPr/>
      <dgm:t>
        <a:bodyPr/>
        <a:lstStyle/>
        <a:p>
          <a:endParaRPr lang="en-US"/>
        </a:p>
      </dgm:t>
    </dgm:pt>
    <dgm:pt modelId="{0A1497E1-92A4-46EE-A264-5AAA1E1E934A}" type="pres">
      <dgm:prSet presAssocID="{23550A31-F068-421C-99CD-6A8DD93F4372}" presName="ThreeNodes_3" presStyleLbl="node1" presStyleIdx="2" presStyleCnt="3">
        <dgm:presLayoutVars>
          <dgm:bulletEnabled val="1"/>
        </dgm:presLayoutVars>
      </dgm:prSet>
      <dgm:spPr/>
      <dgm:t>
        <a:bodyPr/>
        <a:lstStyle/>
        <a:p>
          <a:endParaRPr lang="en-US"/>
        </a:p>
      </dgm:t>
    </dgm:pt>
    <dgm:pt modelId="{1F8A24C5-C479-45BF-918A-168CED1136AC}" type="pres">
      <dgm:prSet presAssocID="{23550A31-F068-421C-99CD-6A8DD93F4372}" presName="ThreeConn_1-2" presStyleLbl="fgAccFollowNode1" presStyleIdx="0" presStyleCnt="2">
        <dgm:presLayoutVars>
          <dgm:bulletEnabled val="1"/>
        </dgm:presLayoutVars>
      </dgm:prSet>
      <dgm:spPr/>
      <dgm:t>
        <a:bodyPr/>
        <a:lstStyle/>
        <a:p>
          <a:endParaRPr lang="en-US"/>
        </a:p>
      </dgm:t>
    </dgm:pt>
    <dgm:pt modelId="{9C5E5E83-4E61-4060-9C3E-C2BD817C86EA}" type="pres">
      <dgm:prSet presAssocID="{23550A31-F068-421C-99CD-6A8DD93F4372}" presName="ThreeConn_2-3" presStyleLbl="fgAccFollowNode1" presStyleIdx="1" presStyleCnt="2">
        <dgm:presLayoutVars>
          <dgm:bulletEnabled val="1"/>
        </dgm:presLayoutVars>
      </dgm:prSet>
      <dgm:spPr/>
      <dgm:t>
        <a:bodyPr/>
        <a:lstStyle/>
        <a:p>
          <a:endParaRPr lang="en-US"/>
        </a:p>
      </dgm:t>
    </dgm:pt>
    <dgm:pt modelId="{2360D13D-D0FE-495C-AF6D-E82157BDB695}" type="pres">
      <dgm:prSet presAssocID="{23550A31-F068-421C-99CD-6A8DD93F4372}" presName="ThreeNodes_1_text" presStyleLbl="node1" presStyleIdx="2" presStyleCnt="3">
        <dgm:presLayoutVars>
          <dgm:bulletEnabled val="1"/>
        </dgm:presLayoutVars>
      </dgm:prSet>
      <dgm:spPr/>
      <dgm:t>
        <a:bodyPr/>
        <a:lstStyle/>
        <a:p>
          <a:endParaRPr lang="en-US"/>
        </a:p>
      </dgm:t>
    </dgm:pt>
    <dgm:pt modelId="{15DA1FC3-8FE1-4F23-8DAF-824050C1AEDE}" type="pres">
      <dgm:prSet presAssocID="{23550A31-F068-421C-99CD-6A8DD93F4372}" presName="ThreeNodes_2_text" presStyleLbl="node1" presStyleIdx="2" presStyleCnt="3">
        <dgm:presLayoutVars>
          <dgm:bulletEnabled val="1"/>
        </dgm:presLayoutVars>
      </dgm:prSet>
      <dgm:spPr/>
      <dgm:t>
        <a:bodyPr/>
        <a:lstStyle/>
        <a:p>
          <a:endParaRPr lang="en-US"/>
        </a:p>
      </dgm:t>
    </dgm:pt>
    <dgm:pt modelId="{6F6F82FA-996E-4EB1-8C64-48749A682D12}" type="pres">
      <dgm:prSet presAssocID="{23550A31-F068-421C-99CD-6A8DD93F4372}" presName="ThreeNodes_3_text" presStyleLbl="node1" presStyleIdx="2" presStyleCnt="3">
        <dgm:presLayoutVars>
          <dgm:bulletEnabled val="1"/>
        </dgm:presLayoutVars>
      </dgm:prSet>
      <dgm:spPr/>
      <dgm:t>
        <a:bodyPr/>
        <a:lstStyle/>
        <a:p>
          <a:endParaRPr lang="en-US"/>
        </a:p>
      </dgm:t>
    </dgm:pt>
  </dgm:ptLst>
  <dgm:cxnLst>
    <dgm:cxn modelId="{039A5790-EA69-45FD-827A-AF892023F866}" type="presOf" srcId="{6A12A916-6538-4C23-AA87-02323271ED22}" destId="{2360D13D-D0FE-495C-AF6D-E82157BDB695}" srcOrd="1" destOrd="0" presId="urn:microsoft.com/office/officeart/2005/8/layout/vProcess5"/>
    <dgm:cxn modelId="{E6006037-0DE8-4C35-8DE3-BD2197DD98DB}" srcId="{23550A31-F068-421C-99CD-6A8DD93F4372}" destId="{4429883E-3EEB-47C9-88D7-9B8C1E28523B}" srcOrd="2" destOrd="0" parTransId="{D94E6F61-ABAD-4D79-BE58-8A0E0B11DD3B}" sibTransId="{42A36319-4F5E-4565-8E48-8C3A4F042F62}"/>
    <dgm:cxn modelId="{010D7672-0908-4F45-98A3-D7B421CF11B6}" type="presOf" srcId="{B70C18A5-4487-44C4-B3E0-204517D8A38C}" destId="{15DA1FC3-8FE1-4F23-8DAF-824050C1AEDE}" srcOrd="1" destOrd="0" presId="urn:microsoft.com/office/officeart/2005/8/layout/vProcess5"/>
    <dgm:cxn modelId="{9F1955B8-ECE6-4C36-AD30-4A1E1C6F3FCA}" type="presOf" srcId="{2CD3B955-AF34-4501-89BC-A6FF57C2EA19}" destId="{1F8A24C5-C479-45BF-918A-168CED1136AC}" srcOrd="0" destOrd="0" presId="urn:microsoft.com/office/officeart/2005/8/layout/vProcess5"/>
    <dgm:cxn modelId="{D89D27D8-A6D0-4625-B9DF-130473E1735D}" type="presOf" srcId="{6A12A916-6538-4C23-AA87-02323271ED22}" destId="{E6B5A44D-F732-496E-B5BE-3162A2B70D19}" srcOrd="0" destOrd="0" presId="urn:microsoft.com/office/officeart/2005/8/layout/vProcess5"/>
    <dgm:cxn modelId="{FA87525B-9DB2-4CF6-A43D-13B08E9365F9}" type="presOf" srcId="{24228263-6BF3-4C8A-A111-1B7A6F176084}" destId="{9C5E5E83-4E61-4060-9C3E-C2BD817C86EA}" srcOrd="0" destOrd="0" presId="urn:microsoft.com/office/officeart/2005/8/layout/vProcess5"/>
    <dgm:cxn modelId="{9F570BB4-E70F-4464-8CC0-F7E70AFE855D}" type="presOf" srcId="{B70C18A5-4487-44C4-B3E0-204517D8A38C}" destId="{F09C28F5-A26F-445A-9F9C-EDC646033328}" srcOrd="0" destOrd="0" presId="urn:microsoft.com/office/officeart/2005/8/layout/vProcess5"/>
    <dgm:cxn modelId="{353E5F99-FCFD-43C6-860D-6B0EBE37706A}" type="presOf" srcId="{4429883E-3EEB-47C9-88D7-9B8C1E28523B}" destId="{6F6F82FA-996E-4EB1-8C64-48749A682D12}" srcOrd="1" destOrd="0" presId="urn:microsoft.com/office/officeart/2005/8/layout/vProcess5"/>
    <dgm:cxn modelId="{1B4D1E7F-2B8F-4CE6-AA1F-E733C08316D3}" srcId="{23550A31-F068-421C-99CD-6A8DD93F4372}" destId="{B70C18A5-4487-44C4-B3E0-204517D8A38C}" srcOrd="1" destOrd="0" parTransId="{13EE8BAF-BDC5-42DF-93B2-AF0A74091F2C}" sibTransId="{24228263-6BF3-4C8A-A111-1B7A6F176084}"/>
    <dgm:cxn modelId="{AC0B002B-6780-4BAF-AC00-11C73D9011EB}" srcId="{23550A31-F068-421C-99CD-6A8DD93F4372}" destId="{6A12A916-6538-4C23-AA87-02323271ED22}" srcOrd="0" destOrd="0" parTransId="{FF88377A-9A15-48A2-B23D-53174D3CEB69}" sibTransId="{2CD3B955-AF34-4501-89BC-A6FF57C2EA19}"/>
    <dgm:cxn modelId="{6D9A196D-8642-437F-ABC1-72B152A65FF1}" type="presOf" srcId="{4429883E-3EEB-47C9-88D7-9B8C1E28523B}" destId="{0A1497E1-92A4-46EE-A264-5AAA1E1E934A}" srcOrd="0" destOrd="0" presId="urn:microsoft.com/office/officeart/2005/8/layout/vProcess5"/>
    <dgm:cxn modelId="{DC0BEFC9-EC69-460B-B0D3-8E947878C79F}" type="presOf" srcId="{23550A31-F068-421C-99CD-6A8DD93F4372}" destId="{73BED744-1BCB-401D-B460-21A392EF16A8}" srcOrd="0" destOrd="0" presId="urn:microsoft.com/office/officeart/2005/8/layout/vProcess5"/>
    <dgm:cxn modelId="{67274516-2EFA-42EE-857E-0DCD6C287448}" type="presParOf" srcId="{73BED744-1BCB-401D-B460-21A392EF16A8}" destId="{7120328F-EFC0-4C11-A5EB-0F0EDEBFA53F}" srcOrd="0" destOrd="0" presId="urn:microsoft.com/office/officeart/2005/8/layout/vProcess5"/>
    <dgm:cxn modelId="{B48BF640-3ADE-4399-BA56-B6DA0ECE4E5C}" type="presParOf" srcId="{73BED744-1BCB-401D-B460-21A392EF16A8}" destId="{E6B5A44D-F732-496E-B5BE-3162A2B70D19}" srcOrd="1" destOrd="0" presId="urn:microsoft.com/office/officeart/2005/8/layout/vProcess5"/>
    <dgm:cxn modelId="{09BE46A3-1897-4E70-9D1F-E4CD3E88A775}" type="presParOf" srcId="{73BED744-1BCB-401D-B460-21A392EF16A8}" destId="{F09C28F5-A26F-445A-9F9C-EDC646033328}" srcOrd="2" destOrd="0" presId="urn:microsoft.com/office/officeart/2005/8/layout/vProcess5"/>
    <dgm:cxn modelId="{DC0423B0-4CF6-46AF-ABAD-3A85960830E9}" type="presParOf" srcId="{73BED744-1BCB-401D-B460-21A392EF16A8}" destId="{0A1497E1-92A4-46EE-A264-5AAA1E1E934A}" srcOrd="3" destOrd="0" presId="urn:microsoft.com/office/officeart/2005/8/layout/vProcess5"/>
    <dgm:cxn modelId="{AF51F369-ACF0-4030-BDB1-8F5B5FADD664}" type="presParOf" srcId="{73BED744-1BCB-401D-B460-21A392EF16A8}" destId="{1F8A24C5-C479-45BF-918A-168CED1136AC}" srcOrd="4" destOrd="0" presId="urn:microsoft.com/office/officeart/2005/8/layout/vProcess5"/>
    <dgm:cxn modelId="{CC11FCD5-224F-4429-BE52-4BEEFDF4125D}" type="presParOf" srcId="{73BED744-1BCB-401D-B460-21A392EF16A8}" destId="{9C5E5E83-4E61-4060-9C3E-C2BD817C86EA}" srcOrd="5" destOrd="0" presId="urn:microsoft.com/office/officeart/2005/8/layout/vProcess5"/>
    <dgm:cxn modelId="{2ADEA388-D535-493A-8872-01A4E425B6A9}" type="presParOf" srcId="{73BED744-1BCB-401D-B460-21A392EF16A8}" destId="{2360D13D-D0FE-495C-AF6D-E82157BDB695}" srcOrd="6" destOrd="0" presId="urn:microsoft.com/office/officeart/2005/8/layout/vProcess5"/>
    <dgm:cxn modelId="{E79CA1ED-E0C1-4100-9B44-37461CE1FCD5}" type="presParOf" srcId="{73BED744-1BCB-401D-B460-21A392EF16A8}" destId="{15DA1FC3-8FE1-4F23-8DAF-824050C1AEDE}" srcOrd="7" destOrd="0" presId="urn:microsoft.com/office/officeart/2005/8/layout/vProcess5"/>
    <dgm:cxn modelId="{01213059-EA21-4167-9C67-3DE8235E5B17}" type="presParOf" srcId="{73BED744-1BCB-401D-B460-21A392EF16A8}" destId="{6F6F82FA-996E-4EB1-8C64-48749A682D1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BCB83-6E3C-4512-88CC-B977DED38CD9}">
      <dsp:nvSpPr>
        <dsp:cNvPr id="0" name=""/>
        <dsp:cNvSpPr/>
      </dsp:nvSpPr>
      <dsp:spPr>
        <a:xfrm>
          <a:off x="139070" y="1659741"/>
          <a:ext cx="2034849" cy="670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Understanding</a:t>
          </a:r>
          <a:r>
            <a:rPr lang="en-US" sz="1600" kern="1200" baseline="0" dirty="0"/>
            <a:t> Problem Statement</a:t>
          </a:r>
          <a:endParaRPr lang="en-US" sz="1600" kern="1200" dirty="0"/>
        </a:p>
      </dsp:txBody>
      <dsp:txXfrm>
        <a:off x="139070" y="1659741"/>
        <a:ext cx="2034849" cy="670575"/>
      </dsp:txXfrm>
    </dsp:sp>
    <dsp:sp modelId="{ECB6BE32-D81C-4810-9690-956134C59006}">
      <dsp:nvSpPr>
        <dsp:cNvPr id="0" name=""/>
        <dsp:cNvSpPr/>
      </dsp:nvSpPr>
      <dsp:spPr>
        <a:xfrm>
          <a:off x="136757" y="1455794"/>
          <a:ext cx="161862" cy="161862"/>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45B5595-FC2F-4A47-ADC4-61834520799F}">
      <dsp:nvSpPr>
        <dsp:cNvPr id="0" name=""/>
        <dsp:cNvSpPr/>
      </dsp:nvSpPr>
      <dsp:spPr>
        <a:xfrm>
          <a:off x="250061" y="1229186"/>
          <a:ext cx="161862" cy="161862"/>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1EEB6D6-A85E-4E4D-898D-89899A80603A}">
      <dsp:nvSpPr>
        <dsp:cNvPr id="0" name=""/>
        <dsp:cNvSpPr/>
      </dsp:nvSpPr>
      <dsp:spPr>
        <a:xfrm>
          <a:off x="521991" y="1274507"/>
          <a:ext cx="254356" cy="25435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A3F0F646-4C41-4067-8A5C-F7D9653B2A76}">
      <dsp:nvSpPr>
        <dsp:cNvPr id="0" name=""/>
        <dsp:cNvSpPr/>
      </dsp:nvSpPr>
      <dsp:spPr>
        <a:xfrm>
          <a:off x="748599" y="1025238"/>
          <a:ext cx="161862" cy="161862"/>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77BB1432-B096-4E20-AF1A-FB6CD5873098}">
      <dsp:nvSpPr>
        <dsp:cNvPr id="0" name=""/>
        <dsp:cNvSpPr/>
      </dsp:nvSpPr>
      <dsp:spPr>
        <a:xfrm>
          <a:off x="1043190" y="934595"/>
          <a:ext cx="161862" cy="161862"/>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256A7A2-FA8E-4986-B2CC-74C7EB257265}">
      <dsp:nvSpPr>
        <dsp:cNvPr id="0" name=""/>
        <dsp:cNvSpPr/>
      </dsp:nvSpPr>
      <dsp:spPr>
        <a:xfrm>
          <a:off x="1405763" y="1093221"/>
          <a:ext cx="161862" cy="161862"/>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3B684242-8BA8-4D44-BA55-40E23B7DDE11}">
      <dsp:nvSpPr>
        <dsp:cNvPr id="0" name=""/>
        <dsp:cNvSpPr/>
      </dsp:nvSpPr>
      <dsp:spPr>
        <a:xfrm>
          <a:off x="1632371" y="1206525"/>
          <a:ext cx="254356" cy="25435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0FB24523-01A7-45B4-A7E1-3BBDCF95BC4D}">
      <dsp:nvSpPr>
        <dsp:cNvPr id="0" name=""/>
        <dsp:cNvSpPr/>
      </dsp:nvSpPr>
      <dsp:spPr>
        <a:xfrm>
          <a:off x="1949623" y="1455794"/>
          <a:ext cx="161862" cy="161862"/>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022139F6-BC16-4F86-9606-A8894AEE2EA3}">
      <dsp:nvSpPr>
        <dsp:cNvPr id="0" name=""/>
        <dsp:cNvSpPr/>
      </dsp:nvSpPr>
      <dsp:spPr>
        <a:xfrm>
          <a:off x="2085588" y="1705063"/>
          <a:ext cx="161862" cy="161862"/>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487E77C-7A60-49CA-987E-21AF00E0DACF}">
      <dsp:nvSpPr>
        <dsp:cNvPr id="0" name=""/>
        <dsp:cNvSpPr/>
      </dsp:nvSpPr>
      <dsp:spPr>
        <a:xfrm>
          <a:off x="907225" y="1229186"/>
          <a:ext cx="416219" cy="416219"/>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EABBC8B-442E-457E-855C-E315386FE657}">
      <dsp:nvSpPr>
        <dsp:cNvPr id="0" name=""/>
        <dsp:cNvSpPr/>
      </dsp:nvSpPr>
      <dsp:spPr>
        <a:xfrm>
          <a:off x="23453" y="2090297"/>
          <a:ext cx="161862" cy="161862"/>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62E8EF97-9301-4390-BBB2-89CCA14FDD87}">
      <dsp:nvSpPr>
        <dsp:cNvPr id="0" name=""/>
        <dsp:cNvSpPr/>
      </dsp:nvSpPr>
      <dsp:spPr>
        <a:xfrm>
          <a:off x="159418" y="2294244"/>
          <a:ext cx="254356" cy="25435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EBEC0318-871B-43BD-ACC3-1C6E19EB2B8C}">
      <dsp:nvSpPr>
        <dsp:cNvPr id="0" name=""/>
        <dsp:cNvSpPr/>
      </dsp:nvSpPr>
      <dsp:spPr>
        <a:xfrm>
          <a:off x="499330" y="2475531"/>
          <a:ext cx="369972" cy="369972"/>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4C1C6A67-1CFB-4DE6-9975-97228B4C2E47}">
      <dsp:nvSpPr>
        <dsp:cNvPr id="0" name=""/>
        <dsp:cNvSpPr/>
      </dsp:nvSpPr>
      <dsp:spPr>
        <a:xfrm>
          <a:off x="975208" y="2770121"/>
          <a:ext cx="161862" cy="161862"/>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B1FCB5A8-0996-4A0C-8A77-53667AF339DA}">
      <dsp:nvSpPr>
        <dsp:cNvPr id="0" name=""/>
        <dsp:cNvSpPr/>
      </dsp:nvSpPr>
      <dsp:spPr>
        <a:xfrm>
          <a:off x="1065851" y="2475531"/>
          <a:ext cx="254356" cy="25435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3416887-32BF-4DB9-A6A2-8D61DE443777}">
      <dsp:nvSpPr>
        <dsp:cNvPr id="0" name=""/>
        <dsp:cNvSpPr/>
      </dsp:nvSpPr>
      <dsp:spPr>
        <a:xfrm>
          <a:off x="1292459" y="2792782"/>
          <a:ext cx="161862" cy="161862"/>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2D42D50-64E4-4B80-B490-F19F71D776BA}">
      <dsp:nvSpPr>
        <dsp:cNvPr id="0" name=""/>
        <dsp:cNvSpPr/>
      </dsp:nvSpPr>
      <dsp:spPr>
        <a:xfrm>
          <a:off x="1496406" y="2430209"/>
          <a:ext cx="369972" cy="369972"/>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D6C2EB5-FC4F-480D-940D-E22193181994}">
      <dsp:nvSpPr>
        <dsp:cNvPr id="0" name=""/>
        <dsp:cNvSpPr/>
      </dsp:nvSpPr>
      <dsp:spPr>
        <a:xfrm>
          <a:off x="1994945" y="2339566"/>
          <a:ext cx="254356" cy="25435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03B3CA6-01C8-4916-BFAD-6A1F00A3E240}">
      <dsp:nvSpPr>
        <dsp:cNvPr id="0" name=""/>
        <dsp:cNvSpPr/>
      </dsp:nvSpPr>
      <dsp:spPr>
        <a:xfrm>
          <a:off x="2249301" y="1274130"/>
          <a:ext cx="747007" cy="1426119"/>
        </a:xfrm>
        <a:prstGeom prst="chevron">
          <a:avLst>
            <a:gd name="adj" fmla="val 6231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9A7F14A-DC10-415D-B134-1AC22DBA0DCF}">
      <dsp:nvSpPr>
        <dsp:cNvPr id="0" name=""/>
        <dsp:cNvSpPr/>
      </dsp:nvSpPr>
      <dsp:spPr>
        <a:xfrm>
          <a:off x="2996308" y="1274823"/>
          <a:ext cx="2037293" cy="142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Collecting and understanding the data</a:t>
          </a:r>
        </a:p>
      </dsp:txBody>
      <dsp:txXfrm>
        <a:off x="2996308" y="1274823"/>
        <a:ext cx="2037293" cy="1426105"/>
      </dsp:txXfrm>
    </dsp:sp>
    <dsp:sp modelId="{4AB19878-F35F-4373-A95C-2633E1B10000}">
      <dsp:nvSpPr>
        <dsp:cNvPr id="0" name=""/>
        <dsp:cNvSpPr/>
      </dsp:nvSpPr>
      <dsp:spPr>
        <a:xfrm>
          <a:off x="5033602" y="1274130"/>
          <a:ext cx="747007" cy="1426119"/>
        </a:xfrm>
        <a:prstGeom prst="chevron">
          <a:avLst>
            <a:gd name="adj" fmla="val 6231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0BC8FEC4-3831-465D-A916-2FF436D00CF1}">
      <dsp:nvSpPr>
        <dsp:cNvPr id="0" name=""/>
        <dsp:cNvSpPr/>
      </dsp:nvSpPr>
      <dsp:spPr>
        <a:xfrm>
          <a:off x="5780610" y="1274823"/>
          <a:ext cx="2037293" cy="142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Data Cleaning, Data Transformation, Data Modeling </a:t>
          </a:r>
        </a:p>
      </dsp:txBody>
      <dsp:txXfrm>
        <a:off x="5780610" y="1274823"/>
        <a:ext cx="2037293" cy="1426105"/>
      </dsp:txXfrm>
    </dsp:sp>
    <dsp:sp modelId="{5A9365B6-2DF7-4E83-A33A-DA03394D84B5}">
      <dsp:nvSpPr>
        <dsp:cNvPr id="0" name=""/>
        <dsp:cNvSpPr/>
      </dsp:nvSpPr>
      <dsp:spPr>
        <a:xfrm>
          <a:off x="7817904" y="1274130"/>
          <a:ext cx="747007" cy="1426119"/>
        </a:xfrm>
        <a:prstGeom prst="chevron">
          <a:avLst>
            <a:gd name="adj" fmla="val 6231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20F45633-ACFE-4553-BC17-F4C5544D5791}">
      <dsp:nvSpPr>
        <dsp:cNvPr id="0" name=""/>
        <dsp:cNvSpPr/>
      </dsp:nvSpPr>
      <dsp:spPr>
        <a:xfrm>
          <a:off x="8646403" y="1156273"/>
          <a:ext cx="1731699" cy="1731699"/>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a:t>Data Visualization using Power Bi</a:t>
          </a:r>
        </a:p>
      </dsp:txBody>
      <dsp:txXfrm>
        <a:off x="8900004" y="1409874"/>
        <a:ext cx="1224497" cy="1224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5A44D-F732-496E-B5BE-3162A2B70D19}">
      <dsp:nvSpPr>
        <dsp:cNvPr id="0" name=""/>
        <dsp:cNvSpPr/>
      </dsp:nvSpPr>
      <dsp:spPr>
        <a:xfrm>
          <a:off x="0" y="0"/>
          <a:ext cx="7952391" cy="1495766"/>
        </a:xfrm>
        <a:prstGeom prst="roundRect">
          <a:avLst>
            <a:gd name="adj" fmla="val 10000"/>
          </a:avLst>
        </a:prstGeom>
        <a:solidFill>
          <a:schemeClr val="lt1">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Created measures like average </a:t>
          </a:r>
          <a:r>
            <a:rPr lang="en-US" sz="2200" kern="1200" dirty="0" err="1" smtClean="0"/>
            <a:t>delay,Total</a:t>
          </a:r>
          <a:r>
            <a:rPr lang="en-US" sz="2200" kern="1200" dirty="0" smtClean="0"/>
            <a:t> flights </a:t>
          </a:r>
          <a:r>
            <a:rPr lang="en-US" sz="2200" kern="1200" dirty="0" err="1" smtClean="0"/>
            <a:t>landed,Total</a:t>
          </a:r>
          <a:r>
            <a:rPr lang="en-US" sz="2200" kern="1200" dirty="0" smtClean="0"/>
            <a:t> Flights </a:t>
          </a:r>
          <a:r>
            <a:rPr lang="en-US" sz="2200" kern="1200" dirty="0" err="1" smtClean="0"/>
            <a:t>takeoff,Arrival</a:t>
          </a:r>
          <a:r>
            <a:rPr lang="en-US" sz="2200" kern="1200" dirty="0" smtClean="0"/>
            <a:t> status board and departure status board.</a:t>
          </a:r>
          <a:endParaRPr lang="en-US" sz="2200" kern="1200" dirty="0"/>
        </a:p>
      </dsp:txBody>
      <dsp:txXfrm>
        <a:off x="43809" y="43809"/>
        <a:ext cx="6338344" cy="1408148"/>
      </dsp:txXfrm>
    </dsp:sp>
    <dsp:sp modelId="{F09C28F5-A26F-445A-9F9C-EDC646033328}">
      <dsp:nvSpPr>
        <dsp:cNvPr id="0" name=""/>
        <dsp:cNvSpPr/>
      </dsp:nvSpPr>
      <dsp:spPr>
        <a:xfrm>
          <a:off x="701681" y="1745060"/>
          <a:ext cx="7952391" cy="1495766"/>
        </a:xfrm>
        <a:prstGeom prst="roundRect">
          <a:avLst>
            <a:gd name="adj" fmla="val 10000"/>
          </a:avLst>
        </a:prstGeom>
        <a:solidFill>
          <a:schemeClr val="lt1">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Solving with problem by showing different visuals in </a:t>
          </a:r>
          <a:r>
            <a:rPr lang="en-US" sz="2200" kern="1200" dirty="0" err="1" smtClean="0"/>
            <a:t>powerbi</a:t>
          </a:r>
          <a:r>
            <a:rPr lang="en-US" sz="2200" kern="1200" dirty="0" smtClean="0"/>
            <a:t> with help of </a:t>
          </a:r>
          <a:r>
            <a:rPr lang="en-US" sz="2200" kern="1200" dirty="0" err="1" smtClean="0"/>
            <a:t>flowmap,tables,slicers,donutcharts,line</a:t>
          </a:r>
          <a:r>
            <a:rPr lang="en-US" sz="2200" kern="1200" dirty="0" smtClean="0"/>
            <a:t> </a:t>
          </a:r>
          <a:r>
            <a:rPr lang="en-US" sz="2200" kern="1200" dirty="0" err="1" smtClean="0"/>
            <a:t>charts,etc</a:t>
          </a:r>
          <a:endParaRPr lang="en-US" sz="2200" kern="1200" dirty="0" smtClean="0"/>
        </a:p>
      </dsp:txBody>
      <dsp:txXfrm>
        <a:off x="745490" y="1788869"/>
        <a:ext cx="6190844" cy="1408148"/>
      </dsp:txXfrm>
    </dsp:sp>
    <dsp:sp modelId="{0A1497E1-92A4-46EE-A264-5AAA1E1E934A}">
      <dsp:nvSpPr>
        <dsp:cNvPr id="0" name=""/>
        <dsp:cNvSpPr/>
      </dsp:nvSpPr>
      <dsp:spPr>
        <a:xfrm>
          <a:off x="1403363" y="3490120"/>
          <a:ext cx="7952391" cy="1495766"/>
        </a:xfrm>
        <a:prstGeom prst="roundRect">
          <a:avLst>
            <a:gd name="adj" fmla="val 10000"/>
          </a:avLst>
        </a:prstGeom>
        <a:solidFill>
          <a:schemeClr val="lt1">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The route </a:t>
          </a:r>
          <a:r>
            <a:rPr lang="en-US" sz="2200" kern="1200" dirty="0" err="1" smtClean="0"/>
            <a:t>mapshows</a:t>
          </a:r>
          <a:r>
            <a:rPr lang="en-US" sz="2200" kern="1200" dirty="0" smtClean="0"/>
            <a:t> all the different flying routes from the San Francisco Airport.</a:t>
          </a:r>
          <a:endParaRPr lang="en-US" sz="2200" kern="1200" dirty="0"/>
        </a:p>
      </dsp:txBody>
      <dsp:txXfrm>
        <a:off x="1447172" y="3533929"/>
        <a:ext cx="6190844" cy="1408148"/>
      </dsp:txXfrm>
    </dsp:sp>
    <dsp:sp modelId="{1F8A24C5-C479-45BF-918A-168CED1136AC}">
      <dsp:nvSpPr>
        <dsp:cNvPr id="0" name=""/>
        <dsp:cNvSpPr/>
      </dsp:nvSpPr>
      <dsp:spPr>
        <a:xfrm>
          <a:off x="6980143" y="1134289"/>
          <a:ext cx="972247" cy="972247"/>
        </a:xfrm>
        <a:prstGeom prst="downArrow">
          <a:avLst>
            <a:gd name="adj1" fmla="val 55000"/>
            <a:gd name="adj2" fmla="val 45000"/>
          </a:avLst>
        </a:prstGeom>
        <a:solidFill>
          <a:schemeClr val="lt1">
            <a:alpha val="90000"/>
            <a:tint val="40000"/>
            <a:hueOff val="0"/>
            <a:satOff val="0"/>
            <a:lumOff val="0"/>
            <a:alphaOff val="0"/>
          </a:schemeClr>
        </a:solidFill>
        <a:ln w="19050" cap="rnd"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7198899" y="1134289"/>
        <a:ext cx="534735" cy="731616"/>
      </dsp:txXfrm>
    </dsp:sp>
    <dsp:sp modelId="{9C5E5E83-4E61-4060-9C3E-C2BD817C86EA}">
      <dsp:nvSpPr>
        <dsp:cNvPr id="0" name=""/>
        <dsp:cNvSpPr/>
      </dsp:nvSpPr>
      <dsp:spPr>
        <a:xfrm>
          <a:off x="7681825" y="2869377"/>
          <a:ext cx="972247" cy="972247"/>
        </a:xfrm>
        <a:prstGeom prst="downArrow">
          <a:avLst>
            <a:gd name="adj1" fmla="val 55000"/>
            <a:gd name="adj2" fmla="val 45000"/>
          </a:avLst>
        </a:prstGeom>
        <a:solidFill>
          <a:schemeClr val="lt1">
            <a:alpha val="90000"/>
            <a:tint val="40000"/>
            <a:hueOff val="0"/>
            <a:satOff val="0"/>
            <a:lumOff val="0"/>
            <a:alphaOff val="0"/>
          </a:schemeClr>
        </a:solidFill>
        <a:ln w="19050" cap="rnd"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7900581" y="2869377"/>
        <a:ext cx="534735" cy="731616"/>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051BE-3A8D-40AA-B5BF-13C31D846977}"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0403C-0F88-4195-ADA2-9492CDB07988}" type="slidenum">
              <a:rPr lang="en-US" smtClean="0"/>
              <a:t>‹#›</a:t>
            </a:fld>
            <a:endParaRPr lang="en-US"/>
          </a:p>
        </p:txBody>
      </p:sp>
    </p:spTree>
    <p:extLst>
      <p:ext uri="{BB962C8B-B14F-4D97-AF65-F5344CB8AC3E}">
        <p14:creationId xmlns:p14="http://schemas.microsoft.com/office/powerpoint/2010/main" val="1663583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50403C-0F88-4195-ADA2-9492CDB07988}" type="slidenum">
              <a:rPr lang="en-US" smtClean="0"/>
              <a:t>1</a:t>
            </a:fld>
            <a:endParaRPr lang="en-US"/>
          </a:p>
        </p:txBody>
      </p:sp>
    </p:spTree>
    <p:extLst>
      <p:ext uri="{BB962C8B-B14F-4D97-AF65-F5344CB8AC3E}">
        <p14:creationId xmlns:p14="http://schemas.microsoft.com/office/powerpoint/2010/main" val="1944011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7F4B05-DDA9-4491-9C2D-A884F998D5D8}"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8CC7-B07A-4172-8317-F6AA607125A0}" type="slidenum">
              <a:rPr lang="en-US" smtClean="0"/>
              <a:t>‹#›</a:t>
            </a:fld>
            <a:endParaRPr lang="en-US"/>
          </a:p>
        </p:txBody>
      </p:sp>
    </p:spTree>
    <p:extLst>
      <p:ext uri="{BB962C8B-B14F-4D97-AF65-F5344CB8AC3E}">
        <p14:creationId xmlns:p14="http://schemas.microsoft.com/office/powerpoint/2010/main" val="96793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E59BE7-25D6-4409-9936-9A7FAF6F090A}" type="datetime1">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8CC7-B07A-4172-8317-F6AA607125A0}" type="slidenum">
              <a:rPr lang="en-US" smtClean="0"/>
              <a:t>‹#›</a:t>
            </a:fld>
            <a:endParaRPr lang="en-US"/>
          </a:p>
        </p:txBody>
      </p:sp>
    </p:spTree>
    <p:extLst>
      <p:ext uri="{BB962C8B-B14F-4D97-AF65-F5344CB8AC3E}">
        <p14:creationId xmlns:p14="http://schemas.microsoft.com/office/powerpoint/2010/main" val="323086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F0981A-BAD2-4469-B53C-17AD8B5AA683}"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8CC7-B07A-4172-8317-F6AA607125A0}" type="slidenum">
              <a:rPr lang="en-US" smtClean="0"/>
              <a:t>‹#›</a:t>
            </a:fld>
            <a:endParaRPr lang="en-US"/>
          </a:p>
        </p:txBody>
      </p:sp>
    </p:spTree>
    <p:extLst>
      <p:ext uri="{BB962C8B-B14F-4D97-AF65-F5344CB8AC3E}">
        <p14:creationId xmlns:p14="http://schemas.microsoft.com/office/powerpoint/2010/main" val="397989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3FBB54-B694-4E22-BFC2-256C1A149CBD}"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8CC7-B07A-4172-8317-F6AA607125A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36359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4877E-9856-42FB-9DF1-913CD4B69284}"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8CC7-B07A-4172-8317-F6AA607125A0}" type="slidenum">
              <a:rPr lang="en-US" smtClean="0"/>
              <a:t>‹#›</a:t>
            </a:fld>
            <a:endParaRPr lang="en-US"/>
          </a:p>
        </p:txBody>
      </p:sp>
    </p:spTree>
    <p:extLst>
      <p:ext uri="{BB962C8B-B14F-4D97-AF65-F5344CB8AC3E}">
        <p14:creationId xmlns:p14="http://schemas.microsoft.com/office/powerpoint/2010/main" val="2010730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817C4C-EC03-427A-885D-7197143719D2}" type="datetime1">
              <a:rPr lang="en-US" smtClean="0"/>
              <a:t>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8CC7-B07A-4172-8317-F6AA607125A0}" type="slidenum">
              <a:rPr lang="en-US" smtClean="0"/>
              <a:t>‹#›</a:t>
            </a:fld>
            <a:endParaRPr lang="en-US"/>
          </a:p>
        </p:txBody>
      </p:sp>
    </p:spTree>
    <p:extLst>
      <p:ext uri="{BB962C8B-B14F-4D97-AF65-F5344CB8AC3E}">
        <p14:creationId xmlns:p14="http://schemas.microsoft.com/office/powerpoint/2010/main" val="2908598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2EC804-9483-4855-907F-EA27EA425F8E}" type="datetime1">
              <a:rPr lang="en-US" smtClean="0"/>
              <a:t>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8CC7-B07A-4172-8317-F6AA607125A0}" type="slidenum">
              <a:rPr lang="en-US" smtClean="0"/>
              <a:t>‹#›</a:t>
            </a:fld>
            <a:endParaRPr lang="en-US"/>
          </a:p>
        </p:txBody>
      </p:sp>
    </p:spTree>
    <p:extLst>
      <p:ext uri="{BB962C8B-B14F-4D97-AF65-F5344CB8AC3E}">
        <p14:creationId xmlns:p14="http://schemas.microsoft.com/office/powerpoint/2010/main" val="2192516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C238BD-2EB4-4EC9-87DD-C6601612F1B2}"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8CC7-B07A-4172-8317-F6AA607125A0}" type="slidenum">
              <a:rPr lang="en-US" smtClean="0"/>
              <a:t>‹#›</a:t>
            </a:fld>
            <a:endParaRPr lang="en-US"/>
          </a:p>
        </p:txBody>
      </p:sp>
    </p:spTree>
    <p:extLst>
      <p:ext uri="{BB962C8B-B14F-4D97-AF65-F5344CB8AC3E}">
        <p14:creationId xmlns:p14="http://schemas.microsoft.com/office/powerpoint/2010/main" val="2616145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9347CE-02A5-4D1E-A451-FD6783E6CA63}"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8CC7-B07A-4172-8317-F6AA607125A0}" type="slidenum">
              <a:rPr lang="en-US" smtClean="0"/>
              <a:t>‹#›</a:t>
            </a:fld>
            <a:endParaRPr lang="en-US"/>
          </a:p>
        </p:txBody>
      </p:sp>
    </p:spTree>
    <p:extLst>
      <p:ext uri="{BB962C8B-B14F-4D97-AF65-F5344CB8AC3E}">
        <p14:creationId xmlns:p14="http://schemas.microsoft.com/office/powerpoint/2010/main" val="170395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E6B8E91-6C0F-4F89-B829-A376BBF3CC33}"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8CC7-B07A-4172-8317-F6AA607125A0}" type="slidenum">
              <a:rPr lang="en-US" smtClean="0"/>
              <a:t>‹#›</a:t>
            </a:fld>
            <a:endParaRPr lang="en-US"/>
          </a:p>
        </p:txBody>
      </p:sp>
    </p:spTree>
    <p:extLst>
      <p:ext uri="{BB962C8B-B14F-4D97-AF65-F5344CB8AC3E}">
        <p14:creationId xmlns:p14="http://schemas.microsoft.com/office/powerpoint/2010/main" val="2456049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8A529A-1EB7-405E-A6D6-AFAEAF65A51F}"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8CC7-B07A-4172-8317-F6AA607125A0}" type="slidenum">
              <a:rPr lang="en-US" smtClean="0"/>
              <a:t>‹#›</a:t>
            </a:fld>
            <a:endParaRPr lang="en-US"/>
          </a:p>
        </p:txBody>
      </p:sp>
    </p:spTree>
    <p:extLst>
      <p:ext uri="{BB962C8B-B14F-4D97-AF65-F5344CB8AC3E}">
        <p14:creationId xmlns:p14="http://schemas.microsoft.com/office/powerpoint/2010/main" val="1866796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14AE6F-EE8E-43D6-A306-9B300AFB9636}" type="datetime1">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8CC7-B07A-4172-8317-F6AA607125A0}" type="slidenum">
              <a:rPr lang="en-US" smtClean="0"/>
              <a:t>‹#›</a:t>
            </a:fld>
            <a:endParaRPr lang="en-US"/>
          </a:p>
        </p:txBody>
      </p:sp>
    </p:spTree>
    <p:extLst>
      <p:ext uri="{BB962C8B-B14F-4D97-AF65-F5344CB8AC3E}">
        <p14:creationId xmlns:p14="http://schemas.microsoft.com/office/powerpoint/2010/main" val="180901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818A3D-075D-441E-BD1B-3F6438095345}" type="datetime1">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98CC7-B07A-4172-8317-F6AA607125A0}" type="slidenum">
              <a:rPr lang="en-US" smtClean="0"/>
              <a:t>‹#›</a:t>
            </a:fld>
            <a:endParaRPr lang="en-US"/>
          </a:p>
        </p:txBody>
      </p:sp>
    </p:spTree>
    <p:extLst>
      <p:ext uri="{BB962C8B-B14F-4D97-AF65-F5344CB8AC3E}">
        <p14:creationId xmlns:p14="http://schemas.microsoft.com/office/powerpoint/2010/main" val="338921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825D68-8D3B-4BD8-8FA9-876851C4C46B}" type="datetime1">
              <a:rPr lang="en-US" smtClean="0"/>
              <a:t>1/29/2023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A798CC7-B07A-4172-8317-F6AA607125A0}" type="slidenum">
              <a:rPr lang="en-US" smtClean="0"/>
              <a:t>‹#›</a:t>
            </a:fld>
            <a:endParaRPr lang="en-US"/>
          </a:p>
        </p:txBody>
      </p:sp>
    </p:spTree>
    <p:extLst>
      <p:ext uri="{BB962C8B-B14F-4D97-AF65-F5344CB8AC3E}">
        <p14:creationId xmlns:p14="http://schemas.microsoft.com/office/powerpoint/2010/main" val="260343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80A56F-6482-45C8-A283-1BE32E5BBD72}" type="datetime1">
              <a:rPr lang="en-US" smtClean="0"/>
              <a:t>1/29/2023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A798CC7-B07A-4172-8317-F6AA607125A0}" type="slidenum">
              <a:rPr lang="en-US" smtClean="0"/>
              <a:t>‹#›</a:t>
            </a:fld>
            <a:endParaRPr lang="en-US"/>
          </a:p>
        </p:txBody>
      </p:sp>
    </p:spTree>
    <p:extLst>
      <p:ext uri="{BB962C8B-B14F-4D97-AF65-F5344CB8AC3E}">
        <p14:creationId xmlns:p14="http://schemas.microsoft.com/office/powerpoint/2010/main" val="110650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0188537-4240-4C77-8658-E2FCBD6405B8}" type="datetime1">
              <a:rPr lang="en-US" smtClean="0"/>
              <a:t>1/29/2023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A798CC7-B07A-4172-8317-F6AA607125A0}" type="slidenum">
              <a:rPr lang="en-US" smtClean="0"/>
              <a:t>‹#›</a:t>
            </a:fld>
            <a:endParaRPr lang="en-US"/>
          </a:p>
        </p:txBody>
      </p:sp>
    </p:spTree>
    <p:extLst>
      <p:ext uri="{BB962C8B-B14F-4D97-AF65-F5344CB8AC3E}">
        <p14:creationId xmlns:p14="http://schemas.microsoft.com/office/powerpoint/2010/main" val="62066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384807-01F1-4260-B45A-8DCC563F32A4}" type="datetime1">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8CC7-B07A-4172-8317-F6AA607125A0}" type="slidenum">
              <a:rPr lang="en-US" smtClean="0"/>
              <a:t>‹#›</a:t>
            </a:fld>
            <a:endParaRPr lang="en-US"/>
          </a:p>
        </p:txBody>
      </p:sp>
    </p:spTree>
    <p:extLst>
      <p:ext uri="{BB962C8B-B14F-4D97-AF65-F5344CB8AC3E}">
        <p14:creationId xmlns:p14="http://schemas.microsoft.com/office/powerpoint/2010/main" val="250331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B347FF8-422F-439A-8CE2-7DBBF8881258}" type="datetime1">
              <a:rPr lang="en-US" smtClean="0"/>
              <a:t>1/29/2023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A798CC7-B07A-4172-8317-F6AA607125A0}" type="slidenum">
              <a:rPr lang="en-US" smtClean="0"/>
              <a:t>‹#›</a:t>
            </a:fld>
            <a:endParaRPr lang="en-US"/>
          </a:p>
        </p:txBody>
      </p:sp>
    </p:spTree>
    <p:extLst>
      <p:ext uri="{BB962C8B-B14F-4D97-AF65-F5344CB8AC3E}">
        <p14:creationId xmlns:p14="http://schemas.microsoft.com/office/powerpoint/2010/main" val="23749042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38787" y="3590222"/>
            <a:ext cx="5572241" cy="1200033"/>
          </a:xfrm>
        </p:spPr>
        <p:txBody>
          <a:bodyPr/>
          <a:lstStyle/>
          <a:p>
            <a:r>
              <a:rPr lang="en-US" sz="4000" dirty="0" smtClean="0"/>
              <a:t>            San Francisco </a:t>
            </a:r>
            <a:br>
              <a:rPr lang="en-US" sz="4000" dirty="0" smtClean="0"/>
            </a:br>
            <a:r>
              <a:rPr lang="en-US" sz="4000" dirty="0" smtClean="0"/>
              <a:t>Airport Data Analysis</a:t>
            </a:r>
            <a:endParaRPr lang="en-US" sz="4000" dirty="0"/>
          </a:p>
        </p:txBody>
      </p:sp>
      <p:sp>
        <p:nvSpPr>
          <p:cNvPr id="3" name="Subtitle 2"/>
          <p:cNvSpPr>
            <a:spLocks noGrp="1"/>
          </p:cNvSpPr>
          <p:nvPr>
            <p:ph type="subTitle" idx="1"/>
          </p:nvPr>
        </p:nvSpPr>
        <p:spPr>
          <a:xfrm>
            <a:off x="7430703" y="4790255"/>
            <a:ext cx="4562375" cy="426638"/>
          </a:xfrm>
        </p:spPr>
        <p:txBody>
          <a:bodyPr/>
          <a:lstStyle/>
          <a:p>
            <a:r>
              <a:rPr lang="en-US" dirty="0" smtClean="0">
                <a:solidFill>
                  <a:schemeClr val="accent3"/>
                </a:solidFill>
              </a:rPr>
              <a:t>Created by </a:t>
            </a:r>
            <a:r>
              <a:rPr lang="en-US" dirty="0" err="1" smtClean="0">
                <a:solidFill>
                  <a:schemeClr val="accent3"/>
                </a:solidFill>
              </a:rPr>
              <a:t>H.Achutha</a:t>
            </a:r>
            <a:r>
              <a:rPr lang="en-US" dirty="0" smtClean="0">
                <a:solidFill>
                  <a:schemeClr val="accent3"/>
                </a:solidFill>
              </a:rPr>
              <a:t> Rugvedi</a:t>
            </a:r>
            <a:endParaRPr lang="en-US" dirty="0">
              <a:solidFill>
                <a:schemeClr val="accent3"/>
              </a:solidFill>
            </a:endParaRPr>
          </a:p>
        </p:txBody>
      </p:sp>
      <p:sp>
        <p:nvSpPr>
          <p:cNvPr id="4" name="Slide Number Placeholder 3"/>
          <p:cNvSpPr>
            <a:spLocks noGrp="1"/>
          </p:cNvSpPr>
          <p:nvPr>
            <p:ph type="sldNum" sz="quarter" idx="12"/>
          </p:nvPr>
        </p:nvSpPr>
        <p:spPr/>
        <p:txBody>
          <a:bodyPr/>
          <a:lstStyle/>
          <a:p>
            <a:fld id="{1A798CC7-B07A-4172-8317-F6AA607125A0}" type="slidenum">
              <a:rPr lang="en-US" smtClean="0"/>
              <a:t>1</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2763" y="572528"/>
            <a:ext cx="1985212" cy="19852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7614" y="2390131"/>
            <a:ext cx="2143125" cy="1200150"/>
          </a:xfrm>
          <a:prstGeom prst="rect">
            <a:avLst/>
          </a:prstGeom>
        </p:spPr>
      </p:pic>
    </p:spTree>
    <p:extLst>
      <p:ext uri="{BB962C8B-B14F-4D97-AF65-F5344CB8AC3E}">
        <p14:creationId xmlns:p14="http://schemas.microsoft.com/office/powerpoint/2010/main" val="3756131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10035783" cy="566738"/>
          </a:xfrm>
        </p:spPr>
        <p:txBody>
          <a:bodyPr/>
          <a:lstStyle/>
          <a:p>
            <a:pPr algn="ctr"/>
            <a:r>
              <a:rPr lang="en-US" dirty="0" smtClean="0">
                <a:solidFill>
                  <a:schemeClr val="accent3"/>
                </a:solidFill>
              </a:rPr>
              <a:t>Data Modelling</a:t>
            </a:r>
            <a:endParaRPr lang="en-US" dirty="0">
              <a:solidFill>
                <a:schemeClr val="accent3"/>
              </a:solidFill>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13626" b="13626"/>
          <a:stretch>
            <a:fillRect/>
          </a:stretch>
        </p:blipFill>
        <p:spPr>
          <a:xfrm>
            <a:off x="1154956" y="1104063"/>
            <a:ext cx="9442459" cy="3612315"/>
          </a:xfrm>
        </p:spPr>
      </p:pic>
      <p:sp>
        <p:nvSpPr>
          <p:cNvPr id="4" name="Text Placeholder 3"/>
          <p:cNvSpPr>
            <a:spLocks noGrp="1"/>
          </p:cNvSpPr>
          <p:nvPr>
            <p:ph type="body" sz="half" idx="2"/>
          </p:nvPr>
        </p:nvSpPr>
        <p:spPr>
          <a:xfrm>
            <a:off x="1154955" y="5367325"/>
            <a:ext cx="10035783" cy="658090"/>
          </a:xfrm>
        </p:spPr>
        <p:txBody>
          <a:bodyPr>
            <a:normAutofit fontScale="85000" lnSpcReduction="20000"/>
          </a:bodyPr>
          <a:lstStyle/>
          <a:p>
            <a:r>
              <a:rPr lang="en-US" sz="2600" dirty="0" smtClean="0"/>
              <a:t>Linking the Airports data to </a:t>
            </a:r>
            <a:r>
              <a:rPr lang="en-US" sz="2600" dirty="0" err="1" smtClean="0"/>
              <a:t>airtravel</a:t>
            </a:r>
            <a:r>
              <a:rPr lang="en-US" sz="2600" dirty="0" smtClean="0"/>
              <a:t> dataset using IATA codes and their cities with  to and from city in air travel dataset.</a:t>
            </a:r>
          </a:p>
          <a:p>
            <a:endParaRPr lang="en-US" dirty="0" smtClean="0"/>
          </a:p>
        </p:txBody>
      </p:sp>
      <p:sp>
        <p:nvSpPr>
          <p:cNvPr id="5" name="Slide Number Placeholder 4"/>
          <p:cNvSpPr>
            <a:spLocks noGrp="1"/>
          </p:cNvSpPr>
          <p:nvPr>
            <p:ph type="sldNum" sz="quarter" idx="12"/>
          </p:nvPr>
        </p:nvSpPr>
        <p:spPr/>
        <p:txBody>
          <a:bodyPr/>
          <a:lstStyle/>
          <a:p>
            <a:fld id="{1A798CC7-B07A-4172-8317-F6AA607125A0}" type="slidenum">
              <a:rPr lang="en-US" smtClean="0"/>
              <a:t>10</a:t>
            </a:fld>
            <a:endParaRPr lang="en-US"/>
          </a:p>
        </p:txBody>
      </p:sp>
    </p:spTree>
    <p:extLst>
      <p:ext uri="{BB962C8B-B14F-4D97-AF65-F5344CB8AC3E}">
        <p14:creationId xmlns:p14="http://schemas.microsoft.com/office/powerpoint/2010/main" val="6015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8941"/>
          </a:xfrm>
        </p:spPr>
        <p:txBody>
          <a:bodyPr/>
          <a:lstStyle/>
          <a:p>
            <a:r>
              <a:rPr lang="en-US" b="1" u="sng" dirty="0" smtClean="0">
                <a:solidFill>
                  <a:schemeClr val="accent3"/>
                </a:solidFill>
              </a:rPr>
              <a:t>Insights:</a:t>
            </a:r>
            <a:endParaRPr lang="en-US" b="1" u="sng" dirty="0">
              <a:solidFill>
                <a:schemeClr val="accent3"/>
              </a:solidFill>
            </a:endParaRPr>
          </a:p>
        </p:txBody>
      </p:sp>
      <p:sp>
        <p:nvSpPr>
          <p:cNvPr id="3" name="Slide Number Placeholder 2"/>
          <p:cNvSpPr>
            <a:spLocks noGrp="1"/>
          </p:cNvSpPr>
          <p:nvPr>
            <p:ph type="sldNum" sz="quarter" idx="12"/>
          </p:nvPr>
        </p:nvSpPr>
        <p:spPr/>
        <p:txBody>
          <a:bodyPr/>
          <a:lstStyle/>
          <a:p>
            <a:fld id="{1A798CC7-B07A-4172-8317-F6AA607125A0}" type="slidenum">
              <a:rPr lang="en-US" smtClean="0"/>
              <a:t>11</a:t>
            </a:fld>
            <a:endParaRPr lang="en-US"/>
          </a:p>
        </p:txBody>
      </p:sp>
      <p:sp>
        <p:nvSpPr>
          <p:cNvPr id="4" name="Rectangle 3"/>
          <p:cNvSpPr/>
          <p:nvPr/>
        </p:nvSpPr>
        <p:spPr>
          <a:xfrm>
            <a:off x="808522" y="1472665"/>
            <a:ext cx="11126804" cy="4801314"/>
          </a:xfrm>
          <a:prstGeom prst="rect">
            <a:avLst/>
          </a:prstGeom>
        </p:spPr>
        <p:txBody>
          <a:bodyPr wrap="square">
            <a:spAutoFit/>
          </a:bodyPr>
          <a:lstStyle/>
          <a:p>
            <a:pPr marL="285750" indent="-285750">
              <a:buFont typeface="Wingdings" panose="05000000000000000000" pitchFamily="2" charset="2"/>
              <a:buChar char="ü"/>
            </a:pPr>
            <a:r>
              <a:rPr lang="en-US" dirty="0" smtClean="0"/>
              <a:t>  March </a:t>
            </a:r>
            <a:r>
              <a:rPr lang="en-US" dirty="0"/>
              <a:t>6th 2020 had the highest total Number of flights at 3295 and was 67.34% higher than </a:t>
            </a:r>
            <a:r>
              <a:rPr lang="en-US" dirty="0" smtClean="0"/>
              <a:t>   26th   March </a:t>
            </a:r>
            <a:r>
              <a:rPr lang="en-US" dirty="0"/>
              <a:t>2020 which had the lowest total Number of flights at 1969</a:t>
            </a:r>
            <a:r>
              <a:rPr lang="en-US" dirty="0" smtClean="0"/>
              <a:t>.</a:t>
            </a:r>
          </a:p>
          <a:p>
            <a:pPr marL="285750" indent="-285750">
              <a:buFont typeface="Wingdings" panose="05000000000000000000" pitchFamily="2" charset="2"/>
              <a:buChar char="ü"/>
            </a:pPr>
            <a:endParaRPr lang="en-US" dirty="0" smtClean="0">
              <a:effectLst/>
            </a:endParaRPr>
          </a:p>
          <a:p>
            <a:pPr marL="285750" indent="-285750">
              <a:buFont typeface="Wingdings" panose="05000000000000000000" pitchFamily="2" charset="2"/>
              <a:buChar char="ü"/>
            </a:pPr>
            <a:r>
              <a:rPr lang="en-US" dirty="0" smtClean="0"/>
              <a:t>March </a:t>
            </a:r>
            <a:r>
              <a:rPr lang="en-US" dirty="0"/>
              <a:t>6th 2020 accounted for 3.72% of total Number of </a:t>
            </a:r>
            <a:r>
              <a:rPr lang="en-US" dirty="0" smtClean="0"/>
              <a:t>flights.</a:t>
            </a:r>
          </a:p>
          <a:p>
            <a:pPr marL="285750" indent="-285750">
              <a:buFont typeface="Wingdings" panose="05000000000000000000" pitchFamily="2" charset="2"/>
              <a:buChar char="ü"/>
            </a:pPr>
            <a:endParaRPr lang="en-US" dirty="0" smtClean="0">
              <a:effectLst/>
            </a:endParaRPr>
          </a:p>
          <a:p>
            <a:pPr marL="285750" indent="-285750">
              <a:buFont typeface="Wingdings" panose="05000000000000000000" pitchFamily="2" charset="2"/>
              <a:buChar char="ü"/>
            </a:pPr>
            <a:r>
              <a:rPr lang="en-US" dirty="0" smtClean="0"/>
              <a:t>Across </a:t>
            </a:r>
            <a:r>
              <a:rPr lang="en-US" dirty="0"/>
              <a:t>all 31 Days of march 2020,Total Number of flights ranged from 1969 to 3295</a:t>
            </a:r>
            <a:r>
              <a:rPr lang="en-US" dirty="0" smtClean="0"/>
              <a:t>.</a:t>
            </a:r>
          </a:p>
          <a:p>
            <a:pPr marL="285750" indent="-285750">
              <a:buFont typeface="Wingdings" panose="05000000000000000000" pitchFamily="2" charset="2"/>
              <a:buChar char="ü"/>
            </a:pPr>
            <a:endParaRPr lang="en-US" dirty="0" smtClean="0">
              <a:effectLst/>
            </a:endParaRPr>
          </a:p>
          <a:p>
            <a:pPr marL="285750" indent="-285750">
              <a:buFont typeface="Wingdings" panose="05000000000000000000" pitchFamily="2" charset="2"/>
              <a:buChar char="ü"/>
            </a:pPr>
            <a:r>
              <a:rPr lang="en-US" dirty="0" smtClean="0"/>
              <a:t>Maximum </a:t>
            </a:r>
            <a:r>
              <a:rPr lang="en-US" dirty="0"/>
              <a:t>number of flights have flown in SFO-LAX route (4036) in March </a:t>
            </a:r>
            <a:r>
              <a:rPr lang="en-US" dirty="0" smtClean="0"/>
              <a:t>2020.</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smtClean="0">
                <a:latin typeface="Segoe UI Light" panose="020B0502040204020203" pitchFamily="34" charset="0"/>
              </a:rPr>
              <a:t>Los </a:t>
            </a:r>
            <a:r>
              <a:rPr lang="en-US" b="1" dirty="0">
                <a:latin typeface="Segoe UI Light" panose="020B0502040204020203" pitchFamily="34" charset="0"/>
              </a:rPr>
              <a:t>Angeles was the most frequent destination from San Francisco airport with a Count of </a:t>
            </a:r>
            <a:r>
              <a:rPr lang="en-US" b="1" dirty="0" smtClean="0">
                <a:latin typeface="Segoe UI Light" panose="020B0502040204020203" pitchFamily="34" charset="0"/>
              </a:rPr>
              <a:t>4,036 </a:t>
            </a:r>
            <a:r>
              <a:rPr lang="en-US" b="1" dirty="0">
                <a:latin typeface="Segoe UI Light" panose="020B0502040204020203" pitchFamily="34" charset="0"/>
              </a:rPr>
              <a:t>followed by </a:t>
            </a:r>
            <a:r>
              <a:rPr lang="en-US" b="1" dirty="0" smtClean="0">
                <a:latin typeface="Segoe UI Light" panose="020B0502040204020203" pitchFamily="34" charset="0"/>
              </a:rPr>
              <a:t>       New </a:t>
            </a:r>
            <a:r>
              <a:rPr lang="en-US" b="1" dirty="0">
                <a:latin typeface="Segoe UI Light" panose="020B0502040204020203" pitchFamily="34" charset="0"/>
              </a:rPr>
              <a:t>York and Seattle</a:t>
            </a:r>
            <a:r>
              <a:rPr lang="en-US" b="1" dirty="0" smtClean="0">
                <a:latin typeface="Segoe UI Light" panose="020B0502040204020203" pitchFamily="34" charset="0"/>
              </a:rPr>
              <a: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smtClean="0">
                <a:latin typeface="Segoe UI Light" panose="020B0502040204020203" pitchFamily="34" charset="0"/>
              </a:rPr>
              <a:t>Los </a:t>
            </a:r>
            <a:r>
              <a:rPr lang="en-US" b="1" dirty="0">
                <a:latin typeface="Segoe UI Light" panose="020B0502040204020203" pitchFamily="34" charset="0"/>
              </a:rPr>
              <a:t>Angeles accounted for 8.63% of the flights Taken off from San </a:t>
            </a:r>
            <a:r>
              <a:rPr lang="en-US" b="1" dirty="0" smtClean="0">
                <a:latin typeface="Segoe UI Light" panose="020B0502040204020203" pitchFamily="34" charset="0"/>
              </a:rPr>
              <a:t>Francisco</a:t>
            </a:r>
          </a:p>
          <a:p>
            <a:pPr marL="285750" indent="-285750">
              <a:buFont typeface="Wingdings" panose="05000000000000000000" pitchFamily="2" charset="2"/>
              <a:buChar char="ü"/>
            </a:pPr>
            <a:endParaRPr lang="en-US" dirty="0" smtClean="0">
              <a:effectLst/>
            </a:endParaRPr>
          </a:p>
          <a:p>
            <a:pPr marL="285750" indent="-285750">
              <a:buFont typeface="Wingdings" panose="05000000000000000000" pitchFamily="2" charset="2"/>
              <a:buChar char="ü"/>
            </a:pPr>
            <a:endParaRPr lang="en-US" dirty="0" smtClean="0">
              <a:effectLst/>
            </a:endParaRPr>
          </a:p>
          <a:p>
            <a:pPr marL="285750" indent="-285750">
              <a:buFont typeface="Wingdings" panose="05000000000000000000" pitchFamily="2" charset="2"/>
              <a:buChar char="ü"/>
            </a:pPr>
            <a:r>
              <a:rPr lang="en-US" b="1" dirty="0">
                <a:latin typeface="Segoe UI Bold" panose="020B0802040204020203" pitchFamily="34" charset="0"/>
              </a:rPr>
              <a:t>﻿﻿ </a:t>
            </a:r>
            <a:r>
              <a:rPr lang="en-US" b="1" dirty="0" smtClean="0">
                <a:latin typeface="Segoe UI Light" panose="020B0502040204020203" pitchFamily="34" charset="0"/>
              </a:rPr>
              <a:t>Week </a:t>
            </a:r>
            <a:r>
              <a:rPr lang="en-US" b="1" dirty="0">
                <a:latin typeface="Segoe UI Light" panose="020B0502040204020203" pitchFamily="34" charset="0"/>
              </a:rPr>
              <a:t>4 was the busiest week with 35% of the Month</a:t>
            </a:r>
            <a:r>
              <a:rPr lang="en-US" b="1" dirty="0" smtClean="0">
                <a:latin typeface="Segoe UI Light" panose="020B0502040204020203" pitchFamily="34" charset="0"/>
              </a:rPr>
              <a:t>.</a:t>
            </a:r>
            <a:r>
              <a:rPr lang="en-US" dirty="0" smtClean="0">
                <a:effectLst/>
              </a:rPr>
              <a:t/>
            </a:r>
            <a:br>
              <a:rPr lang="en-US" dirty="0" smtClean="0">
                <a:effectLst/>
              </a:rPr>
            </a:br>
            <a:endParaRPr lang="en-US" dirty="0"/>
          </a:p>
        </p:txBody>
      </p:sp>
      <p:sp>
        <p:nvSpPr>
          <p:cNvPr id="5" name="Right Arrow 4"/>
          <p:cNvSpPr/>
          <p:nvPr/>
        </p:nvSpPr>
        <p:spPr>
          <a:xfrm flipV="1">
            <a:off x="5789595" y="651864"/>
            <a:ext cx="45719" cy="4571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47222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0698"/>
          </a:xfrm>
        </p:spPr>
        <p:txBody>
          <a:bodyPr/>
          <a:lstStyle/>
          <a:p>
            <a:r>
              <a:rPr lang="en-US" b="1" u="sng" dirty="0" smtClean="0">
                <a:solidFill>
                  <a:schemeClr val="accent3"/>
                </a:solidFill>
              </a:rPr>
              <a:t>Insights:</a:t>
            </a:r>
            <a:endParaRPr lang="en-US" b="1" u="sng" dirty="0">
              <a:solidFill>
                <a:schemeClr val="accent3"/>
              </a:solidFill>
            </a:endParaRPr>
          </a:p>
        </p:txBody>
      </p:sp>
      <p:sp>
        <p:nvSpPr>
          <p:cNvPr id="3" name="Slide Number Placeholder 2"/>
          <p:cNvSpPr>
            <a:spLocks noGrp="1"/>
          </p:cNvSpPr>
          <p:nvPr>
            <p:ph type="sldNum" sz="quarter" idx="12"/>
          </p:nvPr>
        </p:nvSpPr>
        <p:spPr/>
        <p:txBody>
          <a:bodyPr/>
          <a:lstStyle/>
          <a:p>
            <a:fld id="{1A798CC7-B07A-4172-8317-F6AA607125A0}" type="slidenum">
              <a:rPr lang="en-US" smtClean="0"/>
              <a:t>12</a:t>
            </a:fld>
            <a:endParaRPr lang="en-US"/>
          </a:p>
        </p:txBody>
      </p:sp>
      <p:sp>
        <p:nvSpPr>
          <p:cNvPr id="4" name="Rectangle 3"/>
          <p:cNvSpPr/>
          <p:nvPr/>
        </p:nvSpPr>
        <p:spPr>
          <a:xfrm>
            <a:off x="1049154" y="1720840"/>
            <a:ext cx="10318282" cy="3416320"/>
          </a:xfrm>
          <a:prstGeom prst="rect">
            <a:avLst/>
          </a:prstGeom>
        </p:spPr>
        <p:txBody>
          <a:bodyPr wrap="square">
            <a:spAutoFit/>
          </a:bodyPr>
          <a:lstStyle/>
          <a:p>
            <a:pPr marL="285750" indent="-285750">
              <a:buFont typeface="Wingdings" panose="05000000000000000000" pitchFamily="2" charset="2"/>
              <a:buChar char="ü"/>
            </a:pPr>
            <a:r>
              <a:rPr lang="en-US" b="1" dirty="0" smtClean="0">
                <a:latin typeface="Segoe UI Light" panose="020B0502040204020203" pitchFamily="34" charset="0"/>
              </a:rPr>
              <a:t>The Count of Reschedule Flights was 44,116, followed by On-time at 30,129 and Delay at 14,276.</a:t>
            </a:r>
          </a:p>
          <a:p>
            <a:r>
              <a:rPr lang="en-US" b="1" dirty="0" smtClean="0">
                <a:latin typeface="Segoe UI Light" panose="020B0502040204020203" pitchFamily="34" charset="0"/>
              </a:rPr>
              <a:t>﻿﻿</a:t>
            </a:r>
            <a:endParaRPr lang="en-US" dirty="0" smtClean="0">
              <a:effectLst/>
            </a:endParaRPr>
          </a:p>
          <a:p>
            <a:pPr marL="285750" indent="-285750">
              <a:buFont typeface="Wingdings" panose="05000000000000000000" pitchFamily="2" charset="2"/>
              <a:buChar char="ü"/>
            </a:pPr>
            <a:r>
              <a:rPr lang="en-US" b="1" dirty="0" smtClean="0">
                <a:latin typeface="Segoe UI Light" panose="020B0502040204020203" pitchFamily="34" charset="0"/>
              </a:rPr>
              <a:t>Reschedule accounted for 49.84% of the Count of Flight Status.﻿﻿</a:t>
            </a:r>
          </a:p>
          <a:p>
            <a:pPr marL="285750" indent="-285750">
              <a:buFont typeface="Wingdings" panose="05000000000000000000" pitchFamily="2" charset="2"/>
              <a:buChar char="ü"/>
            </a:pPr>
            <a:endParaRPr lang="en-US" dirty="0" smtClean="0">
              <a:effectLst/>
            </a:endParaRPr>
          </a:p>
          <a:p>
            <a:pPr marL="285750" indent="-285750">
              <a:buFont typeface="Wingdings" panose="05000000000000000000" pitchFamily="2" charset="2"/>
              <a:buChar char="ü"/>
            </a:pPr>
            <a:r>
              <a:rPr lang="en-US" b="1" dirty="0" smtClean="0">
                <a:latin typeface="Segoe UI Light" panose="020B0502040204020203" pitchFamily="34" charset="0"/>
              </a:rPr>
              <a:t>﻿Terminal 3 was the busiest terminal at 35,727, followed by Terminal 2, International Terminal, and Terminal 1.﻿﻿</a:t>
            </a:r>
          </a:p>
          <a:p>
            <a:pPr marL="285750" indent="-285750">
              <a:buFont typeface="Wingdings" panose="05000000000000000000" pitchFamily="2" charset="2"/>
              <a:buChar char="ü"/>
            </a:pPr>
            <a:endParaRPr lang="en-US" dirty="0" smtClean="0">
              <a:effectLst/>
            </a:endParaRPr>
          </a:p>
          <a:p>
            <a:pPr marL="285750" indent="-285750">
              <a:buFont typeface="Wingdings" panose="05000000000000000000" pitchFamily="2" charset="2"/>
              <a:buChar char="ü"/>
            </a:pPr>
            <a:r>
              <a:rPr lang="en-US" b="1" dirty="0" smtClean="0">
                <a:latin typeface="Segoe UI Light" panose="020B0502040204020203" pitchFamily="34" charset="0"/>
              </a:rPr>
              <a:t>Terminal 3 was accountable for 46.92% of the Count of Terminal.﻿﻿</a:t>
            </a:r>
          </a:p>
          <a:p>
            <a:pPr marL="285750" indent="-285750">
              <a:buFont typeface="Wingdings" panose="05000000000000000000" pitchFamily="2" charset="2"/>
              <a:buChar char="ü"/>
            </a:pPr>
            <a:endParaRPr lang="en-US" dirty="0" smtClean="0">
              <a:effectLst/>
            </a:endParaRPr>
          </a:p>
          <a:p>
            <a:pPr marL="285750" indent="-285750">
              <a:buFont typeface="Wingdings" panose="05000000000000000000" pitchFamily="2" charset="2"/>
              <a:buChar char="ü"/>
            </a:pPr>
            <a:r>
              <a:rPr lang="en-US" b="1" dirty="0" smtClean="0">
                <a:latin typeface="Segoe UI Light" panose="020B0502040204020203" pitchFamily="34" charset="0"/>
              </a:rPr>
              <a:t>﻿</a:t>
            </a:r>
            <a:r>
              <a:rPr lang="en-US" dirty="0" smtClean="0"/>
              <a:t> </a:t>
            </a:r>
            <a:r>
              <a:rPr lang="en-US" b="1" dirty="0" smtClean="0">
                <a:latin typeface="Segoe UI Light" panose="020B0502040204020203" pitchFamily="34" charset="0"/>
              </a:rPr>
              <a:t>Count of Landed flights was 45,573 which was higher than the take-off flights that are 42,948.</a:t>
            </a:r>
          </a:p>
          <a:p>
            <a:pPr marL="285750" indent="-285750">
              <a:buFont typeface="Wingdings" panose="05000000000000000000" pitchFamily="2" charset="2"/>
              <a:buChar char="ü"/>
            </a:pPr>
            <a:endParaRPr lang="en-US" dirty="0" smtClean="0">
              <a:effectLst/>
            </a:endParaRPr>
          </a:p>
          <a:p>
            <a:pPr marL="285750" indent="-285750">
              <a:buFont typeface="Wingdings" panose="05000000000000000000" pitchFamily="2" charset="2"/>
              <a:buChar char="ü"/>
            </a:pPr>
            <a:r>
              <a:rPr lang="en-US" b="1" dirty="0" smtClean="0">
                <a:latin typeface="Segoe UI Light" panose="020B0502040204020203" pitchFamily="34" charset="0"/>
              </a:rPr>
              <a:t>﻿﻿﻿﻿</a:t>
            </a:r>
            <a:r>
              <a:rPr lang="en-US" dirty="0" smtClean="0"/>
              <a:t> </a:t>
            </a:r>
            <a:r>
              <a:rPr lang="en-US" b="1" dirty="0" smtClean="0">
                <a:latin typeface="Segoe UI Light" panose="020B0502040204020203" pitchFamily="34" charset="0"/>
              </a:rPr>
              <a:t>Landed flights in San </a:t>
            </a:r>
            <a:r>
              <a:rPr lang="en-US" b="1" dirty="0" err="1" smtClean="0">
                <a:latin typeface="Segoe UI Light" panose="020B0502040204020203" pitchFamily="34" charset="0"/>
              </a:rPr>
              <a:t>Fransisco</a:t>
            </a:r>
            <a:r>
              <a:rPr lang="en-US" b="1" dirty="0" smtClean="0">
                <a:latin typeface="Segoe UI Light" panose="020B0502040204020203" pitchFamily="34" charset="0"/>
              </a:rPr>
              <a:t> were accountable for 51.48%.</a:t>
            </a:r>
            <a:endParaRPr lang="en-US" dirty="0"/>
          </a:p>
        </p:txBody>
      </p:sp>
    </p:spTree>
    <p:extLst>
      <p:ext uri="{BB962C8B-B14F-4D97-AF65-F5344CB8AC3E}">
        <p14:creationId xmlns:p14="http://schemas.microsoft.com/office/powerpoint/2010/main" val="2096936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98CC7-B07A-4172-8317-F6AA607125A0}" type="slidenum">
              <a:rPr lang="en-US" smtClean="0"/>
              <a:t>13</a:t>
            </a:fld>
            <a:endParaRPr lang="en-US"/>
          </a:p>
        </p:txBody>
      </p:sp>
      <p:sp>
        <p:nvSpPr>
          <p:cNvPr id="3" name="TextBox 2"/>
          <p:cNvSpPr txBox="1"/>
          <p:nvPr/>
        </p:nvSpPr>
        <p:spPr>
          <a:xfrm>
            <a:off x="5419023" y="3099334"/>
            <a:ext cx="3397717" cy="584775"/>
          </a:xfrm>
          <a:prstGeom prst="rect">
            <a:avLst/>
          </a:prstGeom>
          <a:noFill/>
        </p:spPr>
        <p:txBody>
          <a:bodyPr wrap="square" rtlCol="0">
            <a:spAutoFit/>
          </a:bodyPr>
          <a:lstStyle/>
          <a:p>
            <a:r>
              <a:rPr lang="en-US" sz="3200" dirty="0" smtClean="0"/>
              <a:t>Thank You</a:t>
            </a:r>
            <a:endParaRPr lang="en-US" sz="3200" dirty="0"/>
          </a:p>
        </p:txBody>
      </p:sp>
    </p:spTree>
    <p:extLst>
      <p:ext uri="{BB962C8B-B14F-4D97-AF65-F5344CB8AC3E}">
        <p14:creationId xmlns:p14="http://schemas.microsoft.com/office/powerpoint/2010/main" val="304725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8863649" cy="750440"/>
          </a:xfrm>
        </p:spPr>
        <p:txBody>
          <a:bodyPr/>
          <a:lstStyle/>
          <a:p>
            <a:r>
              <a:rPr lang="en-US" b="1" u="sng" dirty="0" smtClean="0">
                <a:solidFill>
                  <a:schemeClr val="accent3"/>
                </a:solidFill>
              </a:rPr>
              <a:t>Problem Statement:</a:t>
            </a:r>
            <a:endParaRPr lang="en-US" b="1" u="sng" dirty="0">
              <a:solidFill>
                <a:schemeClr val="accent3"/>
              </a:solidFill>
            </a:endParaRPr>
          </a:p>
        </p:txBody>
      </p:sp>
      <p:sp>
        <p:nvSpPr>
          <p:cNvPr id="3" name="Slide Number Placeholder 2"/>
          <p:cNvSpPr>
            <a:spLocks noGrp="1"/>
          </p:cNvSpPr>
          <p:nvPr>
            <p:ph type="sldNum" sz="quarter" idx="12"/>
          </p:nvPr>
        </p:nvSpPr>
        <p:spPr/>
        <p:txBody>
          <a:bodyPr/>
          <a:lstStyle/>
          <a:p>
            <a:fld id="{1A798CC7-B07A-4172-8317-F6AA607125A0}" type="slidenum">
              <a:rPr lang="en-US" smtClean="0"/>
              <a:t>2</a:t>
            </a:fld>
            <a:endParaRPr lang="en-US"/>
          </a:p>
        </p:txBody>
      </p:sp>
      <p:sp>
        <p:nvSpPr>
          <p:cNvPr id="4" name="Rectangle 3"/>
          <p:cNvSpPr/>
          <p:nvPr/>
        </p:nvSpPr>
        <p:spPr>
          <a:xfrm>
            <a:off x="1703671" y="1491917"/>
            <a:ext cx="9365381" cy="3785652"/>
          </a:xfrm>
          <a:prstGeom prst="rect">
            <a:avLst/>
          </a:prstGeom>
        </p:spPr>
        <p:txBody>
          <a:bodyPr wrap="square">
            <a:spAutoFit/>
          </a:bodyPr>
          <a:lstStyle/>
          <a:p>
            <a:r>
              <a:rPr lang="en-US" sz="2400" b="1" dirty="0" smtClean="0">
                <a:latin typeface="Arial Rounded MT Bold" panose="020F0704030504030204" pitchFamily="34" charset="0"/>
              </a:rPr>
              <a:t>Learn to develop Airport and Airline data analysis dashboard development. Prepare a project to identify where the various flights are going and what will be the busiest and most used routes from the airport. Also, create a hidden filter within the dashboard.</a:t>
            </a:r>
          </a:p>
          <a:p>
            <a:endParaRPr lang="en-US" sz="2400" b="0" i="0" dirty="0" smtClean="0">
              <a:effectLst/>
              <a:latin typeface="Arial Rounded MT Bold" panose="020F0704030504030204" pitchFamily="34" charset="0"/>
            </a:endParaRPr>
          </a:p>
          <a:p>
            <a:r>
              <a:rPr lang="en-US" sz="2400" b="1" dirty="0" smtClean="0">
                <a:latin typeface="Arial Rounded MT Bold" panose="020F0704030504030204" pitchFamily="34" charset="0"/>
              </a:rPr>
              <a:t>Find key metrics and factors and show the meaningful relationships between attributes.</a:t>
            </a:r>
          </a:p>
          <a:p>
            <a:endParaRPr lang="en-US" sz="2400" b="0" i="0" dirty="0" smtClean="0">
              <a:effectLst/>
              <a:latin typeface="Arial Rounded MT Bold" panose="020F0704030504030204" pitchFamily="34" charset="0"/>
            </a:endParaRPr>
          </a:p>
          <a:p>
            <a:r>
              <a:rPr lang="en-US" sz="2400" b="1" dirty="0" smtClean="0">
                <a:latin typeface="Arial Rounded MT Bold" panose="020F0704030504030204" pitchFamily="34" charset="0"/>
              </a:rPr>
              <a:t>Do your own research and come up with your findings.</a:t>
            </a:r>
            <a:endParaRPr lang="en-US" sz="2400" b="0" i="0" dirty="0">
              <a:effectLst/>
              <a:latin typeface="Arial Rounded MT Bold" panose="020F0704030504030204" pitchFamily="34" charset="0"/>
            </a:endParaRPr>
          </a:p>
        </p:txBody>
      </p:sp>
    </p:spTree>
    <p:extLst>
      <p:ext uri="{BB962C8B-B14F-4D97-AF65-F5344CB8AC3E}">
        <p14:creationId xmlns:p14="http://schemas.microsoft.com/office/powerpoint/2010/main" val="1028542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4185" y="847023"/>
            <a:ext cx="7846649" cy="760396"/>
          </a:xfrm>
        </p:spPr>
        <p:txBody>
          <a:bodyPr/>
          <a:lstStyle/>
          <a:p>
            <a:pPr algn="ctr"/>
            <a:r>
              <a:rPr lang="en-US" b="1" dirty="0" smtClean="0">
                <a:solidFill>
                  <a:schemeClr val="accent3"/>
                </a:solidFill>
              </a:rPr>
              <a:t>APPROACH</a:t>
            </a:r>
            <a:endParaRPr lang="en-US" b="1" dirty="0">
              <a:solidFill>
                <a:schemeClr val="accent3"/>
              </a:solidFill>
            </a:endParaRPr>
          </a:p>
        </p:txBody>
      </p:sp>
      <p:sp>
        <p:nvSpPr>
          <p:cNvPr id="3" name="Slide Number Placeholder 2"/>
          <p:cNvSpPr>
            <a:spLocks noGrp="1"/>
          </p:cNvSpPr>
          <p:nvPr>
            <p:ph type="sldNum" sz="quarter" idx="12"/>
          </p:nvPr>
        </p:nvSpPr>
        <p:spPr/>
        <p:txBody>
          <a:bodyPr/>
          <a:lstStyle/>
          <a:p>
            <a:fld id="{1A798CC7-B07A-4172-8317-F6AA607125A0}" type="slidenum">
              <a:rPr lang="en-US" smtClean="0"/>
              <a:t>3</a:t>
            </a:fld>
            <a:endParaRPr lang="en-US"/>
          </a:p>
        </p:txBody>
      </p:sp>
      <p:graphicFrame>
        <p:nvGraphicFramePr>
          <p:cNvPr id="4" name="Content Placeholder 2" descr="SmartArt timeline">
            <a:extLst>
              <a:ext uri="{FF2B5EF4-FFF2-40B4-BE49-F238E27FC236}">
                <a16:creationId xmlns="" xmlns:a16="http://schemas.microsoft.com/office/drawing/2014/main" id="{613FC9B6-ED9E-4F51-A217-156DA01928CD}"/>
              </a:ext>
            </a:extLst>
          </p:cNvPr>
          <p:cNvGraphicFramePr/>
          <p:nvPr>
            <p:extLst>
              <p:ext uri="{D42A27DB-BD31-4B8C-83A1-F6EECF244321}">
                <p14:modId xmlns:p14="http://schemas.microsoft.com/office/powerpoint/2010/main" val="725402514"/>
              </p:ext>
            </p:extLst>
          </p:nvPr>
        </p:nvGraphicFramePr>
        <p:xfrm>
          <a:off x="1066799" y="2146434"/>
          <a:ext cx="10483049" cy="3889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5864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98CC7-B07A-4172-8317-F6AA607125A0}" type="slidenum">
              <a:rPr lang="en-US" smtClean="0"/>
              <a:t>4</a:t>
            </a:fld>
            <a:endParaRPr lang="en-US"/>
          </a:p>
        </p:txBody>
      </p:sp>
      <p:pic>
        <p:nvPicPr>
          <p:cNvPr id="3" name="Content Placeholder 4">
            <a:extLst>
              <a:ext uri="{FF2B5EF4-FFF2-40B4-BE49-F238E27FC236}">
                <a16:creationId xmlns="" xmlns:a16="http://schemas.microsoft.com/office/drawing/2014/main" id="{5269F75D-29EB-4DF8-A356-BC0B83B1D540}"/>
              </a:ext>
            </a:extLst>
          </p:cNvPr>
          <p:cNvPicPr>
            <a:picLocks noChangeAspect="1"/>
          </p:cNvPicPr>
          <p:nvPr/>
        </p:nvPicPr>
        <p:blipFill>
          <a:blip r:embed="rId2"/>
          <a:stretch>
            <a:fillRect/>
          </a:stretch>
        </p:blipFill>
        <p:spPr>
          <a:xfrm>
            <a:off x="1215056" y="1309484"/>
            <a:ext cx="10058400" cy="5056480"/>
          </a:xfrm>
          <a:prstGeom prst="rect">
            <a:avLst/>
          </a:prstGeom>
        </p:spPr>
      </p:pic>
    </p:spTree>
    <p:extLst>
      <p:ext uri="{BB962C8B-B14F-4D97-AF65-F5344CB8AC3E}">
        <p14:creationId xmlns:p14="http://schemas.microsoft.com/office/powerpoint/2010/main" val="3455160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0" y="452718"/>
            <a:ext cx="7151571" cy="1327956"/>
          </a:xfrm>
        </p:spPr>
        <p:txBody>
          <a:bodyPr/>
          <a:lstStyle/>
          <a:p>
            <a:pPr algn="ctr"/>
            <a:r>
              <a:rPr lang="en-US" b="1" u="sng" dirty="0" smtClean="0">
                <a:solidFill>
                  <a:schemeClr val="accent3"/>
                </a:solidFill>
              </a:rPr>
              <a:t>Why we do Airport</a:t>
            </a:r>
            <a:r>
              <a:rPr lang="en-US" u="sng" dirty="0" smtClean="0">
                <a:solidFill>
                  <a:schemeClr val="accent3"/>
                </a:solidFill>
              </a:rPr>
              <a:t> </a:t>
            </a:r>
            <a:r>
              <a:rPr lang="en-US" b="1" u="sng" dirty="0">
                <a:solidFill>
                  <a:schemeClr val="accent3"/>
                </a:solidFill>
              </a:rPr>
              <a:t>D</a:t>
            </a:r>
            <a:r>
              <a:rPr lang="en-US" b="1" u="sng" dirty="0" smtClean="0">
                <a:solidFill>
                  <a:schemeClr val="accent3"/>
                </a:solidFill>
              </a:rPr>
              <a:t>ata</a:t>
            </a:r>
            <a:r>
              <a:rPr lang="en-US" u="sng" dirty="0" smtClean="0">
                <a:solidFill>
                  <a:schemeClr val="accent3"/>
                </a:solidFill>
              </a:rPr>
              <a:t> </a:t>
            </a:r>
            <a:r>
              <a:rPr lang="en-US" b="1" u="sng" dirty="0" smtClean="0">
                <a:solidFill>
                  <a:schemeClr val="accent3"/>
                </a:solidFill>
              </a:rPr>
              <a:t>Analysis</a:t>
            </a:r>
            <a:r>
              <a:rPr lang="en-US" u="sng" dirty="0" smtClean="0">
                <a:solidFill>
                  <a:schemeClr val="accent3"/>
                </a:solidFill>
              </a:rPr>
              <a:t>?</a:t>
            </a:r>
            <a:endParaRPr lang="en-US" u="sng" dirty="0">
              <a:solidFill>
                <a:schemeClr val="accent3"/>
              </a:solidFill>
            </a:endParaRPr>
          </a:p>
        </p:txBody>
      </p:sp>
      <p:sp>
        <p:nvSpPr>
          <p:cNvPr id="3" name="Slide Number Placeholder 2"/>
          <p:cNvSpPr>
            <a:spLocks noGrp="1"/>
          </p:cNvSpPr>
          <p:nvPr>
            <p:ph type="sldNum" sz="quarter" idx="12"/>
          </p:nvPr>
        </p:nvSpPr>
        <p:spPr/>
        <p:txBody>
          <a:bodyPr/>
          <a:lstStyle/>
          <a:p>
            <a:fld id="{1A798CC7-B07A-4172-8317-F6AA607125A0}" type="slidenum">
              <a:rPr lang="en-US" smtClean="0"/>
              <a:t>5</a:t>
            </a:fld>
            <a:endParaRPr lang="en-US"/>
          </a:p>
        </p:txBody>
      </p:sp>
      <p:sp>
        <p:nvSpPr>
          <p:cNvPr id="4" name="Rectangle 3"/>
          <p:cNvSpPr/>
          <p:nvPr/>
        </p:nvSpPr>
        <p:spPr>
          <a:xfrm>
            <a:off x="1257701" y="2613856"/>
            <a:ext cx="9176084" cy="2831544"/>
          </a:xfrm>
          <a:prstGeom prst="rect">
            <a:avLst/>
          </a:prstGeom>
        </p:spPr>
        <p:txBody>
          <a:bodyPr wrap="square">
            <a:spAutoFit/>
          </a:bodyPr>
          <a:lstStyle/>
          <a:p>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Airport</a:t>
            </a:r>
            <a:r>
              <a:rPr lang="en-IN" sz="2000" b="1" spc="15"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data</a:t>
            </a:r>
            <a:r>
              <a:rPr lang="en-IN" sz="2000" b="1" spc="-35"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analytics</a:t>
            </a:r>
            <a:r>
              <a:rPr lang="en-IN" sz="2000" b="1" spc="-20"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are</a:t>
            </a:r>
            <a:r>
              <a:rPr lang="en-IN" sz="2000" b="1" spc="-10"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considered</a:t>
            </a:r>
            <a:r>
              <a:rPr lang="en-IN" sz="2000" b="1" spc="-5"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the</a:t>
            </a:r>
            <a:r>
              <a:rPr lang="en-IN" sz="2000" b="1" spc="-15"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enabler to</a:t>
            </a:r>
            <a:r>
              <a:rPr lang="en-IN" sz="2000" b="1" spc="-10"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unleash</a:t>
            </a:r>
            <a:r>
              <a:rPr lang="en-IN" sz="2000" b="1" spc="-30"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key</a:t>
            </a:r>
            <a:r>
              <a:rPr lang="en-IN" sz="2000" b="1" spc="-30"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information</a:t>
            </a:r>
            <a:r>
              <a:rPr lang="en-IN" sz="2000" b="1" spc="-30"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and</a:t>
            </a:r>
            <a:r>
              <a:rPr lang="en-IN" sz="2000" b="1" spc="-10"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knowledge</a:t>
            </a:r>
            <a:r>
              <a:rPr lang="en-IN" sz="2000" b="1" spc="-10"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that</a:t>
            </a:r>
            <a:r>
              <a:rPr lang="en-IN" sz="2000" b="1" spc="-285"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will help to address many of the key areas where airports face challenges. </a:t>
            </a:r>
          </a:p>
          <a:p>
            <a:endParaRPr lang="en-IN" sz="2000" b="1" dirty="0">
              <a:latin typeface="Arial Rounded MT Bold" panose="020F0704030504030204" pitchFamily="34" charset="0"/>
              <a:ea typeface="Times New Roman" panose="02020603050405020304" pitchFamily="18" charset="0"/>
              <a:cs typeface="Arial" panose="020B0604020202020204" pitchFamily="34" charset="0"/>
            </a:endParaRPr>
          </a:p>
          <a:p>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These areas extend to</a:t>
            </a:r>
            <a:r>
              <a:rPr lang="en-IN" sz="2000" b="1" spc="-285"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almost every facet of airport processes, from purely operational ones – such as airport resource</a:t>
            </a:r>
            <a:r>
              <a:rPr lang="en-IN" sz="2000" b="1" spc="5"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usage</a:t>
            </a:r>
            <a:r>
              <a:rPr lang="en-IN" sz="2000" b="1" spc="-5"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optimization,</a:t>
            </a:r>
            <a:r>
              <a:rPr lang="en-IN" sz="2000" b="1" spc="35"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maintenance,</a:t>
            </a:r>
            <a:r>
              <a:rPr lang="en-IN" sz="2000" b="1" spc="10"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and</a:t>
            </a:r>
            <a:r>
              <a:rPr lang="en-IN" sz="2000" b="1" spc="5"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airport capacity</a:t>
            </a:r>
            <a:r>
              <a:rPr lang="en-IN" sz="2000" b="1" spc="-10"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a:t>
            </a:r>
            <a:r>
              <a:rPr lang="en-IN" sz="2000" b="1" spc="5"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to non–aeronautical</a:t>
            </a:r>
            <a:r>
              <a:rPr lang="en-IN" sz="2000" b="1" spc="-40"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revenue</a:t>
            </a:r>
            <a:r>
              <a:rPr lang="en-IN" sz="2000" b="1" spc="5"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intensification</a:t>
            </a:r>
            <a:r>
              <a:rPr lang="en-IN" sz="2000" b="1" spc="-20"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and</a:t>
            </a:r>
            <a:r>
              <a:rPr lang="en-IN" sz="2000" b="1" spc="10"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passenger</a:t>
            </a:r>
            <a:r>
              <a:rPr lang="en-IN" sz="2000" b="1" spc="10"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experience</a:t>
            </a:r>
            <a:r>
              <a:rPr lang="en-IN" sz="2000" b="1" spc="30" dirty="0" smtClean="0">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b="1" dirty="0" smtClean="0">
                <a:effectLst/>
                <a:latin typeface="Arial Rounded MT Bold" panose="020F0704030504030204" pitchFamily="34" charset="0"/>
                <a:ea typeface="Times New Roman" panose="02020603050405020304" pitchFamily="18" charset="0"/>
                <a:cs typeface="Arial" panose="020B0604020202020204" pitchFamily="34" charset="0"/>
              </a:rPr>
              <a:t>maximization.</a:t>
            </a:r>
            <a:endParaRPr lang="en-IN" sz="2000" b="1" dirty="0" smtClean="0">
              <a:effectLst/>
              <a:latin typeface="Arial Rounded MT Bold" panose="020F07040305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2000615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9690"/>
          </a:xfrm>
        </p:spPr>
        <p:txBody>
          <a:bodyPr/>
          <a:lstStyle/>
          <a:p>
            <a:r>
              <a:rPr lang="en-US" dirty="0" smtClean="0">
                <a:latin typeface="Arial Rounded MT Bold" panose="020F0704030504030204" pitchFamily="34" charset="0"/>
              </a:rPr>
              <a:t>            </a:t>
            </a:r>
            <a:r>
              <a:rPr lang="en-US" u="sng" dirty="0" smtClean="0">
                <a:solidFill>
                  <a:schemeClr val="accent3"/>
                </a:solidFill>
                <a:latin typeface="Arial Rounded MT Bold" panose="020F0704030504030204" pitchFamily="34" charset="0"/>
              </a:rPr>
              <a:t>Which </a:t>
            </a:r>
            <a:r>
              <a:rPr lang="en-US" u="sng" dirty="0">
                <a:solidFill>
                  <a:schemeClr val="accent3"/>
                </a:solidFill>
                <a:latin typeface="Arial Rounded MT Bold" panose="020F0704030504030204" pitchFamily="34" charset="0"/>
              </a:rPr>
              <a:t>Data We Used It </a:t>
            </a:r>
            <a:r>
              <a:rPr lang="en-US" u="sng" dirty="0" smtClean="0">
                <a:solidFill>
                  <a:schemeClr val="accent3"/>
                </a:solidFill>
                <a:latin typeface="Arial Rounded MT Bold" panose="020F0704030504030204" pitchFamily="34" charset="0"/>
              </a:rPr>
              <a:t>?</a:t>
            </a:r>
            <a:endParaRPr lang="en-US" u="sng" dirty="0">
              <a:solidFill>
                <a:schemeClr val="accent3"/>
              </a:solidFill>
            </a:endParaRPr>
          </a:p>
        </p:txBody>
      </p:sp>
      <p:sp>
        <p:nvSpPr>
          <p:cNvPr id="3" name="Slide Number Placeholder 2"/>
          <p:cNvSpPr>
            <a:spLocks noGrp="1"/>
          </p:cNvSpPr>
          <p:nvPr>
            <p:ph type="sldNum" sz="quarter" idx="12"/>
          </p:nvPr>
        </p:nvSpPr>
        <p:spPr/>
        <p:txBody>
          <a:bodyPr/>
          <a:lstStyle/>
          <a:p>
            <a:fld id="{1A798CC7-B07A-4172-8317-F6AA607125A0}" type="slidenum">
              <a:rPr lang="en-US" smtClean="0"/>
              <a:t>6</a:t>
            </a:fld>
            <a:endParaRPr lang="en-US"/>
          </a:p>
        </p:txBody>
      </p:sp>
      <p:sp>
        <p:nvSpPr>
          <p:cNvPr id="4" name="Rectangle 3"/>
          <p:cNvSpPr/>
          <p:nvPr/>
        </p:nvSpPr>
        <p:spPr>
          <a:xfrm>
            <a:off x="646111" y="2300438"/>
            <a:ext cx="11202588" cy="2523768"/>
          </a:xfrm>
          <a:prstGeom prst="rect">
            <a:avLst/>
          </a:prstGeom>
        </p:spPr>
        <p:txBody>
          <a:bodyPr wrap="square">
            <a:spAutoFit/>
          </a:bodyPr>
          <a:lstStyle/>
          <a:p>
            <a:r>
              <a:rPr lang="en-US" sz="2000" b="1" dirty="0">
                <a:latin typeface="Arial Rounded MT Bold" panose="020F0704030504030204" pitchFamily="34" charset="0"/>
              </a:rPr>
              <a:t>For this project, we used data from the San Francisco Airport for March 2020. To proceed we have taken the important aspects like Coordinates, Route, Date, Base Airline, Terminal (Gate No.), Actual time, and Estimated time. In order to get data for the Airport and Airlines we have added the dataset for Airport information (City, IATA, Country, Name, Code). Using this information, we have figured most common destinations that were frequent from San Francisco, the busiest route covered along with the distance covered during those flights.</a:t>
            </a:r>
          </a:p>
          <a:p>
            <a:endParaRPr lang="en-IN" dirty="0">
              <a:solidFill>
                <a:schemeClr val="accent2">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651788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85011"/>
            <a:ext cx="9404723" cy="856647"/>
          </a:xfrm>
        </p:spPr>
        <p:txBody>
          <a:bodyPr/>
          <a:lstStyle/>
          <a:p>
            <a:r>
              <a:rPr lang="en-US" b="1" u="sng" dirty="0" smtClean="0">
                <a:solidFill>
                  <a:schemeClr val="accent3"/>
                </a:solidFill>
              </a:rPr>
              <a:t>Steps</a:t>
            </a:r>
            <a:r>
              <a:rPr lang="en-US" b="1" dirty="0" smtClean="0">
                <a:solidFill>
                  <a:schemeClr val="accent3"/>
                </a:solidFill>
              </a:rPr>
              <a:t> </a:t>
            </a:r>
            <a:r>
              <a:rPr lang="en-US" b="1" u="sng" dirty="0" smtClean="0">
                <a:solidFill>
                  <a:schemeClr val="accent3"/>
                </a:solidFill>
              </a:rPr>
              <a:t>Followed</a:t>
            </a:r>
            <a:r>
              <a:rPr lang="en-US" b="1" dirty="0" smtClean="0">
                <a:solidFill>
                  <a:schemeClr val="accent3"/>
                </a:solidFill>
              </a:rPr>
              <a:t>:</a:t>
            </a:r>
            <a:endParaRPr lang="en-US" b="1" dirty="0">
              <a:solidFill>
                <a:schemeClr val="accent3"/>
              </a:solidFill>
            </a:endParaRPr>
          </a:p>
        </p:txBody>
      </p:sp>
      <p:sp>
        <p:nvSpPr>
          <p:cNvPr id="3" name="Slide Number Placeholder 2"/>
          <p:cNvSpPr>
            <a:spLocks noGrp="1"/>
          </p:cNvSpPr>
          <p:nvPr>
            <p:ph type="sldNum" sz="quarter" idx="12"/>
          </p:nvPr>
        </p:nvSpPr>
        <p:spPr/>
        <p:txBody>
          <a:bodyPr/>
          <a:lstStyle/>
          <a:p>
            <a:fld id="{1A798CC7-B07A-4172-8317-F6AA607125A0}" type="slidenum">
              <a:rPr lang="en-US" smtClean="0"/>
              <a:t>7</a:t>
            </a:fld>
            <a:endParaRPr lang="en-US"/>
          </a:p>
        </p:txBody>
      </p:sp>
      <p:graphicFrame>
        <p:nvGraphicFramePr>
          <p:cNvPr id="4" name="Diagram 3"/>
          <p:cNvGraphicFramePr/>
          <p:nvPr>
            <p:extLst>
              <p:ext uri="{D42A27DB-BD31-4B8C-83A1-F6EECF244321}">
                <p14:modId xmlns:p14="http://schemas.microsoft.com/office/powerpoint/2010/main" val="127735526"/>
              </p:ext>
            </p:extLst>
          </p:nvPr>
        </p:nvGraphicFramePr>
        <p:xfrm>
          <a:off x="540233" y="1559292"/>
          <a:ext cx="11029333" cy="4733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9636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4377" y="453543"/>
            <a:ext cx="8353510" cy="452057"/>
          </a:xfrm>
        </p:spPr>
        <p:txBody>
          <a:bodyPr/>
          <a:lstStyle/>
          <a:p>
            <a:r>
              <a:rPr lang="en-US" dirty="0" smtClean="0">
                <a:solidFill>
                  <a:schemeClr val="accent3"/>
                </a:solidFill>
              </a:rPr>
              <a:t>Continue</a:t>
            </a:r>
            <a:r>
              <a:rPr lang="en-US" dirty="0" smtClean="0"/>
              <a:t>..</a:t>
            </a:r>
            <a:endParaRPr lang="en-US" dirty="0"/>
          </a:p>
        </p:txBody>
      </p:sp>
      <p:sp>
        <p:nvSpPr>
          <p:cNvPr id="3" name="Slide Number Placeholder 2"/>
          <p:cNvSpPr>
            <a:spLocks noGrp="1"/>
          </p:cNvSpPr>
          <p:nvPr>
            <p:ph type="sldNum" sz="quarter" idx="12"/>
          </p:nvPr>
        </p:nvSpPr>
        <p:spPr/>
        <p:txBody>
          <a:bodyPr/>
          <a:lstStyle/>
          <a:p>
            <a:fld id="{1A798CC7-B07A-4172-8317-F6AA607125A0}" type="slidenum">
              <a:rPr lang="en-US" smtClean="0"/>
              <a:t>8</a:t>
            </a:fld>
            <a:endParaRPr lang="en-US"/>
          </a:p>
        </p:txBody>
      </p:sp>
      <p:graphicFrame>
        <p:nvGraphicFramePr>
          <p:cNvPr id="4" name="Diagram 3"/>
          <p:cNvGraphicFramePr/>
          <p:nvPr>
            <p:extLst>
              <p:ext uri="{D42A27DB-BD31-4B8C-83A1-F6EECF244321}">
                <p14:modId xmlns:p14="http://schemas.microsoft.com/office/powerpoint/2010/main" val="2071030451"/>
              </p:ext>
            </p:extLst>
          </p:nvPr>
        </p:nvGraphicFramePr>
        <p:xfrm>
          <a:off x="1281229" y="1220179"/>
          <a:ext cx="1065409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658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1564"/>
          </a:xfrm>
        </p:spPr>
        <p:txBody>
          <a:bodyPr/>
          <a:lstStyle/>
          <a:p>
            <a:r>
              <a:rPr lang="en-US" b="1" u="sng" dirty="0" smtClean="0">
                <a:solidFill>
                  <a:schemeClr val="accent3"/>
                </a:solidFill>
              </a:rPr>
              <a:t>Measures created:</a:t>
            </a:r>
            <a:endParaRPr lang="en-US" b="1" u="sng" dirty="0">
              <a:solidFill>
                <a:schemeClr val="accent3"/>
              </a:solidFill>
            </a:endParaRPr>
          </a:p>
        </p:txBody>
      </p:sp>
      <p:sp>
        <p:nvSpPr>
          <p:cNvPr id="3" name="Slide Number Placeholder 2"/>
          <p:cNvSpPr>
            <a:spLocks noGrp="1"/>
          </p:cNvSpPr>
          <p:nvPr>
            <p:ph type="sldNum" sz="quarter" idx="12"/>
          </p:nvPr>
        </p:nvSpPr>
        <p:spPr/>
        <p:txBody>
          <a:bodyPr/>
          <a:lstStyle/>
          <a:p>
            <a:fld id="{1A798CC7-B07A-4172-8317-F6AA607125A0}" type="slidenum">
              <a:rPr lang="en-US" smtClean="0"/>
              <a:t>9</a:t>
            </a:fld>
            <a:endParaRPr lang="en-US"/>
          </a:p>
        </p:txBody>
      </p:sp>
      <p:graphicFrame>
        <p:nvGraphicFramePr>
          <p:cNvPr id="5" name="Diagram 4"/>
          <p:cNvGraphicFramePr/>
          <p:nvPr>
            <p:extLst>
              <p:ext uri="{D42A27DB-BD31-4B8C-83A1-F6EECF244321}">
                <p14:modId xmlns:p14="http://schemas.microsoft.com/office/powerpoint/2010/main" val="2967680365"/>
              </p:ext>
            </p:extLst>
          </p:nvPr>
        </p:nvGraphicFramePr>
        <p:xfrm>
          <a:off x="1232034" y="1443789"/>
          <a:ext cx="9355755" cy="4985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09664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127</TotalTime>
  <Words>673</Words>
  <Application>Microsoft Office PowerPoint</Application>
  <PresentationFormat>Widescreen</PresentationFormat>
  <Paragraphs>88</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Arial Rounded MT Bold</vt:lpstr>
      <vt:lpstr>Calibri</vt:lpstr>
      <vt:lpstr>Century Gothic</vt:lpstr>
      <vt:lpstr>Mangal</vt:lpstr>
      <vt:lpstr>Segoe UI Bold</vt:lpstr>
      <vt:lpstr>Segoe UI Light</vt:lpstr>
      <vt:lpstr>Times New Roman</vt:lpstr>
      <vt:lpstr>Wingdings</vt:lpstr>
      <vt:lpstr>Wingdings 3</vt:lpstr>
      <vt:lpstr>Ion</vt:lpstr>
      <vt:lpstr>            San Francisco  Airport Data Analysis</vt:lpstr>
      <vt:lpstr>Problem Statement:</vt:lpstr>
      <vt:lpstr>APPROACH</vt:lpstr>
      <vt:lpstr>PowerPoint Presentation</vt:lpstr>
      <vt:lpstr>Why we do Airport Data Analysis?</vt:lpstr>
      <vt:lpstr>            Which Data We Used It ?</vt:lpstr>
      <vt:lpstr>Steps Followed:</vt:lpstr>
      <vt:lpstr>Continue..</vt:lpstr>
      <vt:lpstr>Measures created:</vt:lpstr>
      <vt:lpstr>Data Modelling</vt:lpstr>
      <vt:lpstr>Insights:</vt:lpstr>
      <vt:lpstr>Insights: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 Francisco  Airport Data Analysis</dc:title>
  <dc:creator>Microsoft account</dc:creator>
  <cp:lastModifiedBy>Microsoft account</cp:lastModifiedBy>
  <cp:revision>13</cp:revision>
  <dcterms:created xsi:type="dcterms:W3CDTF">2023-01-29T15:22:28Z</dcterms:created>
  <dcterms:modified xsi:type="dcterms:W3CDTF">2023-01-29T17:32:46Z</dcterms:modified>
</cp:coreProperties>
</file>