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7F8F9-6A39-AF83-386B-D8C7F2A97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07078-785F-2BEF-EB7A-7D4C80937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896D-E4FE-60A7-7FA0-EA4BAAC49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06FE-2288-4AA5-9355-623BF7089CBB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D7372-DB63-B521-72E1-72FE673C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27540-B450-BAF3-71F3-BFDEC008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7C38-6139-4042-A089-51C87923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6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3B54-24BF-5553-2431-87CDB6C2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2509C-2240-1CE5-BCB8-F43D54225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93B0-240D-600F-F6FA-61C30F2B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06FE-2288-4AA5-9355-623BF7089CBB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C300-53C8-379F-0CCF-A03D77DA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D7B99-8484-07C1-4B6D-265B8759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7C38-6139-4042-A089-51C87923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0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725EB-D998-87D5-B5D9-2930F5177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9D0F7-F67E-D8A3-9F26-546C8A7AE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3387F-8473-B4A7-3EFF-2206C37D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06FE-2288-4AA5-9355-623BF7089CBB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3B5BC-4D85-F1F5-4C31-EB05D15F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36CFC-CAED-C6B5-3921-FBF08CF4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7C38-6139-4042-A089-51C87923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5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E29A5-E19E-2775-D63E-C19D10AD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9819-F28F-05C7-98D8-F3C5F038D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0BDE8-2A22-5031-9490-C7D723F3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06FE-2288-4AA5-9355-623BF7089CBB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E28C7-1401-909B-C078-29CC3134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EB184-7DEA-6642-7E23-A7E50DE5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7C38-6139-4042-A089-51C87923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0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632E-A08C-3BE5-3E42-4D39F09C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EA018-411F-CD71-D5B2-0FCA0F386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E7F0-6DB9-FD3A-6EA1-6606579A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06FE-2288-4AA5-9355-623BF7089CBB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01D1A-4EA3-4C2C-1FFC-F6DBA34C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4C7CC-952F-D4B2-DA3C-19C136F1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7C38-6139-4042-A089-51C87923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5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6514-E7A3-28CB-87C3-118787ED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AE19D-887B-926F-4848-8257DA1EE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9CA73-37CF-6DA8-1E65-3B72789AC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1609F-D59E-A315-0589-73061B06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06FE-2288-4AA5-9355-623BF7089CBB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62BEB-34B8-27ED-675F-89ECC349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4932D-D42F-74FE-34BC-A3EB71C4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7C38-6139-4042-A089-51C87923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114-408E-D5CC-4539-2CE29A5E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F452D-4AA2-8BEB-69A9-20D302C58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66890-6374-C0ED-30FA-1FBBD58F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8BDC4E-DEF6-946C-601F-BB4E7F6E1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59F0F-F318-6A6A-41B6-2F21BA254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BB067-2146-86C0-0E14-65FD292A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06FE-2288-4AA5-9355-623BF7089CBB}" type="datetimeFigureOut">
              <a:rPr lang="en-US" smtClean="0"/>
              <a:t>4/9/23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5E722-2DB8-0CB7-94AD-464CA190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3127E-8814-AA39-454D-7254AD79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7C38-6139-4042-A089-51C87923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B535-1186-203B-27EB-B3313F3F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7171F-14A0-43F2-EC68-C110F702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06FE-2288-4AA5-9355-623BF7089CBB}" type="datetimeFigureOut">
              <a:rPr lang="en-US" smtClean="0"/>
              <a:t>4/9/23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CA452-679C-97B6-DCDE-CBBFFE90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36741-33FB-77CF-681F-DA9267A1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7C38-6139-4042-A089-51C87923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4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EACE6F-FB98-24FC-A9FD-2653AE2D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06FE-2288-4AA5-9355-623BF7089CBB}" type="datetimeFigureOut">
              <a:rPr lang="en-US" smtClean="0"/>
              <a:t>4/9/23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6FF52-4197-4E2C-8FE9-11D71AE9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870BC-4271-0BC4-9545-AF26AA0F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7C38-6139-4042-A089-51C87923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1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B824-24DA-7EA2-ED42-D37F097E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168B2-40FA-86E4-9E89-8DB46AC93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7CBB4-852B-5DB5-1717-947FA5AF5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E920-E5A0-4A75-46C8-2643760A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06FE-2288-4AA5-9355-623BF7089CBB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13F33-A5B1-8A46-1540-1FB1441E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B5206-7762-6AE4-8CD2-CC5EA7C0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7C38-6139-4042-A089-51C87923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1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9CE7-CE4F-4B89-E841-58DAA38E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768BA-3816-3E9A-D007-BC1C71BD3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F559D-3FA8-3CB0-BF69-525FFDE24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33B65-4870-E19D-2830-381A6CE3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06FE-2288-4AA5-9355-623BF7089CBB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8D94E-11C6-789C-6F9C-0AB5A27D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ED531-59B8-C9E0-0F7A-054B2D4D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7C38-6139-4042-A089-51C87923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2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E8E1D-56A0-0C83-6BAD-AF3EF744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14471-5F85-C5EF-67BD-453EEB98C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A370-5412-9CFD-8612-D1A1F8481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806FE-2288-4AA5-9355-623BF7089CBB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E338D-5B40-ED0E-BE2A-65BAFC16F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6FA67-3607-AC6F-115B-084730D76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17C38-6139-4042-A089-51C87923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5731-80B1-8070-96ED-39124BFC3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CSCE 5320 SCIENTIFIC 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6B18E-1FA9-7991-9082-1774B51D9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WORLD TOURISM ANALYSIS</a:t>
            </a:r>
          </a:p>
        </p:txBody>
      </p:sp>
    </p:spTree>
    <p:extLst>
      <p:ext uri="{BB962C8B-B14F-4D97-AF65-F5344CB8AC3E}">
        <p14:creationId xmlns:p14="http://schemas.microsoft.com/office/powerpoint/2010/main" val="73104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546A-F767-3F9D-42EC-FFCC8FC1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STEPS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1283F-29B6-E256-87D7-43AEF2FE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B8346-457B-05B2-BE31-2B4EE6DA5283}"/>
              </a:ext>
            </a:extLst>
          </p:cNvPr>
          <p:cNvSpPr/>
          <p:nvPr/>
        </p:nvSpPr>
        <p:spPr>
          <a:xfrm>
            <a:off x="1482436" y="3429000"/>
            <a:ext cx="2105891" cy="1115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collection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52A2DF-CFCA-E15A-8BBA-849ACC599121}"/>
              </a:ext>
            </a:extLst>
          </p:cNvPr>
          <p:cNvCxnSpPr/>
          <p:nvPr/>
        </p:nvCxnSpPr>
        <p:spPr>
          <a:xfrm>
            <a:off x="3588327" y="3986645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245BF7-AB89-950D-64BC-2FC16CF3FA08}"/>
              </a:ext>
            </a:extLst>
          </p:cNvPr>
          <p:cNvSpPr/>
          <p:nvPr/>
        </p:nvSpPr>
        <p:spPr>
          <a:xfrm>
            <a:off x="4655127" y="3428998"/>
            <a:ext cx="2369128" cy="11152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Preprocessing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BEBC01-34B4-B0CE-99AA-54BF7FA960C5}"/>
              </a:ext>
            </a:extLst>
          </p:cNvPr>
          <p:cNvCxnSpPr/>
          <p:nvPr/>
        </p:nvCxnSpPr>
        <p:spPr>
          <a:xfrm>
            <a:off x="7024255" y="3986642"/>
            <a:ext cx="1136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373CF-6E3F-B78A-8150-3D743D5A32A4}"/>
              </a:ext>
            </a:extLst>
          </p:cNvPr>
          <p:cNvSpPr/>
          <p:nvPr/>
        </p:nvSpPr>
        <p:spPr>
          <a:xfrm>
            <a:off x="8271164" y="3428999"/>
            <a:ext cx="2369128" cy="11152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visualization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8D52AF-175E-B51E-FC6C-176D2970C15D}"/>
              </a:ext>
            </a:extLst>
          </p:cNvPr>
          <p:cNvSpPr/>
          <p:nvPr/>
        </p:nvSpPr>
        <p:spPr>
          <a:xfrm>
            <a:off x="2687782" y="5347855"/>
            <a:ext cx="1510145" cy="79980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cleaning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5551AA-E102-2A0C-F4C9-47BE7B60F9E8}"/>
              </a:ext>
            </a:extLst>
          </p:cNvPr>
          <p:cNvSpPr/>
          <p:nvPr/>
        </p:nvSpPr>
        <p:spPr>
          <a:xfrm>
            <a:off x="4655127" y="5341566"/>
            <a:ext cx="2369128" cy="79980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transformation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8DA199-1E6C-0C21-B0B8-F9EE6691F229}"/>
              </a:ext>
            </a:extLst>
          </p:cNvPr>
          <p:cNvSpPr/>
          <p:nvPr/>
        </p:nvSpPr>
        <p:spPr>
          <a:xfrm>
            <a:off x="7405254" y="5341567"/>
            <a:ext cx="1821873" cy="7998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integration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623B6B-A8E4-7810-705B-5B81F89998C3}"/>
              </a:ext>
            </a:extLst>
          </p:cNvPr>
          <p:cNvCxnSpPr>
            <a:endCxn id="13" idx="0"/>
          </p:cNvCxnSpPr>
          <p:nvPr/>
        </p:nvCxnSpPr>
        <p:spPr>
          <a:xfrm flipH="1">
            <a:off x="3442855" y="4544285"/>
            <a:ext cx="1974272" cy="80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45501D-ED79-E834-CFE2-43BA9184A946}"/>
              </a:ext>
            </a:extLst>
          </p:cNvPr>
          <p:cNvCxnSpPr>
            <a:cxnSpLocks/>
          </p:cNvCxnSpPr>
          <p:nvPr/>
        </p:nvCxnSpPr>
        <p:spPr>
          <a:xfrm>
            <a:off x="5437909" y="4544285"/>
            <a:ext cx="360217" cy="797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7D2FE3-0AC2-949D-2D8E-2955D2BB6288}"/>
              </a:ext>
            </a:extLst>
          </p:cNvPr>
          <p:cNvCxnSpPr>
            <a:cxnSpLocks/>
          </p:cNvCxnSpPr>
          <p:nvPr/>
        </p:nvCxnSpPr>
        <p:spPr>
          <a:xfrm>
            <a:off x="5437909" y="4541757"/>
            <a:ext cx="2833255" cy="79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12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18D9-5F61-F3DF-268D-9FADE9B1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BC7CB-E0DB-2288-4F8C-188E08984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B199FF-CACC-4ABE-0569-56765A4C9147}"/>
              </a:ext>
            </a:extLst>
          </p:cNvPr>
          <p:cNvSpPr/>
          <p:nvPr/>
        </p:nvSpPr>
        <p:spPr>
          <a:xfrm>
            <a:off x="4668981" y="2114694"/>
            <a:ext cx="1898073" cy="71163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visualization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877335-4BCE-4FC5-54B1-927355892528}"/>
              </a:ext>
            </a:extLst>
          </p:cNvPr>
          <p:cNvSpPr/>
          <p:nvPr/>
        </p:nvSpPr>
        <p:spPr>
          <a:xfrm>
            <a:off x="4668981" y="3429000"/>
            <a:ext cx="1898073" cy="71163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</a:t>
            </a:r>
            <a:r>
              <a:rPr lang="en-US" dirty="0"/>
              <a:t>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872CD4-17F1-BCE4-3C37-905B23C7EBE3}"/>
              </a:ext>
            </a:extLst>
          </p:cNvPr>
          <p:cNvSpPr/>
          <p:nvPr/>
        </p:nvSpPr>
        <p:spPr>
          <a:xfrm>
            <a:off x="4668981" y="4743307"/>
            <a:ext cx="1898073" cy="7116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idiom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4AAD09-16CA-E4DA-9EF8-09BF0D0E0E8D}"/>
              </a:ext>
            </a:extLst>
          </p:cNvPr>
          <p:cNvCxnSpPr>
            <a:stCxn id="4" idx="2"/>
          </p:cNvCxnSpPr>
          <p:nvPr/>
        </p:nvCxnSpPr>
        <p:spPr>
          <a:xfrm flipH="1">
            <a:off x="5611091" y="2826327"/>
            <a:ext cx="6927" cy="60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816660-5119-2770-05EE-6DB81454D6C5}"/>
              </a:ext>
            </a:extLst>
          </p:cNvPr>
          <p:cNvCxnSpPr/>
          <p:nvPr/>
        </p:nvCxnSpPr>
        <p:spPr>
          <a:xfrm>
            <a:off x="5611091" y="4140633"/>
            <a:ext cx="0" cy="60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7B764F1-2FD1-18E4-F9B6-AB35E8854B2F}"/>
              </a:ext>
            </a:extLst>
          </p:cNvPr>
          <p:cNvSpPr/>
          <p:nvPr/>
        </p:nvSpPr>
        <p:spPr>
          <a:xfrm>
            <a:off x="7727371" y="3182143"/>
            <a:ext cx="1991593" cy="60267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Vizhub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(d3.js)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6C78BE-4709-A6DD-B84D-49B8D047D294}"/>
              </a:ext>
            </a:extLst>
          </p:cNvPr>
          <p:cNvSpPr/>
          <p:nvPr/>
        </p:nvSpPr>
        <p:spPr>
          <a:xfrm>
            <a:off x="7865918" y="4130097"/>
            <a:ext cx="1233055" cy="60267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B859B7-EFB4-6411-EB43-A781CEA47922}"/>
              </a:ext>
            </a:extLst>
          </p:cNvPr>
          <p:cNvSpPr/>
          <p:nvPr/>
        </p:nvSpPr>
        <p:spPr>
          <a:xfrm>
            <a:off x="7727371" y="2124581"/>
            <a:ext cx="1582884" cy="6026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Tableau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5A45AE-9B97-2AEC-FE24-DC85868A5EBE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6580910" y="2638995"/>
            <a:ext cx="1378269" cy="114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99076E-EF65-1859-49AB-3DFE7722F00D}"/>
              </a:ext>
            </a:extLst>
          </p:cNvPr>
          <p:cNvCxnSpPr/>
          <p:nvPr/>
        </p:nvCxnSpPr>
        <p:spPr>
          <a:xfrm flipV="1">
            <a:off x="6580910" y="3616036"/>
            <a:ext cx="1146461" cy="16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053A9E-6593-D41B-A383-9D4243FBA9B1}"/>
              </a:ext>
            </a:extLst>
          </p:cNvPr>
          <p:cNvCxnSpPr>
            <a:cxnSpLocks/>
          </p:cNvCxnSpPr>
          <p:nvPr/>
        </p:nvCxnSpPr>
        <p:spPr>
          <a:xfrm>
            <a:off x="6580910" y="3784816"/>
            <a:ext cx="1285008" cy="646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D71ECC5-E3F7-9D44-8F7E-DC7994E57ED2}"/>
              </a:ext>
            </a:extLst>
          </p:cNvPr>
          <p:cNvSpPr/>
          <p:nvPr/>
        </p:nvSpPr>
        <p:spPr>
          <a:xfrm>
            <a:off x="2355273" y="3563937"/>
            <a:ext cx="1402770" cy="7116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 chart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69B96B7-F4FD-6A91-70BA-9F3829D6E867}"/>
              </a:ext>
            </a:extLst>
          </p:cNvPr>
          <p:cNvSpPr/>
          <p:nvPr/>
        </p:nvSpPr>
        <p:spPr>
          <a:xfrm>
            <a:off x="2296393" y="4514633"/>
            <a:ext cx="1402770" cy="71163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 chart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543A9A7-189B-0F9F-B60A-DEBFA712F355}"/>
              </a:ext>
            </a:extLst>
          </p:cNvPr>
          <p:cNvSpPr/>
          <p:nvPr/>
        </p:nvSpPr>
        <p:spPr>
          <a:xfrm>
            <a:off x="2355273" y="5454941"/>
            <a:ext cx="1402770" cy="71163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Scatter plot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694ACF-87AC-65F3-C7FE-E20F06ACFABF}"/>
              </a:ext>
            </a:extLst>
          </p:cNvPr>
          <p:cNvCxnSpPr/>
          <p:nvPr/>
        </p:nvCxnSpPr>
        <p:spPr>
          <a:xfrm flipH="1" flipV="1">
            <a:off x="3699163" y="4108125"/>
            <a:ext cx="969818" cy="99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733F659-CA84-89DE-A137-3663C16728A9}"/>
              </a:ext>
            </a:extLst>
          </p:cNvPr>
          <p:cNvCxnSpPr>
            <a:cxnSpLocks/>
            <a:endCxn id="25" idx="6"/>
          </p:cNvCxnSpPr>
          <p:nvPr/>
        </p:nvCxnSpPr>
        <p:spPr>
          <a:xfrm flipH="1" flipV="1">
            <a:off x="3699163" y="4870450"/>
            <a:ext cx="955964" cy="22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6A7B25-2D36-A6DB-EACD-6876E83FE820}"/>
              </a:ext>
            </a:extLst>
          </p:cNvPr>
          <p:cNvCxnSpPr>
            <a:stCxn id="6" idx="1"/>
            <a:endCxn id="26" idx="6"/>
          </p:cNvCxnSpPr>
          <p:nvPr/>
        </p:nvCxnSpPr>
        <p:spPr>
          <a:xfrm flipH="1">
            <a:off x="3758043" y="5099124"/>
            <a:ext cx="910938" cy="71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22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0A7C-1CA6-F242-3F0E-C7951286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715F-A37F-18A3-8AFE-5C0FE20B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2BCB2ED-C3F2-1162-A0DB-1919F8EA9474}"/>
              </a:ext>
            </a:extLst>
          </p:cNvPr>
          <p:cNvSpPr/>
          <p:nvPr/>
        </p:nvSpPr>
        <p:spPr>
          <a:xfrm>
            <a:off x="1343891" y="2576943"/>
            <a:ext cx="1551709" cy="8520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source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B98929-94C0-66E0-2377-969D36D67BF7}"/>
              </a:ext>
            </a:extLst>
          </p:cNvPr>
          <p:cNvSpPr/>
          <p:nvPr/>
        </p:nvSpPr>
        <p:spPr>
          <a:xfrm>
            <a:off x="4100945" y="2576943"/>
            <a:ext cx="1856510" cy="85205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understanding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191806-9190-4545-A187-379FAEE4754A}"/>
              </a:ext>
            </a:extLst>
          </p:cNvPr>
          <p:cNvSpPr/>
          <p:nvPr/>
        </p:nvSpPr>
        <p:spPr>
          <a:xfrm>
            <a:off x="7162800" y="2576942"/>
            <a:ext cx="1551709" cy="8520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 preprocessing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6835C7-6210-0594-3C43-73F66E113E1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957455" y="3002970"/>
            <a:ext cx="12053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5035F4-CB5F-44DE-E988-D4CC567AAB0A}"/>
              </a:ext>
            </a:extLst>
          </p:cNvPr>
          <p:cNvCxnSpPr>
            <a:stCxn id="4" idx="3"/>
          </p:cNvCxnSpPr>
          <p:nvPr/>
        </p:nvCxnSpPr>
        <p:spPr>
          <a:xfrm flipV="1">
            <a:off x="2895600" y="2978727"/>
            <a:ext cx="1205345" cy="2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F22BE33-007C-4B60-ABD0-71C7743E569A}"/>
              </a:ext>
            </a:extLst>
          </p:cNvPr>
          <p:cNvSpPr/>
          <p:nvPr/>
        </p:nvSpPr>
        <p:spPr>
          <a:xfrm>
            <a:off x="9878291" y="2650881"/>
            <a:ext cx="1551709" cy="85205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Visualization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B0E346-0C32-E3D7-E755-0ECA31AA7A48}"/>
              </a:ext>
            </a:extLst>
          </p:cNvPr>
          <p:cNvCxnSpPr>
            <a:stCxn id="6" idx="3"/>
          </p:cNvCxnSpPr>
          <p:nvPr/>
        </p:nvCxnSpPr>
        <p:spPr>
          <a:xfrm>
            <a:off x="8714509" y="3002970"/>
            <a:ext cx="108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57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11B7-F856-89D6-40F0-EBA8BE1D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2AF15-481A-1B18-C69D-6A31D94E6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8475C5-E48E-BF7E-1651-AA17FC395BA9}"/>
              </a:ext>
            </a:extLst>
          </p:cNvPr>
          <p:cNvSpPr/>
          <p:nvPr/>
        </p:nvSpPr>
        <p:spPr>
          <a:xfrm>
            <a:off x="1233055" y="2382981"/>
            <a:ext cx="1648690" cy="7897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Understand the Business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2A7F07-05CB-C9E0-66A8-C042979AFF36}"/>
              </a:ext>
            </a:extLst>
          </p:cNvPr>
          <p:cNvSpPr/>
          <p:nvPr/>
        </p:nvSpPr>
        <p:spPr>
          <a:xfrm>
            <a:off x="3664527" y="2382982"/>
            <a:ext cx="1586346" cy="7897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564348-9EF2-933C-DB15-25C2099E1436}"/>
              </a:ext>
            </a:extLst>
          </p:cNvPr>
          <p:cNvSpPr/>
          <p:nvPr/>
        </p:nvSpPr>
        <p:spPr>
          <a:xfrm>
            <a:off x="6096000" y="2382981"/>
            <a:ext cx="1648690" cy="7897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preparation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C4C142-4067-00FA-10DD-493F0D01C848}"/>
              </a:ext>
            </a:extLst>
          </p:cNvPr>
          <p:cNvSpPr/>
          <p:nvPr/>
        </p:nvSpPr>
        <p:spPr>
          <a:xfrm>
            <a:off x="8340436" y="2258112"/>
            <a:ext cx="1828799" cy="7897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C97F70-66A1-776D-07EE-49162E9E8105}"/>
              </a:ext>
            </a:extLst>
          </p:cNvPr>
          <p:cNvSpPr/>
          <p:nvPr/>
        </p:nvSpPr>
        <p:spPr>
          <a:xfrm>
            <a:off x="8340436" y="3885117"/>
            <a:ext cx="1925780" cy="7897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537B71-293C-3A17-4D31-B2E88E32E47D}"/>
              </a:ext>
            </a:extLst>
          </p:cNvPr>
          <p:cNvCxnSpPr>
            <a:stCxn id="4" idx="3"/>
          </p:cNvCxnSpPr>
          <p:nvPr/>
        </p:nvCxnSpPr>
        <p:spPr>
          <a:xfrm>
            <a:off x="2881745" y="2777836"/>
            <a:ext cx="782782" cy="2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00E5BF-67BF-574D-16E8-6268B6178591}"/>
              </a:ext>
            </a:extLst>
          </p:cNvPr>
          <p:cNvCxnSpPr>
            <a:stCxn id="5" idx="3"/>
          </p:cNvCxnSpPr>
          <p:nvPr/>
        </p:nvCxnSpPr>
        <p:spPr>
          <a:xfrm flipV="1">
            <a:off x="5250873" y="2777835"/>
            <a:ext cx="84512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EE7908-DC70-8254-91A1-F5359D48E26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744690" y="2777836"/>
            <a:ext cx="595746" cy="1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AC3EAF-F84C-1179-EC88-9E1474F5820C}"/>
              </a:ext>
            </a:extLst>
          </p:cNvPr>
          <p:cNvCxnSpPr/>
          <p:nvPr/>
        </p:nvCxnSpPr>
        <p:spPr>
          <a:xfrm>
            <a:off x="9164781" y="3172690"/>
            <a:ext cx="0" cy="64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08247E30-D131-D7CF-57F9-801F64211831}"/>
              </a:ext>
            </a:extLst>
          </p:cNvPr>
          <p:cNvSpPr/>
          <p:nvPr/>
        </p:nvSpPr>
        <p:spPr>
          <a:xfrm>
            <a:off x="9434944" y="3325091"/>
            <a:ext cx="630377" cy="2901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ok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2B334C5E-35A7-B1FF-4CC0-E4CD0C742E5D}"/>
              </a:ext>
            </a:extLst>
          </p:cNvPr>
          <p:cNvSpPr/>
          <p:nvPr/>
        </p:nvSpPr>
        <p:spPr>
          <a:xfrm>
            <a:off x="10383981" y="2382981"/>
            <a:ext cx="574964" cy="3948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2443BBA-6EE1-C2C5-4FF0-A1AE5B45BE4C}"/>
              </a:ext>
            </a:extLst>
          </p:cNvPr>
          <p:cNvCxnSpPr>
            <a:stCxn id="8" idx="0"/>
          </p:cNvCxnSpPr>
          <p:nvPr/>
        </p:nvCxnSpPr>
        <p:spPr>
          <a:xfrm rot="16200000" flipH="1" flipV="1">
            <a:off x="5865829" y="-1120828"/>
            <a:ext cx="10067" cy="6767946"/>
          </a:xfrm>
          <a:prstGeom prst="bentConnector4">
            <a:avLst>
              <a:gd name="adj1" fmla="val -2270786"/>
              <a:gd name="adj2" fmla="val 56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63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66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CSCE 5320 SCIENTIFIC DATA VISUALIZATION</vt:lpstr>
      <vt:lpstr>DATA PREPROCESSING STEPS </vt:lpstr>
      <vt:lpstr>DATA VISUALIZATION</vt:lpstr>
      <vt:lpstr>Architecture</vt:lpstr>
      <vt:lpstr>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5320 SCIENTIFIC DATA VISUALIZATION</dc:title>
  <dc:creator>Chirra, Sushma</dc:creator>
  <cp:lastModifiedBy>Mishra, Achyutanand</cp:lastModifiedBy>
  <cp:revision>2</cp:revision>
  <dcterms:created xsi:type="dcterms:W3CDTF">2023-04-07T18:11:00Z</dcterms:created>
  <dcterms:modified xsi:type="dcterms:W3CDTF">2023-04-09T21:09:42Z</dcterms:modified>
</cp:coreProperties>
</file>