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handoutMasterIdLst>
    <p:handoutMasterId r:id="rId19"/>
  </p:handoutMasterIdLst>
  <p:sldIdLst>
    <p:sldId id="317" r:id="rId5"/>
    <p:sldId id="308" r:id="rId6"/>
    <p:sldId id="318" r:id="rId7"/>
    <p:sldId id="319" r:id="rId8"/>
    <p:sldId id="321" r:id="rId9"/>
    <p:sldId id="320" r:id="rId10"/>
    <p:sldId id="322" r:id="rId11"/>
    <p:sldId id="323" r:id="rId12"/>
    <p:sldId id="325" r:id="rId13"/>
    <p:sldId id="324" r:id="rId14"/>
    <p:sldId id="326" r:id="rId15"/>
    <p:sldId id="327" r:id="rId16"/>
    <p:sldId id="33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65BAFD-6EBF-48F6-A26C-1EC463F3346D}" v="26" dt="2024-09-22T16:49:23.964"/>
  </p1510:revLst>
</p1510:revInfo>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5405" autoAdjust="0"/>
  </p:normalViewPr>
  <p:slideViewPr>
    <p:cSldViewPr snapToGrid="0">
      <p:cViewPr varScale="1">
        <p:scale>
          <a:sx n="81" d="100"/>
          <a:sy n="81" d="100"/>
        </p:scale>
        <p:origin x="239" y="66"/>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ika rudy" userId="5fe094781160b13f" providerId="LiveId" clId="{4865BAFD-6EBF-48F6-A26C-1EC463F3346D}"/>
    <pc:docChg chg="undo custSel addSld delSld modSld sldOrd">
      <pc:chgData name="anika rudy" userId="5fe094781160b13f" providerId="LiveId" clId="{4865BAFD-6EBF-48F6-A26C-1EC463F3346D}" dt="2024-09-22T16:55:18.352" v="4831" actId="20577"/>
      <pc:docMkLst>
        <pc:docMk/>
      </pc:docMkLst>
      <pc:sldChg chg="del">
        <pc:chgData name="anika rudy" userId="5fe094781160b13f" providerId="LiveId" clId="{4865BAFD-6EBF-48F6-A26C-1EC463F3346D}" dt="2024-09-22T16:49:53.594" v="4744" actId="2696"/>
        <pc:sldMkLst>
          <pc:docMk/>
          <pc:sldMk cId="586478555" sldId="307"/>
        </pc:sldMkLst>
      </pc:sldChg>
      <pc:sldChg chg="modSp mod">
        <pc:chgData name="anika rudy" userId="5fe094781160b13f" providerId="LiveId" clId="{4865BAFD-6EBF-48F6-A26C-1EC463F3346D}" dt="2024-09-22T16:50:16.387" v="4748" actId="5793"/>
        <pc:sldMkLst>
          <pc:docMk/>
          <pc:sldMk cId="2222324472" sldId="308"/>
        </pc:sldMkLst>
        <pc:spChg chg="mod">
          <ac:chgData name="anika rudy" userId="5fe094781160b13f" providerId="LiveId" clId="{4865BAFD-6EBF-48F6-A26C-1EC463F3346D}" dt="2024-09-22T16:50:09.125" v="4745" actId="20577"/>
          <ac:spMkLst>
            <pc:docMk/>
            <pc:sldMk cId="2222324472" sldId="308"/>
            <ac:spMk id="2" creationId="{2403EE45-3924-5A20-4FDE-7EA6BBEBD06F}"/>
          </ac:spMkLst>
        </pc:spChg>
        <pc:spChg chg="mod">
          <ac:chgData name="anika rudy" userId="5fe094781160b13f" providerId="LiveId" clId="{4865BAFD-6EBF-48F6-A26C-1EC463F3346D}" dt="2024-09-22T16:50:16.387" v="4748" actId="5793"/>
          <ac:spMkLst>
            <pc:docMk/>
            <pc:sldMk cId="2222324472" sldId="308"/>
            <ac:spMk id="4" creationId="{BF94EFE2-1123-2888-FD26-5194B41F98D0}"/>
          </ac:spMkLst>
        </pc:spChg>
      </pc:sldChg>
      <pc:sldChg chg="addSp modSp mod">
        <pc:chgData name="anika rudy" userId="5fe094781160b13f" providerId="LiveId" clId="{4865BAFD-6EBF-48F6-A26C-1EC463F3346D}" dt="2024-09-22T16:49:27.084" v="4743" actId="20577"/>
        <pc:sldMkLst>
          <pc:docMk/>
          <pc:sldMk cId="1338167130" sldId="317"/>
        </pc:sldMkLst>
        <pc:spChg chg="add mod">
          <ac:chgData name="anika rudy" userId="5fe094781160b13f" providerId="LiveId" clId="{4865BAFD-6EBF-48F6-A26C-1EC463F3346D}" dt="2024-09-22T16:49:27.084" v="4743" actId="20577"/>
          <ac:spMkLst>
            <pc:docMk/>
            <pc:sldMk cId="1338167130" sldId="317"/>
            <ac:spMk id="2" creationId="{47F50D17-66E3-5A03-5BA3-CBB1D4546222}"/>
          </ac:spMkLst>
        </pc:spChg>
        <pc:spChg chg="mod">
          <ac:chgData name="anika rudy" userId="5fe094781160b13f" providerId="LiveId" clId="{4865BAFD-6EBF-48F6-A26C-1EC463F3346D}" dt="2024-09-22T16:49:16.304" v="4735" actId="20577"/>
          <ac:spMkLst>
            <pc:docMk/>
            <pc:sldMk cId="1338167130" sldId="317"/>
            <ac:spMk id="3" creationId="{B45A4A65-E8B8-40CF-7ABD-97EA8FA97521}"/>
          </ac:spMkLst>
        </pc:spChg>
      </pc:sldChg>
      <pc:sldChg chg="modSp mod">
        <pc:chgData name="anika rudy" userId="5fe094781160b13f" providerId="LiveId" clId="{4865BAFD-6EBF-48F6-A26C-1EC463F3346D}" dt="2024-09-22T16:50:25.638" v="4751" actId="20577"/>
        <pc:sldMkLst>
          <pc:docMk/>
          <pc:sldMk cId="317554929" sldId="318"/>
        </pc:sldMkLst>
        <pc:spChg chg="mod">
          <ac:chgData name="anika rudy" userId="5fe094781160b13f" providerId="LiveId" clId="{4865BAFD-6EBF-48F6-A26C-1EC463F3346D}" dt="2024-09-22T16:50:25.638" v="4751" actId="20577"/>
          <ac:spMkLst>
            <pc:docMk/>
            <pc:sldMk cId="317554929" sldId="318"/>
            <ac:spMk id="2" creationId="{2403EE45-3924-5A20-4FDE-7EA6BBEBD06F}"/>
          </ac:spMkLst>
        </pc:spChg>
        <pc:spChg chg="mod">
          <ac:chgData name="anika rudy" userId="5fe094781160b13f" providerId="LiveId" clId="{4865BAFD-6EBF-48F6-A26C-1EC463F3346D}" dt="2024-09-22T16:50:23.437" v="4750" actId="5793"/>
          <ac:spMkLst>
            <pc:docMk/>
            <pc:sldMk cId="317554929" sldId="318"/>
            <ac:spMk id="4" creationId="{BF94EFE2-1123-2888-FD26-5194B41F98D0}"/>
          </ac:spMkLst>
        </pc:spChg>
      </pc:sldChg>
      <pc:sldChg chg="addSp delSp modSp mod">
        <pc:chgData name="anika rudy" userId="5fe094781160b13f" providerId="LiveId" clId="{4865BAFD-6EBF-48F6-A26C-1EC463F3346D}" dt="2024-09-22T16:23:26.576" v="2491" actId="14100"/>
        <pc:sldMkLst>
          <pc:docMk/>
          <pc:sldMk cId="3282742381" sldId="320"/>
        </pc:sldMkLst>
        <pc:spChg chg="mod">
          <ac:chgData name="anika rudy" userId="5fe094781160b13f" providerId="LiveId" clId="{4865BAFD-6EBF-48F6-A26C-1EC463F3346D}" dt="2024-09-22T14:32:05.619" v="306" actId="14100"/>
          <ac:spMkLst>
            <pc:docMk/>
            <pc:sldMk cId="3282742381" sldId="320"/>
            <ac:spMk id="2" creationId="{FC391CD4-AF89-0270-F55D-2C60DCB423B8}"/>
          </ac:spMkLst>
        </pc:spChg>
        <pc:spChg chg="mod">
          <ac:chgData name="anika rudy" userId="5fe094781160b13f" providerId="LiveId" clId="{4865BAFD-6EBF-48F6-A26C-1EC463F3346D}" dt="2024-09-22T16:16:31.547" v="1919" actId="14100"/>
          <ac:spMkLst>
            <pc:docMk/>
            <pc:sldMk cId="3282742381" sldId="320"/>
            <ac:spMk id="3" creationId="{B0BAE5B0-7C8B-E31B-236C-80BC9FF00CA4}"/>
          </ac:spMkLst>
        </pc:spChg>
        <pc:spChg chg="add del mod">
          <ac:chgData name="anika rudy" userId="5fe094781160b13f" providerId="LiveId" clId="{4865BAFD-6EBF-48F6-A26C-1EC463F3346D}" dt="2024-09-22T16:15:22.032" v="1754" actId="931"/>
          <ac:spMkLst>
            <pc:docMk/>
            <pc:sldMk cId="3282742381" sldId="320"/>
            <ac:spMk id="9" creationId="{95DFB199-73BE-1F25-B76D-2F45103CC3B2}"/>
          </ac:spMkLst>
        </pc:spChg>
        <pc:spChg chg="add del mod">
          <ac:chgData name="anika rudy" userId="5fe094781160b13f" providerId="LiveId" clId="{4865BAFD-6EBF-48F6-A26C-1EC463F3346D}" dt="2024-09-22T16:22:55.742" v="2479" actId="931"/>
          <ac:spMkLst>
            <pc:docMk/>
            <pc:sldMk cId="3282742381" sldId="320"/>
            <ac:spMk id="15" creationId="{A076DC28-7F7C-95C4-2773-67C8B04B68BB}"/>
          </ac:spMkLst>
        </pc:spChg>
        <pc:spChg chg="add del mod">
          <ac:chgData name="anika rudy" userId="5fe094781160b13f" providerId="LiveId" clId="{4865BAFD-6EBF-48F6-A26C-1EC463F3346D}" dt="2024-09-22T16:23:09.258" v="2484" actId="931"/>
          <ac:spMkLst>
            <pc:docMk/>
            <pc:sldMk cId="3282742381" sldId="320"/>
            <ac:spMk id="19" creationId="{546DAFCA-A482-DDED-7DB3-96168DD05E3C}"/>
          </ac:spMkLst>
        </pc:spChg>
        <pc:picChg chg="del">
          <ac:chgData name="anika rudy" userId="5fe094781160b13f" providerId="LiveId" clId="{4865BAFD-6EBF-48F6-A26C-1EC463F3346D}" dt="2024-09-22T16:15:09.180" v="1753" actId="478"/>
          <ac:picMkLst>
            <pc:docMk/>
            <pc:sldMk cId="3282742381" sldId="320"/>
            <ac:picMk id="7" creationId="{6EBF2459-1A34-92FF-E37A-CB58E8CE84D8}"/>
          </ac:picMkLst>
        </pc:picChg>
        <pc:picChg chg="add del mod">
          <ac:chgData name="anika rudy" userId="5fe094781160b13f" providerId="LiveId" clId="{4865BAFD-6EBF-48F6-A26C-1EC463F3346D}" dt="2024-09-22T16:22:43.842" v="2478" actId="478"/>
          <ac:picMkLst>
            <pc:docMk/>
            <pc:sldMk cId="3282742381" sldId="320"/>
            <ac:picMk id="11" creationId="{67429462-45FE-EDFE-2983-4DABB38C9363}"/>
          </ac:picMkLst>
        </pc:picChg>
        <pc:picChg chg="add mod">
          <ac:chgData name="anika rudy" userId="5fe094781160b13f" providerId="LiveId" clId="{4865BAFD-6EBF-48F6-A26C-1EC463F3346D}" dt="2024-09-22T16:23:22.501" v="2490" actId="14100"/>
          <ac:picMkLst>
            <pc:docMk/>
            <pc:sldMk cId="3282742381" sldId="320"/>
            <ac:picMk id="13" creationId="{2AC1A2D4-A88C-D3DF-A21E-64856A2C2548}"/>
          </ac:picMkLst>
        </pc:picChg>
        <pc:picChg chg="add del mod">
          <ac:chgData name="anika rudy" userId="5fe094781160b13f" providerId="LiveId" clId="{4865BAFD-6EBF-48F6-A26C-1EC463F3346D}" dt="2024-09-22T16:22:59.908" v="2483" actId="478"/>
          <ac:picMkLst>
            <pc:docMk/>
            <pc:sldMk cId="3282742381" sldId="320"/>
            <ac:picMk id="17" creationId="{123D422E-DC1D-C937-9C54-2D62693C7F43}"/>
          </ac:picMkLst>
        </pc:picChg>
        <pc:picChg chg="add mod">
          <ac:chgData name="anika rudy" userId="5fe094781160b13f" providerId="LiveId" clId="{4865BAFD-6EBF-48F6-A26C-1EC463F3346D}" dt="2024-09-22T16:23:26.576" v="2491" actId="14100"/>
          <ac:picMkLst>
            <pc:docMk/>
            <pc:sldMk cId="3282742381" sldId="320"/>
            <ac:picMk id="21" creationId="{6591EE44-C4C1-7F5C-D9A7-8FAB5ACE424F}"/>
          </ac:picMkLst>
        </pc:picChg>
      </pc:sldChg>
      <pc:sldChg chg="addSp delSp modSp new mod">
        <pc:chgData name="anika rudy" userId="5fe094781160b13f" providerId="LiveId" clId="{4865BAFD-6EBF-48F6-A26C-1EC463F3346D}" dt="2024-09-22T16:17:09.178" v="1927" actId="1076"/>
        <pc:sldMkLst>
          <pc:docMk/>
          <pc:sldMk cId="792042943" sldId="322"/>
        </pc:sldMkLst>
        <pc:spChg chg="mod">
          <ac:chgData name="anika rudy" userId="5fe094781160b13f" providerId="LiveId" clId="{4865BAFD-6EBF-48F6-A26C-1EC463F3346D}" dt="2024-09-22T14:52:43.057" v="388" actId="14100"/>
          <ac:spMkLst>
            <pc:docMk/>
            <pc:sldMk cId="792042943" sldId="322"/>
            <ac:spMk id="2" creationId="{296BF4DE-0A5A-3979-5985-544392F596BF}"/>
          </ac:spMkLst>
        </pc:spChg>
        <pc:spChg chg="del">
          <ac:chgData name="anika rudy" userId="5fe094781160b13f" providerId="LiveId" clId="{4865BAFD-6EBF-48F6-A26C-1EC463F3346D}" dt="2024-09-22T14:52:29.230" v="383" actId="931"/>
          <ac:spMkLst>
            <pc:docMk/>
            <pc:sldMk cId="792042943" sldId="322"/>
            <ac:spMk id="3" creationId="{9AEC37ED-4539-85F7-ECB7-AA2A1322B9E7}"/>
          </ac:spMkLst>
        </pc:spChg>
        <pc:spChg chg="del">
          <ac:chgData name="anika rudy" userId="5fe094781160b13f" providerId="LiveId" clId="{4865BAFD-6EBF-48F6-A26C-1EC463F3346D}" dt="2024-09-22T14:52:19.746" v="382" actId="931"/>
          <ac:spMkLst>
            <pc:docMk/>
            <pc:sldMk cId="792042943" sldId="322"/>
            <ac:spMk id="4" creationId="{9744CEED-BD90-117D-6557-2B9B08632651}"/>
          </ac:spMkLst>
        </pc:spChg>
        <pc:spChg chg="add mod">
          <ac:chgData name="anika rudy" userId="5fe094781160b13f" providerId="LiveId" clId="{4865BAFD-6EBF-48F6-A26C-1EC463F3346D}" dt="2024-09-22T15:05:40.127" v="1672" actId="20577"/>
          <ac:spMkLst>
            <pc:docMk/>
            <pc:sldMk cId="792042943" sldId="322"/>
            <ac:spMk id="10" creationId="{39BBA926-36C6-C507-5CB7-260CEE4B367E}"/>
          </ac:spMkLst>
        </pc:spChg>
        <pc:spChg chg="add del mod">
          <ac:chgData name="anika rudy" userId="5fe094781160b13f" providerId="LiveId" clId="{4865BAFD-6EBF-48F6-A26C-1EC463F3346D}" dt="2024-09-22T16:17:02.651" v="1922" actId="931"/>
          <ac:spMkLst>
            <pc:docMk/>
            <pc:sldMk cId="792042943" sldId="322"/>
            <ac:spMk id="12" creationId="{7586BCD0-DBF9-F8C2-988A-3C955FF82DCC}"/>
          </ac:spMkLst>
        </pc:spChg>
        <pc:picChg chg="add del mod">
          <ac:chgData name="anika rudy" userId="5fe094781160b13f" providerId="LiveId" clId="{4865BAFD-6EBF-48F6-A26C-1EC463F3346D}" dt="2024-09-22T16:16:56.977" v="1921" actId="478"/>
          <ac:picMkLst>
            <pc:docMk/>
            <pc:sldMk cId="792042943" sldId="322"/>
            <ac:picMk id="7" creationId="{24D82EFA-BE46-300F-78ED-2A16F60866DE}"/>
          </ac:picMkLst>
        </pc:picChg>
        <pc:picChg chg="add mod">
          <ac:chgData name="anika rudy" userId="5fe094781160b13f" providerId="LiveId" clId="{4865BAFD-6EBF-48F6-A26C-1EC463F3346D}" dt="2024-09-22T14:53:13.305" v="397" actId="14100"/>
          <ac:picMkLst>
            <pc:docMk/>
            <pc:sldMk cId="792042943" sldId="322"/>
            <ac:picMk id="9" creationId="{6F9E28B0-3BF8-F983-1712-F191D9B2A9A4}"/>
          </ac:picMkLst>
        </pc:picChg>
        <pc:picChg chg="add mod">
          <ac:chgData name="anika rudy" userId="5fe094781160b13f" providerId="LiveId" clId="{4865BAFD-6EBF-48F6-A26C-1EC463F3346D}" dt="2024-09-22T16:17:09.178" v="1927" actId="1076"/>
          <ac:picMkLst>
            <pc:docMk/>
            <pc:sldMk cId="792042943" sldId="322"/>
            <ac:picMk id="14" creationId="{F51A602C-7440-77BB-8E71-5050F7BD77A1}"/>
          </ac:picMkLst>
        </pc:picChg>
      </pc:sldChg>
      <pc:sldChg chg="addSp delSp modSp new mod">
        <pc:chgData name="anika rudy" userId="5fe094781160b13f" providerId="LiveId" clId="{4865BAFD-6EBF-48F6-A26C-1EC463F3346D}" dt="2024-09-22T15:02:20.635" v="1367" actId="20577"/>
        <pc:sldMkLst>
          <pc:docMk/>
          <pc:sldMk cId="872315084" sldId="323"/>
        </pc:sldMkLst>
        <pc:spChg chg="mod">
          <ac:chgData name="anika rudy" userId="5fe094781160b13f" providerId="LiveId" clId="{4865BAFD-6EBF-48F6-A26C-1EC463F3346D}" dt="2024-09-22T14:57:37.734" v="758" actId="20577"/>
          <ac:spMkLst>
            <pc:docMk/>
            <pc:sldMk cId="872315084" sldId="323"/>
            <ac:spMk id="2" creationId="{9D7A33AD-9BD7-9AB7-C7F3-F87701A0F251}"/>
          </ac:spMkLst>
        </pc:spChg>
        <pc:spChg chg="mod">
          <ac:chgData name="anika rudy" userId="5fe094781160b13f" providerId="LiveId" clId="{4865BAFD-6EBF-48F6-A26C-1EC463F3346D}" dt="2024-09-22T15:02:20.635" v="1367" actId="20577"/>
          <ac:spMkLst>
            <pc:docMk/>
            <pc:sldMk cId="872315084" sldId="323"/>
            <ac:spMk id="3" creationId="{C24E14F3-2CCE-3918-3BBC-C1A99332E50A}"/>
          </ac:spMkLst>
        </pc:spChg>
        <pc:spChg chg="del">
          <ac:chgData name="anika rudy" userId="5fe094781160b13f" providerId="LiveId" clId="{4865BAFD-6EBF-48F6-A26C-1EC463F3346D}" dt="2024-09-22T14:57:28.985" v="731" actId="931"/>
          <ac:spMkLst>
            <pc:docMk/>
            <pc:sldMk cId="872315084" sldId="323"/>
            <ac:spMk id="4" creationId="{DF644270-9009-967C-3AAA-1EB8D3BA63B8}"/>
          </ac:spMkLst>
        </pc:spChg>
        <pc:picChg chg="add mod">
          <ac:chgData name="anika rudy" userId="5fe094781160b13f" providerId="LiveId" clId="{4865BAFD-6EBF-48F6-A26C-1EC463F3346D}" dt="2024-09-22T15:00:30.126" v="1129" actId="1076"/>
          <ac:picMkLst>
            <pc:docMk/>
            <pc:sldMk cId="872315084" sldId="323"/>
            <ac:picMk id="7" creationId="{CCCCAD52-7913-CD29-1B69-92A23F1D47F9}"/>
          </ac:picMkLst>
        </pc:picChg>
      </pc:sldChg>
      <pc:sldChg chg="addSp delSp modSp new mod">
        <pc:chgData name="anika rudy" userId="5fe094781160b13f" providerId="LiveId" clId="{4865BAFD-6EBF-48F6-A26C-1EC463F3346D}" dt="2024-09-22T16:52:48.967" v="4791" actId="20577"/>
        <pc:sldMkLst>
          <pc:docMk/>
          <pc:sldMk cId="1939103888" sldId="324"/>
        </pc:sldMkLst>
        <pc:spChg chg="mod">
          <ac:chgData name="anika rudy" userId="5fe094781160b13f" providerId="LiveId" clId="{4865BAFD-6EBF-48F6-A26C-1EC463F3346D}" dt="2024-09-22T16:20:08.431" v="2306" actId="20577"/>
          <ac:spMkLst>
            <pc:docMk/>
            <pc:sldMk cId="1939103888" sldId="324"/>
            <ac:spMk id="2" creationId="{99C2CFB5-9F92-2D76-65CB-9E5B5B4B0CB4}"/>
          </ac:spMkLst>
        </pc:spChg>
        <pc:spChg chg="mod">
          <ac:chgData name="anika rudy" userId="5fe094781160b13f" providerId="LiveId" clId="{4865BAFD-6EBF-48F6-A26C-1EC463F3346D}" dt="2024-09-22T16:52:48.967" v="4791" actId="20577"/>
          <ac:spMkLst>
            <pc:docMk/>
            <pc:sldMk cId="1939103888" sldId="324"/>
            <ac:spMk id="3" creationId="{672B245F-05E3-DDA5-12F2-8E2E17230E6C}"/>
          </ac:spMkLst>
        </pc:spChg>
        <pc:spChg chg="del">
          <ac:chgData name="anika rudy" userId="5fe094781160b13f" providerId="LiveId" clId="{4865BAFD-6EBF-48F6-A26C-1EC463F3346D}" dt="2024-09-22T16:19:08.762" v="2132" actId="931"/>
          <ac:spMkLst>
            <pc:docMk/>
            <pc:sldMk cId="1939103888" sldId="324"/>
            <ac:spMk id="4" creationId="{8D2F391D-DF3D-9263-6D21-8AC2A3E04CCC}"/>
          </ac:spMkLst>
        </pc:spChg>
        <pc:picChg chg="add mod">
          <ac:chgData name="anika rudy" userId="5fe094781160b13f" providerId="LiveId" clId="{4865BAFD-6EBF-48F6-A26C-1EC463F3346D}" dt="2024-09-22T16:19:10.060" v="2134" actId="962"/>
          <ac:picMkLst>
            <pc:docMk/>
            <pc:sldMk cId="1939103888" sldId="324"/>
            <ac:picMk id="7" creationId="{322C8A55-BA07-D91F-3A9F-D952AF7C73F1}"/>
          </ac:picMkLst>
        </pc:picChg>
      </pc:sldChg>
      <pc:sldChg chg="addSp delSp modSp add mod">
        <pc:chgData name="anika rudy" userId="5fe094781160b13f" providerId="LiveId" clId="{4865BAFD-6EBF-48F6-A26C-1EC463F3346D}" dt="2024-09-22T16:18:56.034" v="2131" actId="20577"/>
        <pc:sldMkLst>
          <pc:docMk/>
          <pc:sldMk cId="1925142957" sldId="325"/>
        </pc:sldMkLst>
        <pc:spChg chg="mod">
          <ac:chgData name="anika rudy" userId="5fe094781160b13f" providerId="LiveId" clId="{4865BAFD-6EBF-48F6-A26C-1EC463F3346D}" dt="2024-09-22T15:07:18.848" v="1693" actId="14100"/>
          <ac:spMkLst>
            <pc:docMk/>
            <pc:sldMk cId="1925142957" sldId="325"/>
            <ac:spMk id="2" creationId="{9D7A33AD-9BD7-9AB7-C7F3-F87701A0F251}"/>
          </ac:spMkLst>
        </pc:spChg>
        <pc:spChg chg="mod">
          <ac:chgData name="anika rudy" userId="5fe094781160b13f" providerId="LiveId" clId="{4865BAFD-6EBF-48F6-A26C-1EC463F3346D}" dt="2024-09-22T16:18:56.034" v="2131" actId="20577"/>
          <ac:spMkLst>
            <pc:docMk/>
            <pc:sldMk cId="1925142957" sldId="325"/>
            <ac:spMk id="3" creationId="{C24E14F3-2CCE-3918-3BBC-C1A99332E50A}"/>
          </ac:spMkLst>
        </pc:spChg>
        <pc:spChg chg="add del mod">
          <ac:chgData name="anika rudy" userId="5fe094781160b13f" providerId="LiveId" clId="{4865BAFD-6EBF-48F6-A26C-1EC463F3346D}" dt="2024-09-22T15:06:12.161" v="1675" actId="931"/>
          <ac:spMkLst>
            <pc:docMk/>
            <pc:sldMk cId="1925142957" sldId="325"/>
            <ac:spMk id="6" creationId="{823F60F6-86DE-DAE4-F081-E4BCEE23FCD9}"/>
          </ac:spMkLst>
        </pc:spChg>
        <pc:spChg chg="add del mod">
          <ac:chgData name="anika rudy" userId="5fe094781160b13f" providerId="LiveId" clId="{4865BAFD-6EBF-48F6-A26C-1EC463F3346D}" dt="2024-09-22T15:06:33.497" v="1682" actId="931"/>
          <ac:spMkLst>
            <pc:docMk/>
            <pc:sldMk cId="1925142957" sldId="325"/>
            <ac:spMk id="11" creationId="{2BD045E2-B63F-6C5B-A131-A47776B1115C}"/>
          </ac:spMkLst>
        </pc:spChg>
        <pc:spChg chg="add del mod">
          <ac:chgData name="anika rudy" userId="5fe094781160b13f" providerId="LiveId" clId="{4865BAFD-6EBF-48F6-A26C-1EC463F3346D}" dt="2024-09-22T16:14:27.244" v="1740" actId="931"/>
          <ac:spMkLst>
            <pc:docMk/>
            <pc:sldMk cId="1925142957" sldId="325"/>
            <ac:spMk id="17" creationId="{2397E63E-A935-5DFC-EB3E-DB6833A1C0D2}"/>
          </ac:spMkLst>
        </pc:spChg>
        <pc:picChg chg="del">
          <ac:chgData name="anika rudy" userId="5fe094781160b13f" providerId="LiveId" clId="{4865BAFD-6EBF-48F6-A26C-1EC463F3346D}" dt="2024-09-22T15:06:04.557" v="1674" actId="478"/>
          <ac:picMkLst>
            <pc:docMk/>
            <pc:sldMk cId="1925142957" sldId="325"/>
            <ac:picMk id="7" creationId="{CCCCAD52-7913-CD29-1B69-92A23F1D47F9}"/>
          </ac:picMkLst>
        </pc:picChg>
        <pc:picChg chg="add del mod">
          <ac:chgData name="anika rudy" userId="5fe094781160b13f" providerId="LiveId" clId="{4865BAFD-6EBF-48F6-A26C-1EC463F3346D}" dt="2024-09-22T15:06:26.154" v="1681" actId="478"/>
          <ac:picMkLst>
            <pc:docMk/>
            <pc:sldMk cId="1925142957" sldId="325"/>
            <ac:picMk id="9" creationId="{90AA8156-B7AA-EEA6-7FF8-1B21FAB20284}"/>
          </ac:picMkLst>
        </pc:picChg>
        <pc:picChg chg="add del mod">
          <ac:chgData name="anika rudy" userId="5fe094781160b13f" providerId="LiveId" clId="{4865BAFD-6EBF-48F6-A26C-1EC463F3346D}" dt="2024-09-22T16:14:20.872" v="1739" actId="478"/>
          <ac:picMkLst>
            <pc:docMk/>
            <pc:sldMk cId="1925142957" sldId="325"/>
            <ac:picMk id="13" creationId="{C0D53B7E-4393-6170-6F12-011C34D6D37C}"/>
          </ac:picMkLst>
        </pc:picChg>
        <pc:picChg chg="add del mod">
          <ac:chgData name="anika rudy" userId="5fe094781160b13f" providerId="LiveId" clId="{4865BAFD-6EBF-48F6-A26C-1EC463F3346D}" dt="2024-09-22T16:14:19.146" v="1738" actId="478"/>
          <ac:picMkLst>
            <pc:docMk/>
            <pc:sldMk cId="1925142957" sldId="325"/>
            <ac:picMk id="15" creationId="{B914796A-B22C-2C5C-510C-8EEC3EDBCC28}"/>
          </ac:picMkLst>
        </pc:picChg>
        <pc:picChg chg="add mod">
          <ac:chgData name="anika rudy" userId="5fe094781160b13f" providerId="LiveId" clId="{4865BAFD-6EBF-48F6-A26C-1EC463F3346D}" dt="2024-09-22T16:14:31.840" v="1741" actId="1076"/>
          <ac:picMkLst>
            <pc:docMk/>
            <pc:sldMk cId="1925142957" sldId="325"/>
            <ac:picMk id="19" creationId="{1C3FF1EA-06E0-F285-326B-253B52E992EF}"/>
          </ac:picMkLst>
        </pc:picChg>
        <pc:picChg chg="add mod">
          <ac:chgData name="anika rudy" userId="5fe094781160b13f" providerId="LiveId" clId="{4865BAFD-6EBF-48F6-A26C-1EC463F3346D}" dt="2024-09-22T16:14:55.060" v="1752" actId="1076"/>
          <ac:picMkLst>
            <pc:docMk/>
            <pc:sldMk cId="1925142957" sldId="325"/>
            <ac:picMk id="21" creationId="{0B46AD4C-4F15-CB00-FE26-CA0F8754FD5D}"/>
          </ac:picMkLst>
        </pc:picChg>
      </pc:sldChg>
      <pc:sldChg chg="addSp delSp modSp add del mod ord">
        <pc:chgData name="anika rudy" userId="5fe094781160b13f" providerId="LiveId" clId="{4865BAFD-6EBF-48F6-A26C-1EC463F3346D}" dt="2024-09-22T15:02:58.487" v="1377" actId="2696"/>
        <pc:sldMkLst>
          <pc:docMk/>
          <pc:sldMk cId="3497524139" sldId="325"/>
        </pc:sldMkLst>
        <pc:spChg chg="mod">
          <ac:chgData name="anika rudy" userId="5fe094781160b13f" providerId="LiveId" clId="{4865BAFD-6EBF-48F6-A26C-1EC463F3346D}" dt="2024-09-22T15:02:42.969" v="1375" actId="20577"/>
          <ac:spMkLst>
            <pc:docMk/>
            <pc:sldMk cId="3497524139" sldId="325"/>
            <ac:spMk id="2" creationId="{296BF4DE-0A5A-3979-5985-544392F596BF}"/>
          </ac:spMkLst>
        </pc:spChg>
        <pc:spChg chg="add mod">
          <ac:chgData name="anika rudy" userId="5fe094781160b13f" providerId="LiveId" clId="{4865BAFD-6EBF-48F6-A26C-1EC463F3346D}" dt="2024-09-22T15:02:49.585" v="1376" actId="478"/>
          <ac:spMkLst>
            <pc:docMk/>
            <pc:sldMk cId="3497524139" sldId="325"/>
            <ac:spMk id="4" creationId="{80DE7CD7-6D85-772D-3288-A9F0771ADDA8}"/>
          </ac:spMkLst>
        </pc:spChg>
        <pc:picChg chg="del">
          <ac:chgData name="anika rudy" userId="5fe094781160b13f" providerId="LiveId" clId="{4865BAFD-6EBF-48F6-A26C-1EC463F3346D}" dt="2024-09-22T15:02:49.585" v="1376" actId="478"/>
          <ac:picMkLst>
            <pc:docMk/>
            <pc:sldMk cId="3497524139" sldId="325"/>
            <ac:picMk id="9" creationId="{6F9E28B0-3BF8-F983-1712-F191D9B2A9A4}"/>
          </ac:picMkLst>
        </pc:picChg>
      </pc:sldChg>
      <pc:sldChg chg="addSp delSp modSp new mod">
        <pc:chgData name="anika rudy" userId="5fe094781160b13f" providerId="LiveId" clId="{4865BAFD-6EBF-48F6-A26C-1EC463F3346D}" dt="2024-09-22T16:53:10.896" v="4793" actId="20577"/>
        <pc:sldMkLst>
          <pc:docMk/>
          <pc:sldMk cId="1996697627" sldId="326"/>
        </pc:sldMkLst>
        <pc:spChg chg="mod">
          <ac:chgData name="anika rudy" userId="5fe094781160b13f" providerId="LiveId" clId="{4865BAFD-6EBF-48F6-A26C-1EC463F3346D}" dt="2024-09-22T16:24:56.992" v="2545" actId="14100"/>
          <ac:spMkLst>
            <pc:docMk/>
            <pc:sldMk cId="1996697627" sldId="326"/>
            <ac:spMk id="2" creationId="{6646DAD0-542B-5255-079F-7779DAE9284F}"/>
          </ac:spMkLst>
        </pc:spChg>
        <pc:spChg chg="mod">
          <ac:chgData name="anika rudy" userId="5fe094781160b13f" providerId="LiveId" clId="{4865BAFD-6EBF-48F6-A26C-1EC463F3346D}" dt="2024-09-22T16:53:10.896" v="4793" actId="20577"/>
          <ac:spMkLst>
            <pc:docMk/>
            <pc:sldMk cId="1996697627" sldId="326"/>
            <ac:spMk id="3" creationId="{7AA89C75-83F8-0EB0-6FD2-FE3716A964C6}"/>
          </ac:spMkLst>
        </pc:spChg>
        <pc:spChg chg="del">
          <ac:chgData name="anika rudy" userId="5fe094781160b13f" providerId="LiveId" clId="{4865BAFD-6EBF-48F6-A26C-1EC463F3346D}" dt="2024-09-22T16:21:44.527" v="2461" actId="931"/>
          <ac:spMkLst>
            <pc:docMk/>
            <pc:sldMk cId="1996697627" sldId="326"/>
            <ac:spMk id="4" creationId="{17FFD4C4-9017-539F-D1F0-CC87A6B9C881}"/>
          </ac:spMkLst>
        </pc:spChg>
        <pc:spChg chg="add del mod">
          <ac:chgData name="anika rudy" userId="5fe094781160b13f" providerId="LiveId" clId="{4865BAFD-6EBF-48F6-A26C-1EC463F3346D}" dt="2024-09-22T16:24:07.884" v="2492" actId="931"/>
          <ac:spMkLst>
            <pc:docMk/>
            <pc:sldMk cId="1996697627" sldId="326"/>
            <ac:spMk id="9" creationId="{6188F4A1-9151-D183-216E-527ABE558431}"/>
          </ac:spMkLst>
        </pc:spChg>
        <pc:picChg chg="add del mod">
          <ac:chgData name="anika rudy" userId="5fe094781160b13f" providerId="LiveId" clId="{4865BAFD-6EBF-48F6-A26C-1EC463F3346D}" dt="2024-09-22T16:21:51.819" v="2464" actId="478"/>
          <ac:picMkLst>
            <pc:docMk/>
            <pc:sldMk cId="1996697627" sldId="326"/>
            <ac:picMk id="7" creationId="{FC0A516F-360F-E8F9-70D7-892C89BCC75A}"/>
          </ac:picMkLst>
        </pc:picChg>
        <pc:picChg chg="add mod">
          <ac:chgData name="anika rudy" userId="5fe094781160b13f" providerId="LiveId" clId="{4865BAFD-6EBF-48F6-A26C-1EC463F3346D}" dt="2024-09-22T16:24:19.066" v="2496" actId="14100"/>
          <ac:picMkLst>
            <pc:docMk/>
            <pc:sldMk cId="1996697627" sldId="326"/>
            <ac:picMk id="11" creationId="{7F77370F-6250-2FDF-C42C-3EC4C140B2E5}"/>
          </ac:picMkLst>
        </pc:picChg>
        <pc:picChg chg="add mod">
          <ac:chgData name="anika rudy" userId="5fe094781160b13f" providerId="LiveId" clId="{4865BAFD-6EBF-48F6-A26C-1EC463F3346D}" dt="2024-09-22T16:27:26.337" v="2799" actId="14100"/>
          <ac:picMkLst>
            <pc:docMk/>
            <pc:sldMk cId="1996697627" sldId="326"/>
            <ac:picMk id="13" creationId="{EABCD515-DF99-A585-D851-2DD83F5B860A}"/>
          </ac:picMkLst>
        </pc:picChg>
      </pc:sldChg>
      <pc:sldChg chg="addSp delSp modSp new mod">
        <pc:chgData name="anika rudy" userId="5fe094781160b13f" providerId="LiveId" clId="{4865BAFD-6EBF-48F6-A26C-1EC463F3346D}" dt="2024-09-22T16:55:18.352" v="4831" actId="20577"/>
        <pc:sldMkLst>
          <pc:docMk/>
          <pc:sldMk cId="3193922864" sldId="327"/>
        </pc:sldMkLst>
        <pc:spChg chg="mod">
          <ac:chgData name="anika rudy" userId="5fe094781160b13f" providerId="LiveId" clId="{4865BAFD-6EBF-48F6-A26C-1EC463F3346D}" dt="2024-09-22T16:33:27.656" v="3214" actId="14100"/>
          <ac:spMkLst>
            <pc:docMk/>
            <pc:sldMk cId="3193922864" sldId="327"/>
            <ac:spMk id="2" creationId="{17202929-F57E-113F-895B-7256A5D00139}"/>
          </ac:spMkLst>
        </pc:spChg>
        <pc:spChg chg="mod">
          <ac:chgData name="anika rudy" userId="5fe094781160b13f" providerId="LiveId" clId="{4865BAFD-6EBF-48F6-A26C-1EC463F3346D}" dt="2024-09-22T16:55:18.352" v="4831" actId="20577"/>
          <ac:spMkLst>
            <pc:docMk/>
            <pc:sldMk cId="3193922864" sldId="327"/>
            <ac:spMk id="3" creationId="{9F8B6CC7-F772-80E5-CB83-FC057B248C9D}"/>
          </ac:spMkLst>
        </pc:spChg>
        <pc:spChg chg="del">
          <ac:chgData name="anika rudy" userId="5fe094781160b13f" providerId="LiveId" clId="{4865BAFD-6EBF-48F6-A26C-1EC463F3346D}" dt="2024-09-22T16:28:31.624" v="2807" actId="931"/>
          <ac:spMkLst>
            <pc:docMk/>
            <pc:sldMk cId="3193922864" sldId="327"/>
            <ac:spMk id="4" creationId="{3FF61F6A-04AA-A9B3-7C4D-DCEEEE3BFF20}"/>
          </ac:spMkLst>
        </pc:spChg>
        <pc:picChg chg="add mod">
          <ac:chgData name="anika rudy" userId="5fe094781160b13f" providerId="LiveId" clId="{4865BAFD-6EBF-48F6-A26C-1EC463F3346D}" dt="2024-09-22T16:30:38.520" v="2936" actId="1076"/>
          <ac:picMkLst>
            <pc:docMk/>
            <pc:sldMk cId="3193922864" sldId="327"/>
            <ac:picMk id="7" creationId="{852C3603-09E0-D502-A372-B895DE9D0A81}"/>
          </ac:picMkLst>
        </pc:picChg>
        <pc:picChg chg="add del mod">
          <ac:chgData name="anika rudy" userId="5fe094781160b13f" providerId="LiveId" clId="{4865BAFD-6EBF-48F6-A26C-1EC463F3346D}" dt="2024-09-22T16:29:32.854" v="2917" actId="478"/>
          <ac:picMkLst>
            <pc:docMk/>
            <pc:sldMk cId="3193922864" sldId="327"/>
            <ac:picMk id="9" creationId="{055D7279-E704-178A-1B43-79726FB96F1F}"/>
          </ac:picMkLst>
        </pc:picChg>
        <pc:picChg chg="add del mod">
          <ac:chgData name="anika rudy" userId="5fe094781160b13f" providerId="LiveId" clId="{4865BAFD-6EBF-48F6-A26C-1EC463F3346D}" dt="2024-09-22T16:29:32.854" v="2917" actId="478"/>
          <ac:picMkLst>
            <pc:docMk/>
            <pc:sldMk cId="3193922864" sldId="327"/>
            <ac:picMk id="11" creationId="{B0580C5D-5907-965E-68DE-8BB37D345F47}"/>
          </ac:picMkLst>
        </pc:picChg>
        <pc:picChg chg="add mod">
          <ac:chgData name="anika rudy" userId="5fe094781160b13f" providerId="LiveId" clId="{4865BAFD-6EBF-48F6-A26C-1EC463F3346D}" dt="2024-09-22T16:30:47.773" v="2940" actId="14100"/>
          <ac:picMkLst>
            <pc:docMk/>
            <pc:sldMk cId="3193922864" sldId="327"/>
            <ac:picMk id="13" creationId="{1E812A46-6C41-5C84-7598-EF588202DF16}"/>
          </ac:picMkLst>
        </pc:picChg>
        <pc:picChg chg="add mod">
          <ac:chgData name="anika rudy" userId="5fe094781160b13f" providerId="LiveId" clId="{4865BAFD-6EBF-48F6-A26C-1EC463F3346D}" dt="2024-09-22T16:30:21.683" v="2931" actId="1076"/>
          <ac:picMkLst>
            <pc:docMk/>
            <pc:sldMk cId="3193922864" sldId="327"/>
            <ac:picMk id="15" creationId="{BC1C7E35-4B4E-EF0D-EBF3-23927CA5FA01}"/>
          </ac:picMkLst>
        </pc:picChg>
      </pc:sldChg>
      <pc:sldChg chg="addSp delSp modSp new del mod modClrScheme chgLayout">
        <pc:chgData name="anika rudy" userId="5fe094781160b13f" providerId="LiveId" clId="{4865BAFD-6EBF-48F6-A26C-1EC463F3346D}" dt="2024-09-22T16:48:23.278" v="4708" actId="2696"/>
        <pc:sldMkLst>
          <pc:docMk/>
          <pc:sldMk cId="529641394" sldId="328"/>
        </pc:sldMkLst>
        <pc:spChg chg="del mod ord">
          <ac:chgData name="anika rudy" userId="5fe094781160b13f" providerId="LiveId" clId="{4865BAFD-6EBF-48F6-A26C-1EC463F3346D}" dt="2024-09-22T16:34:41.181" v="3364" actId="700"/>
          <ac:spMkLst>
            <pc:docMk/>
            <pc:sldMk cId="529641394" sldId="328"/>
            <ac:spMk id="2" creationId="{A7305C2C-DC30-92CD-A00A-8E8B16CDA4A1}"/>
          </ac:spMkLst>
        </pc:spChg>
        <pc:spChg chg="del">
          <ac:chgData name="anika rudy" userId="5fe094781160b13f" providerId="LiveId" clId="{4865BAFD-6EBF-48F6-A26C-1EC463F3346D}" dt="2024-09-22T16:34:41.181" v="3364" actId="700"/>
          <ac:spMkLst>
            <pc:docMk/>
            <pc:sldMk cId="529641394" sldId="328"/>
            <ac:spMk id="3" creationId="{9BC71CD4-7B52-7A0A-472A-DE44D2EAA939}"/>
          </ac:spMkLst>
        </pc:spChg>
        <pc:spChg chg="del mod ord">
          <ac:chgData name="anika rudy" userId="5fe094781160b13f" providerId="LiveId" clId="{4865BAFD-6EBF-48F6-A26C-1EC463F3346D}" dt="2024-09-22T16:34:41.181" v="3364" actId="700"/>
          <ac:spMkLst>
            <pc:docMk/>
            <pc:sldMk cId="529641394" sldId="328"/>
            <ac:spMk id="4" creationId="{1DD3F2D6-98D0-70FF-7C5C-A00494364C21}"/>
          </ac:spMkLst>
        </pc:spChg>
        <pc:spChg chg="mod ord">
          <ac:chgData name="anika rudy" userId="5fe094781160b13f" providerId="LiveId" clId="{4865BAFD-6EBF-48F6-A26C-1EC463F3346D}" dt="2024-09-22T16:34:41.181" v="3364" actId="700"/>
          <ac:spMkLst>
            <pc:docMk/>
            <pc:sldMk cId="529641394" sldId="328"/>
            <ac:spMk id="5" creationId="{6628A2EE-DD5F-2977-CEB8-59CCA54B02BD}"/>
          </ac:spMkLst>
        </pc:spChg>
        <pc:spChg chg="add mod ord">
          <ac:chgData name="anika rudy" userId="5fe094781160b13f" providerId="LiveId" clId="{4865BAFD-6EBF-48F6-A26C-1EC463F3346D}" dt="2024-09-22T16:44:07.986" v="4242" actId="14100"/>
          <ac:spMkLst>
            <pc:docMk/>
            <pc:sldMk cId="529641394" sldId="328"/>
            <ac:spMk id="6" creationId="{4E09D51C-8949-945A-E48F-25686893D61E}"/>
          </ac:spMkLst>
        </pc:spChg>
        <pc:spChg chg="add mod ord">
          <ac:chgData name="anika rudy" userId="5fe094781160b13f" providerId="LiveId" clId="{4865BAFD-6EBF-48F6-A26C-1EC463F3346D}" dt="2024-09-22T16:48:15.244" v="4707" actId="20577"/>
          <ac:spMkLst>
            <pc:docMk/>
            <pc:sldMk cId="529641394" sldId="328"/>
            <ac:spMk id="7" creationId="{58D32B22-2DE2-BB61-CD3C-0F0E944540D5}"/>
          </ac:spMkLst>
        </pc:spChg>
      </pc:sldChg>
      <pc:sldChg chg="addSp delSp modSp new del mod modClrScheme chgLayout">
        <pc:chgData name="anika rudy" userId="5fe094781160b13f" providerId="LiveId" clId="{4865BAFD-6EBF-48F6-A26C-1EC463F3346D}" dt="2024-09-22T16:54:37.277" v="4794" actId="2696"/>
        <pc:sldMkLst>
          <pc:docMk/>
          <pc:sldMk cId="429080617" sldId="329"/>
        </pc:sldMkLst>
        <pc:spChg chg="del mod ord">
          <ac:chgData name="anika rudy" userId="5fe094781160b13f" providerId="LiveId" clId="{4865BAFD-6EBF-48F6-A26C-1EC463F3346D}" dt="2024-09-22T16:38:27.834" v="3784" actId="700"/>
          <ac:spMkLst>
            <pc:docMk/>
            <pc:sldMk cId="429080617" sldId="329"/>
            <ac:spMk id="2" creationId="{ABA75F5D-8DB6-F982-BC97-D32FEDF84774}"/>
          </ac:spMkLst>
        </pc:spChg>
        <pc:spChg chg="del">
          <ac:chgData name="anika rudy" userId="5fe094781160b13f" providerId="LiveId" clId="{4865BAFD-6EBF-48F6-A26C-1EC463F3346D}" dt="2024-09-22T16:38:27.834" v="3784" actId="700"/>
          <ac:spMkLst>
            <pc:docMk/>
            <pc:sldMk cId="429080617" sldId="329"/>
            <ac:spMk id="3" creationId="{5E84E39F-23F9-9DA2-D2AB-73B0A81FE71C}"/>
          </ac:spMkLst>
        </pc:spChg>
        <pc:spChg chg="del mod ord">
          <ac:chgData name="anika rudy" userId="5fe094781160b13f" providerId="LiveId" clId="{4865BAFD-6EBF-48F6-A26C-1EC463F3346D}" dt="2024-09-22T16:38:27.834" v="3784" actId="700"/>
          <ac:spMkLst>
            <pc:docMk/>
            <pc:sldMk cId="429080617" sldId="329"/>
            <ac:spMk id="4" creationId="{D8375C80-56DC-61E3-84B8-D44A2230409F}"/>
          </ac:spMkLst>
        </pc:spChg>
        <pc:spChg chg="mod ord">
          <ac:chgData name="anika rudy" userId="5fe094781160b13f" providerId="LiveId" clId="{4865BAFD-6EBF-48F6-A26C-1EC463F3346D}" dt="2024-09-22T16:38:27.834" v="3784" actId="700"/>
          <ac:spMkLst>
            <pc:docMk/>
            <pc:sldMk cId="429080617" sldId="329"/>
            <ac:spMk id="5" creationId="{76615CF9-39CC-E1E5-B6CC-38DA9408A445}"/>
          </ac:spMkLst>
        </pc:spChg>
        <pc:spChg chg="add mod ord">
          <ac:chgData name="anika rudy" userId="5fe094781160b13f" providerId="LiveId" clId="{4865BAFD-6EBF-48F6-A26C-1EC463F3346D}" dt="2024-09-22T16:38:34.530" v="3808" actId="20577"/>
          <ac:spMkLst>
            <pc:docMk/>
            <pc:sldMk cId="429080617" sldId="329"/>
            <ac:spMk id="6" creationId="{CD9AA036-A249-0147-65A6-B3FBAC59AAC0}"/>
          </ac:spMkLst>
        </pc:spChg>
        <pc:spChg chg="add mod ord">
          <ac:chgData name="anika rudy" userId="5fe094781160b13f" providerId="LiveId" clId="{4865BAFD-6EBF-48F6-A26C-1EC463F3346D}" dt="2024-09-22T16:40:51.845" v="3983" actId="255"/>
          <ac:spMkLst>
            <pc:docMk/>
            <pc:sldMk cId="429080617" sldId="329"/>
            <ac:spMk id="7" creationId="{A322B908-026A-E863-0675-22752F6060C4}"/>
          </ac:spMkLst>
        </pc:spChg>
        <pc:spChg chg="add">
          <ac:chgData name="anika rudy" userId="5fe094781160b13f" providerId="LiveId" clId="{4865BAFD-6EBF-48F6-A26C-1EC463F3346D}" dt="2024-09-22T16:38:49.136" v="3813"/>
          <ac:spMkLst>
            <pc:docMk/>
            <pc:sldMk cId="429080617" sldId="329"/>
            <ac:spMk id="8" creationId="{76F602CC-7CF1-2394-00CB-E14602493A46}"/>
          </ac:spMkLst>
        </pc:spChg>
        <pc:spChg chg="add del mod">
          <ac:chgData name="anika rudy" userId="5fe094781160b13f" providerId="LiveId" clId="{4865BAFD-6EBF-48F6-A26C-1EC463F3346D}" dt="2024-09-22T16:40:22.441" v="3968"/>
          <ac:spMkLst>
            <pc:docMk/>
            <pc:sldMk cId="429080617" sldId="329"/>
            <ac:spMk id="9" creationId="{2033BB83-0626-27EC-B43B-5C325A49EBB3}"/>
          </ac:spMkLst>
        </pc:spChg>
      </pc:sldChg>
      <pc:sldChg chg="addSp delSp modSp new mod modClrScheme chgLayout">
        <pc:chgData name="anika rudy" userId="5fe094781160b13f" providerId="LiveId" clId="{4865BAFD-6EBF-48F6-A26C-1EC463F3346D}" dt="2024-09-22T16:48:51.285" v="4723" actId="255"/>
        <pc:sldMkLst>
          <pc:docMk/>
          <pc:sldMk cId="993915695" sldId="330"/>
        </pc:sldMkLst>
        <pc:spChg chg="del mod ord">
          <ac:chgData name="anika rudy" userId="5fe094781160b13f" providerId="LiveId" clId="{4865BAFD-6EBF-48F6-A26C-1EC463F3346D}" dt="2024-09-22T16:48:30.190" v="4710" actId="700"/>
          <ac:spMkLst>
            <pc:docMk/>
            <pc:sldMk cId="993915695" sldId="330"/>
            <ac:spMk id="2" creationId="{9B76384A-7FBC-827F-F55A-F641F814AEFF}"/>
          </ac:spMkLst>
        </pc:spChg>
        <pc:spChg chg="del">
          <ac:chgData name="anika rudy" userId="5fe094781160b13f" providerId="LiveId" clId="{4865BAFD-6EBF-48F6-A26C-1EC463F3346D}" dt="2024-09-22T16:48:30.190" v="4710" actId="700"/>
          <ac:spMkLst>
            <pc:docMk/>
            <pc:sldMk cId="993915695" sldId="330"/>
            <ac:spMk id="3" creationId="{24A93C74-4250-41B8-8FF2-52C4BEAE7B8C}"/>
          </ac:spMkLst>
        </pc:spChg>
        <pc:spChg chg="del mod ord">
          <ac:chgData name="anika rudy" userId="5fe094781160b13f" providerId="LiveId" clId="{4865BAFD-6EBF-48F6-A26C-1EC463F3346D}" dt="2024-09-22T16:48:30.190" v="4710" actId="700"/>
          <ac:spMkLst>
            <pc:docMk/>
            <pc:sldMk cId="993915695" sldId="330"/>
            <ac:spMk id="4" creationId="{E5A6F34C-67BC-1C43-C257-9A65811A180E}"/>
          </ac:spMkLst>
        </pc:spChg>
        <pc:spChg chg="mod ord">
          <ac:chgData name="anika rudy" userId="5fe094781160b13f" providerId="LiveId" clId="{4865BAFD-6EBF-48F6-A26C-1EC463F3346D}" dt="2024-09-22T16:48:30.190" v="4710" actId="700"/>
          <ac:spMkLst>
            <pc:docMk/>
            <pc:sldMk cId="993915695" sldId="330"/>
            <ac:spMk id="5" creationId="{6518B034-23E9-EA79-E2CB-C17F1CDED2EB}"/>
          </ac:spMkLst>
        </pc:spChg>
        <pc:spChg chg="add mod ord">
          <ac:chgData name="anika rudy" userId="5fe094781160b13f" providerId="LiveId" clId="{4865BAFD-6EBF-48F6-A26C-1EC463F3346D}" dt="2024-09-22T16:48:32.953" v="4716" actId="20577"/>
          <ac:spMkLst>
            <pc:docMk/>
            <pc:sldMk cId="993915695" sldId="330"/>
            <ac:spMk id="6" creationId="{77AA623A-B795-4011-21D1-80434B78271B}"/>
          </ac:spMkLst>
        </pc:spChg>
        <pc:spChg chg="add mod ord">
          <ac:chgData name="anika rudy" userId="5fe094781160b13f" providerId="LiveId" clId="{4865BAFD-6EBF-48F6-A26C-1EC463F3346D}" dt="2024-09-22T16:48:51.285" v="4723" actId="255"/>
          <ac:spMkLst>
            <pc:docMk/>
            <pc:sldMk cId="993915695" sldId="330"/>
            <ac:spMk id="7" creationId="{E4743260-15BD-3138-2889-AA6CD4C123F8}"/>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9/22/2024</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9/22/2024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1473721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439222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8.xml"/><Relationship Id="rId4" Type="http://schemas.openxmlformats.org/officeDocument/2006/relationships/image" Target="../media/image1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915924" y="914400"/>
            <a:ext cx="10360152" cy="5029200"/>
          </a:xfrm>
        </p:spPr>
        <p:txBody>
          <a:bodyPr anchor="ctr"/>
          <a:lstStyle/>
          <a:p>
            <a:r>
              <a:rPr lang="en-US" dirty="0"/>
              <a:t>Task 2: Simulating Race Attack</a:t>
            </a:r>
          </a:p>
        </p:txBody>
      </p:sp>
      <p:sp>
        <p:nvSpPr>
          <p:cNvPr id="2" name="TextBox 1">
            <a:extLst>
              <a:ext uri="{FF2B5EF4-FFF2-40B4-BE49-F238E27FC236}">
                <a16:creationId xmlns:a16="http://schemas.microsoft.com/office/drawing/2014/main" id="{47F50D17-66E3-5A03-5BA3-CBB1D4546222}"/>
              </a:ext>
            </a:extLst>
          </p:cNvPr>
          <p:cNvSpPr txBox="1"/>
          <p:nvPr/>
        </p:nvSpPr>
        <p:spPr>
          <a:xfrm>
            <a:off x="8316686" y="6200503"/>
            <a:ext cx="2211977" cy="369332"/>
          </a:xfrm>
          <a:prstGeom prst="rect">
            <a:avLst/>
          </a:prstGeom>
          <a:noFill/>
        </p:spPr>
        <p:txBody>
          <a:bodyPr wrap="square" rtlCol="0">
            <a:spAutoFit/>
          </a:bodyPr>
          <a:lstStyle/>
          <a:p>
            <a:r>
              <a:rPr lang="en-IN" dirty="0"/>
              <a:t>Group 2</a:t>
            </a:r>
          </a:p>
        </p:txBody>
      </p:sp>
    </p:spTree>
    <p:extLst>
      <p:ext uri="{BB962C8B-B14F-4D97-AF65-F5344CB8AC3E}">
        <p14:creationId xmlns:p14="http://schemas.microsoft.com/office/powerpoint/2010/main" val="1338167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2CFB5-9F92-2D76-65CB-9E5B5B4B0CB4}"/>
              </a:ext>
            </a:extLst>
          </p:cNvPr>
          <p:cNvSpPr>
            <a:spLocks noGrp="1"/>
          </p:cNvSpPr>
          <p:nvPr>
            <p:ph type="title"/>
          </p:nvPr>
        </p:nvSpPr>
        <p:spPr/>
        <p:txBody>
          <a:bodyPr/>
          <a:lstStyle/>
          <a:p>
            <a:r>
              <a:rPr lang="en-IN" dirty="0"/>
              <a:t>Transaction Details</a:t>
            </a:r>
          </a:p>
        </p:txBody>
      </p:sp>
      <p:sp>
        <p:nvSpPr>
          <p:cNvPr id="3" name="Content Placeholder 2">
            <a:extLst>
              <a:ext uri="{FF2B5EF4-FFF2-40B4-BE49-F238E27FC236}">
                <a16:creationId xmlns:a16="http://schemas.microsoft.com/office/drawing/2014/main" id="{672B245F-05E3-DDA5-12F2-8E2E17230E6C}"/>
              </a:ext>
            </a:extLst>
          </p:cNvPr>
          <p:cNvSpPr>
            <a:spLocks noGrp="1"/>
          </p:cNvSpPr>
          <p:nvPr>
            <p:ph sz="quarter" idx="13"/>
          </p:nvPr>
        </p:nvSpPr>
        <p:spPr>
          <a:xfrm>
            <a:off x="914399" y="3201847"/>
            <a:ext cx="3364992" cy="2741753"/>
          </a:xfrm>
        </p:spPr>
        <p:txBody>
          <a:bodyPr/>
          <a:lstStyle/>
          <a:p>
            <a:pPr marL="0" indent="0">
              <a:buNone/>
            </a:pPr>
            <a:r>
              <a:rPr lang="en-IN" dirty="0"/>
              <a:t>As we can see, Contract Call refers to Transaction A, and Value Transfer refers to Transaction B. Value Transfer occurred after Contract Call, because we ran transaction B after A.</a:t>
            </a:r>
          </a:p>
        </p:txBody>
      </p:sp>
      <p:pic>
        <p:nvPicPr>
          <p:cNvPr id="7" name="Content Placeholder 6" descr="A screenshot of a computer&#10;&#10;Description automatically generated">
            <a:extLst>
              <a:ext uri="{FF2B5EF4-FFF2-40B4-BE49-F238E27FC236}">
                <a16:creationId xmlns:a16="http://schemas.microsoft.com/office/drawing/2014/main" id="{322C8A55-BA07-D91F-3A9F-D952AF7C73F1}"/>
              </a:ext>
            </a:extLst>
          </p:cNvPr>
          <p:cNvPicPr>
            <a:picLocks noGrp="1" noChangeAspect="1"/>
          </p:cNvPicPr>
          <p:nvPr>
            <p:ph sz="quarter" idx="12"/>
          </p:nvPr>
        </p:nvPicPr>
        <p:blipFill>
          <a:blip r:embed="rId2"/>
          <a:stretch>
            <a:fillRect/>
          </a:stretch>
        </p:blipFill>
        <p:spPr>
          <a:xfrm>
            <a:off x="4743450" y="3201847"/>
            <a:ext cx="6537325" cy="1578256"/>
          </a:xfrm>
        </p:spPr>
      </p:pic>
      <p:sp>
        <p:nvSpPr>
          <p:cNvPr id="5" name="Slide Number Placeholder 4">
            <a:extLst>
              <a:ext uri="{FF2B5EF4-FFF2-40B4-BE49-F238E27FC236}">
                <a16:creationId xmlns:a16="http://schemas.microsoft.com/office/drawing/2014/main" id="{BA1BEC69-24B7-EA9B-13F6-027DD8AD72D5}"/>
              </a:ext>
            </a:extLst>
          </p:cNvPr>
          <p:cNvSpPr>
            <a:spLocks noGrp="1"/>
          </p:cNvSpPr>
          <p:nvPr>
            <p:ph type="sldNum" sz="quarter" idx="4"/>
          </p:nvPr>
        </p:nvSpPr>
        <p:spPr/>
        <p:txBody>
          <a:bodyPr/>
          <a:lstStyle/>
          <a:p>
            <a:fld id="{58FB4751-880F-D840-AAA9-3A15815CC996}" type="slidenum">
              <a:rPr lang="en-US" smtClean="0"/>
              <a:pPr/>
              <a:t>10</a:t>
            </a:fld>
            <a:endParaRPr lang="en-US" dirty="0"/>
          </a:p>
        </p:txBody>
      </p:sp>
    </p:spTree>
    <p:extLst>
      <p:ext uri="{BB962C8B-B14F-4D97-AF65-F5344CB8AC3E}">
        <p14:creationId xmlns:p14="http://schemas.microsoft.com/office/powerpoint/2010/main" val="1939103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6DAD0-542B-5255-079F-7779DAE9284F}"/>
              </a:ext>
            </a:extLst>
          </p:cNvPr>
          <p:cNvSpPr>
            <a:spLocks noGrp="1"/>
          </p:cNvSpPr>
          <p:nvPr>
            <p:ph type="title"/>
          </p:nvPr>
        </p:nvSpPr>
        <p:spPr>
          <a:xfrm>
            <a:off x="176784" y="220134"/>
            <a:ext cx="11097768" cy="694266"/>
          </a:xfrm>
        </p:spPr>
        <p:txBody>
          <a:bodyPr/>
          <a:lstStyle/>
          <a:p>
            <a:r>
              <a:rPr lang="en-IN" dirty="0"/>
              <a:t>Simulating Race Attack</a:t>
            </a:r>
          </a:p>
        </p:txBody>
      </p:sp>
      <p:sp>
        <p:nvSpPr>
          <p:cNvPr id="3" name="Content Placeholder 2">
            <a:extLst>
              <a:ext uri="{FF2B5EF4-FFF2-40B4-BE49-F238E27FC236}">
                <a16:creationId xmlns:a16="http://schemas.microsoft.com/office/drawing/2014/main" id="{7AA89C75-83F8-0EB0-6FD2-FE3716A964C6}"/>
              </a:ext>
            </a:extLst>
          </p:cNvPr>
          <p:cNvSpPr>
            <a:spLocks noGrp="1"/>
          </p:cNvSpPr>
          <p:nvPr>
            <p:ph sz="quarter" idx="13"/>
          </p:nvPr>
        </p:nvSpPr>
        <p:spPr>
          <a:xfrm>
            <a:off x="176784" y="914400"/>
            <a:ext cx="4801616" cy="5723465"/>
          </a:xfrm>
        </p:spPr>
        <p:txBody>
          <a:bodyPr/>
          <a:lstStyle/>
          <a:p>
            <a:pPr marL="0" indent="0">
              <a:buNone/>
            </a:pPr>
            <a:r>
              <a:rPr lang="en-IN" dirty="0"/>
              <a:t>In order to finally simulate a Race Attack, we create a new file called simulation.js and enter the code (seen in the image).</a:t>
            </a:r>
          </a:p>
          <a:p>
            <a:pPr marL="0" indent="0">
              <a:buNone/>
            </a:pPr>
            <a:r>
              <a:rPr lang="en-IN" dirty="0"/>
              <a:t>This script deploys the merchant contract (if not already deployed), simulates sending two conflicting transactions simultaneously and prints out the transaction hashes. Transaction B is also assigned a higher gas price.</a:t>
            </a:r>
          </a:p>
          <a:p>
            <a:pPr marL="0" indent="0">
              <a:buNone/>
            </a:pPr>
            <a:r>
              <a:rPr lang="en-IN" dirty="0"/>
              <a:t>We run it using the command truffle exec scripts/simulation.js</a:t>
            </a:r>
          </a:p>
          <a:p>
            <a:pPr marL="0" indent="0">
              <a:buNone/>
            </a:pPr>
            <a:endParaRPr lang="en-IN" dirty="0"/>
          </a:p>
          <a:p>
            <a:pPr marL="0" indent="0">
              <a:buNone/>
            </a:pPr>
            <a:r>
              <a:rPr lang="en-IN" dirty="0"/>
              <a:t>The result is seen in the image below:</a:t>
            </a:r>
          </a:p>
          <a:p>
            <a:pPr marL="0" indent="0">
              <a:buNone/>
            </a:pPr>
            <a:endParaRPr lang="en-IN" dirty="0"/>
          </a:p>
        </p:txBody>
      </p:sp>
      <p:sp>
        <p:nvSpPr>
          <p:cNvPr id="5" name="Slide Number Placeholder 4">
            <a:extLst>
              <a:ext uri="{FF2B5EF4-FFF2-40B4-BE49-F238E27FC236}">
                <a16:creationId xmlns:a16="http://schemas.microsoft.com/office/drawing/2014/main" id="{281055B9-2D0D-67A2-DE40-4DFDCE17F9DC}"/>
              </a:ext>
            </a:extLst>
          </p:cNvPr>
          <p:cNvSpPr>
            <a:spLocks noGrp="1"/>
          </p:cNvSpPr>
          <p:nvPr>
            <p:ph type="sldNum" sz="quarter" idx="4"/>
          </p:nvPr>
        </p:nvSpPr>
        <p:spPr/>
        <p:txBody>
          <a:bodyPr/>
          <a:lstStyle/>
          <a:p>
            <a:fld id="{58FB4751-880F-D840-AAA9-3A15815CC996}" type="slidenum">
              <a:rPr lang="en-US" smtClean="0"/>
              <a:pPr/>
              <a:t>11</a:t>
            </a:fld>
            <a:endParaRPr lang="en-US" dirty="0"/>
          </a:p>
        </p:txBody>
      </p:sp>
      <p:pic>
        <p:nvPicPr>
          <p:cNvPr id="11" name="Content Placeholder 10" descr="A screen shot of a computer program&#10;&#10;Description automatically generated">
            <a:extLst>
              <a:ext uri="{FF2B5EF4-FFF2-40B4-BE49-F238E27FC236}">
                <a16:creationId xmlns:a16="http://schemas.microsoft.com/office/drawing/2014/main" id="{7F77370F-6250-2FDF-C42C-3EC4C140B2E5}"/>
              </a:ext>
            </a:extLst>
          </p:cNvPr>
          <p:cNvPicPr>
            <a:picLocks noGrp="1" noChangeAspect="1"/>
          </p:cNvPicPr>
          <p:nvPr>
            <p:ph sz="quarter" idx="12"/>
          </p:nvPr>
        </p:nvPicPr>
        <p:blipFill>
          <a:blip r:embed="rId2"/>
          <a:stretch>
            <a:fillRect/>
          </a:stretch>
        </p:blipFill>
        <p:spPr>
          <a:xfrm>
            <a:off x="5154236" y="283401"/>
            <a:ext cx="6860980" cy="6354465"/>
          </a:xfrm>
        </p:spPr>
      </p:pic>
      <p:pic>
        <p:nvPicPr>
          <p:cNvPr id="13" name="Picture 12">
            <a:extLst>
              <a:ext uri="{FF2B5EF4-FFF2-40B4-BE49-F238E27FC236}">
                <a16:creationId xmlns:a16="http://schemas.microsoft.com/office/drawing/2014/main" id="{EABCD515-DF99-A585-D851-2DD83F5B860A}"/>
              </a:ext>
            </a:extLst>
          </p:cNvPr>
          <p:cNvPicPr>
            <a:picLocks noChangeAspect="1"/>
          </p:cNvPicPr>
          <p:nvPr/>
        </p:nvPicPr>
        <p:blipFill>
          <a:blip r:embed="rId3"/>
          <a:stretch>
            <a:fillRect/>
          </a:stretch>
        </p:blipFill>
        <p:spPr>
          <a:xfrm>
            <a:off x="158654" y="4772297"/>
            <a:ext cx="4819746" cy="1934487"/>
          </a:xfrm>
          <a:prstGeom prst="rect">
            <a:avLst/>
          </a:prstGeom>
        </p:spPr>
      </p:pic>
    </p:spTree>
    <p:extLst>
      <p:ext uri="{BB962C8B-B14F-4D97-AF65-F5344CB8AC3E}">
        <p14:creationId xmlns:p14="http://schemas.microsoft.com/office/powerpoint/2010/main" val="1996697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02929-F57E-113F-895B-7256A5D00139}"/>
              </a:ext>
            </a:extLst>
          </p:cNvPr>
          <p:cNvSpPr>
            <a:spLocks noGrp="1"/>
          </p:cNvSpPr>
          <p:nvPr>
            <p:ph type="title"/>
          </p:nvPr>
        </p:nvSpPr>
        <p:spPr>
          <a:xfrm>
            <a:off x="206188" y="115372"/>
            <a:ext cx="11068364" cy="521122"/>
          </a:xfrm>
        </p:spPr>
        <p:txBody>
          <a:bodyPr/>
          <a:lstStyle/>
          <a:p>
            <a:r>
              <a:rPr lang="en-IN" dirty="0"/>
              <a:t>Result</a:t>
            </a:r>
          </a:p>
        </p:txBody>
      </p:sp>
      <p:sp>
        <p:nvSpPr>
          <p:cNvPr id="3" name="Content Placeholder 2">
            <a:extLst>
              <a:ext uri="{FF2B5EF4-FFF2-40B4-BE49-F238E27FC236}">
                <a16:creationId xmlns:a16="http://schemas.microsoft.com/office/drawing/2014/main" id="{9F8B6CC7-F772-80E5-CB83-FC057B248C9D}"/>
              </a:ext>
            </a:extLst>
          </p:cNvPr>
          <p:cNvSpPr>
            <a:spLocks noGrp="1"/>
          </p:cNvSpPr>
          <p:nvPr>
            <p:ph sz="quarter" idx="13"/>
          </p:nvPr>
        </p:nvSpPr>
        <p:spPr>
          <a:xfrm>
            <a:off x="176784" y="636494"/>
            <a:ext cx="4102607" cy="6106134"/>
          </a:xfrm>
        </p:spPr>
        <p:txBody>
          <a:bodyPr/>
          <a:lstStyle/>
          <a:p>
            <a:pPr marL="0" indent="0">
              <a:buNone/>
            </a:pPr>
            <a:r>
              <a:rPr lang="en-IN" dirty="0"/>
              <a:t>As seen in the first image, both transactions A and B occurred simultaneously.</a:t>
            </a:r>
          </a:p>
          <a:p>
            <a:pPr marL="0" indent="0">
              <a:buNone/>
            </a:pPr>
            <a:endParaRPr lang="en-IN" dirty="0"/>
          </a:p>
          <a:p>
            <a:pPr marL="0" indent="0">
              <a:buNone/>
            </a:pPr>
            <a:r>
              <a:rPr lang="en-IN" dirty="0"/>
              <a:t>In the second image we see that Block 10 is Value Transfer. The “from address” hash is of </a:t>
            </a:r>
            <a:r>
              <a:rPr lang="en-IN" dirty="0" err="1"/>
              <a:t>acc</a:t>
            </a:r>
            <a:r>
              <a:rPr lang="en-IN" dirty="0"/>
              <a:t>[0] and the “to address” is of </a:t>
            </a:r>
            <a:r>
              <a:rPr lang="en-IN" dirty="0" err="1"/>
              <a:t>acc</a:t>
            </a:r>
            <a:r>
              <a:rPr lang="en-IN" dirty="0"/>
              <a:t>[2], proving that Block 10 ran Transaction B.</a:t>
            </a:r>
          </a:p>
          <a:p>
            <a:pPr marL="0" indent="0">
              <a:buNone/>
            </a:pPr>
            <a:endParaRPr lang="en-IN" dirty="0"/>
          </a:p>
          <a:p>
            <a:pPr marL="0" indent="0">
              <a:buNone/>
            </a:pPr>
            <a:r>
              <a:rPr lang="en-IN" dirty="0"/>
              <a:t>In the third image, Block 11 is a Contract Call from </a:t>
            </a:r>
            <a:r>
              <a:rPr lang="en-IN" dirty="0" err="1"/>
              <a:t>acc</a:t>
            </a:r>
            <a:r>
              <a:rPr lang="en-IN" dirty="0"/>
              <a:t>[0] to the Merchant, proving that it </a:t>
            </a:r>
            <a:r>
              <a:rPr lang="en-IN"/>
              <a:t>ran Transaction A.</a:t>
            </a:r>
            <a:endParaRPr lang="en-IN" dirty="0"/>
          </a:p>
          <a:p>
            <a:pPr marL="0" indent="0">
              <a:buNone/>
            </a:pPr>
            <a:endParaRPr lang="en-IN" dirty="0"/>
          </a:p>
          <a:p>
            <a:pPr marL="0" indent="0">
              <a:buNone/>
            </a:pPr>
            <a:r>
              <a:rPr lang="en-IN" dirty="0"/>
              <a:t>Block 10 was processed before Block 11.</a:t>
            </a:r>
          </a:p>
          <a:p>
            <a:pPr marL="0" indent="0">
              <a:buNone/>
            </a:pPr>
            <a:endParaRPr lang="en-IN" dirty="0"/>
          </a:p>
        </p:txBody>
      </p:sp>
      <p:pic>
        <p:nvPicPr>
          <p:cNvPr id="7" name="Content Placeholder 6">
            <a:extLst>
              <a:ext uri="{FF2B5EF4-FFF2-40B4-BE49-F238E27FC236}">
                <a16:creationId xmlns:a16="http://schemas.microsoft.com/office/drawing/2014/main" id="{852C3603-09E0-D502-A372-B895DE9D0A81}"/>
              </a:ext>
            </a:extLst>
          </p:cNvPr>
          <p:cNvPicPr>
            <a:picLocks noGrp="1" noChangeAspect="1"/>
          </p:cNvPicPr>
          <p:nvPr>
            <p:ph sz="quarter" idx="12"/>
          </p:nvPr>
        </p:nvPicPr>
        <p:blipFill>
          <a:blip r:embed="rId2"/>
          <a:stretch>
            <a:fillRect/>
          </a:stretch>
        </p:blipFill>
        <p:spPr>
          <a:xfrm>
            <a:off x="4598745" y="932902"/>
            <a:ext cx="7224934" cy="895898"/>
          </a:xfrm>
        </p:spPr>
      </p:pic>
      <p:sp>
        <p:nvSpPr>
          <p:cNvPr id="5" name="Slide Number Placeholder 4">
            <a:extLst>
              <a:ext uri="{FF2B5EF4-FFF2-40B4-BE49-F238E27FC236}">
                <a16:creationId xmlns:a16="http://schemas.microsoft.com/office/drawing/2014/main" id="{44E7FF2A-BE19-04A6-FDF4-EF1252B1DA30}"/>
              </a:ext>
            </a:extLst>
          </p:cNvPr>
          <p:cNvSpPr>
            <a:spLocks noGrp="1"/>
          </p:cNvSpPr>
          <p:nvPr>
            <p:ph type="sldNum" sz="quarter" idx="4"/>
          </p:nvPr>
        </p:nvSpPr>
        <p:spPr/>
        <p:txBody>
          <a:bodyPr/>
          <a:lstStyle/>
          <a:p>
            <a:fld id="{58FB4751-880F-D840-AAA9-3A15815CC996}" type="slidenum">
              <a:rPr lang="en-US" smtClean="0"/>
              <a:pPr/>
              <a:t>12</a:t>
            </a:fld>
            <a:endParaRPr lang="en-US" dirty="0"/>
          </a:p>
        </p:txBody>
      </p:sp>
      <p:pic>
        <p:nvPicPr>
          <p:cNvPr id="13" name="Picture 12" descr="A screenshot of a computer&#10;&#10;Description automatically generated">
            <a:extLst>
              <a:ext uri="{FF2B5EF4-FFF2-40B4-BE49-F238E27FC236}">
                <a16:creationId xmlns:a16="http://schemas.microsoft.com/office/drawing/2014/main" id="{1E812A46-6C41-5C84-7598-EF588202DF16}"/>
              </a:ext>
            </a:extLst>
          </p:cNvPr>
          <p:cNvPicPr>
            <a:picLocks noChangeAspect="1"/>
          </p:cNvPicPr>
          <p:nvPr/>
        </p:nvPicPr>
        <p:blipFill>
          <a:blip r:embed="rId3"/>
          <a:stretch>
            <a:fillRect/>
          </a:stretch>
        </p:blipFill>
        <p:spPr>
          <a:xfrm>
            <a:off x="4598745" y="2231571"/>
            <a:ext cx="6567459" cy="1726771"/>
          </a:xfrm>
          <a:prstGeom prst="rect">
            <a:avLst/>
          </a:prstGeom>
        </p:spPr>
      </p:pic>
      <p:pic>
        <p:nvPicPr>
          <p:cNvPr id="15" name="Picture 14" descr="A screenshot of a computer&#10;&#10;Description automatically generated">
            <a:extLst>
              <a:ext uri="{FF2B5EF4-FFF2-40B4-BE49-F238E27FC236}">
                <a16:creationId xmlns:a16="http://schemas.microsoft.com/office/drawing/2014/main" id="{BC1C7E35-4B4E-EF0D-EBF3-23927CA5FA01}"/>
              </a:ext>
            </a:extLst>
          </p:cNvPr>
          <p:cNvPicPr>
            <a:picLocks noChangeAspect="1"/>
          </p:cNvPicPr>
          <p:nvPr/>
        </p:nvPicPr>
        <p:blipFill>
          <a:blip r:embed="rId4"/>
          <a:stretch>
            <a:fillRect/>
          </a:stretch>
        </p:blipFill>
        <p:spPr>
          <a:xfrm>
            <a:off x="4628879" y="4361113"/>
            <a:ext cx="6567459" cy="1713428"/>
          </a:xfrm>
          <a:prstGeom prst="rect">
            <a:avLst/>
          </a:prstGeom>
        </p:spPr>
      </p:pic>
    </p:spTree>
    <p:extLst>
      <p:ext uri="{BB962C8B-B14F-4D97-AF65-F5344CB8AC3E}">
        <p14:creationId xmlns:p14="http://schemas.microsoft.com/office/powerpoint/2010/main" val="3193922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7AA623A-B795-4011-21D1-80434B78271B}"/>
              </a:ext>
            </a:extLst>
          </p:cNvPr>
          <p:cNvSpPr>
            <a:spLocks noGrp="1"/>
          </p:cNvSpPr>
          <p:nvPr>
            <p:ph type="title"/>
          </p:nvPr>
        </p:nvSpPr>
        <p:spPr/>
        <p:txBody>
          <a:bodyPr/>
          <a:lstStyle/>
          <a:p>
            <a:r>
              <a:rPr lang="en-IN" dirty="0"/>
              <a:t>Result</a:t>
            </a:r>
          </a:p>
        </p:txBody>
      </p:sp>
      <p:sp>
        <p:nvSpPr>
          <p:cNvPr id="7" name="Content Placeholder 6">
            <a:extLst>
              <a:ext uri="{FF2B5EF4-FFF2-40B4-BE49-F238E27FC236}">
                <a16:creationId xmlns:a16="http://schemas.microsoft.com/office/drawing/2014/main" id="{E4743260-15BD-3138-2889-AA6CD4C123F8}"/>
              </a:ext>
            </a:extLst>
          </p:cNvPr>
          <p:cNvSpPr>
            <a:spLocks noGrp="1"/>
          </p:cNvSpPr>
          <p:nvPr>
            <p:ph sz="quarter" idx="10"/>
          </p:nvPr>
        </p:nvSpPr>
        <p:spPr>
          <a:xfrm>
            <a:off x="914399" y="2039111"/>
            <a:ext cx="10295468" cy="4141556"/>
          </a:xfrm>
        </p:spPr>
        <p:txBody>
          <a:bodyPr>
            <a:noAutofit/>
          </a:bodyPr>
          <a:lstStyle/>
          <a:p>
            <a:pPr marL="0" indent="0">
              <a:buNone/>
            </a:pPr>
            <a:r>
              <a:rPr lang="en-IN" sz="2400" dirty="0"/>
              <a:t>This simulation aimed to demonstrate the concept of a Race Attack within a blockchain environment, where two conflicting transactions are broadcast simultaneously. </a:t>
            </a:r>
          </a:p>
          <a:p>
            <a:pPr marL="0" indent="0">
              <a:buNone/>
            </a:pPr>
            <a:r>
              <a:rPr lang="en-US" sz="2400" dirty="0"/>
              <a:t>By executing Transaction A, which involved purchasing an item from a merchant, and Transaction B, which sent the same ether to an alternate address with a higher gas price, we aimed to replicate a real-life attack within the confines of our personal blockchain.</a:t>
            </a:r>
          </a:p>
          <a:p>
            <a:pPr marL="0" indent="0">
              <a:buNone/>
            </a:pPr>
            <a:r>
              <a:rPr lang="en-US" sz="2400" dirty="0"/>
              <a:t>The results confirmed that Transaction B was prioritized and processed before Transaction A, effectively allowing the attacker to double-spend the ether. Block 10 (Transaction B) being processed before Block 11 (Transaction A) represents miners including a Transaction B (with the higher fee) in the next block over Transaction A, which leads to B being confirmed in the blockchain, making A invalid.</a:t>
            </a:r>
            <a:endParaRPr lang="en-IN" sz="2400" dirty="0"/>
          </a:p>
          <a:p>
            <a:endParaRPr lang="en-IN" sz="2400" dirty="0"/>
          </a:p>
        </p:txBody>
      </p:sp>
      <p:sp>
        <p:nvSpPr>
          <p:cNvPr id="5" name="Slide Number Placeholder 4">
            <a:extLst>
              <a:ext uri="{FF2B5EF4-FFF2-40B4-BE49-F238E27FC236}">
                <a16:creationId xmlns:a16="http://schemas.microsoft.com/office/drawing/2014/main" id="{6518B034-23E9-EA79-E2CB-C17F1CDED2EB}"/>
              </a:ext>
            </a:extLst>
          </p:cNvPr>
          <p:cNvSpPr>
            <a:spLocks noGrp="1"/>
          </p:cNvSpPr>
          <p:nvPr>
            <p:ph type="sldNum" sz="quarter" idx="4"/>
          </p:nvPr>
        </p:nvSpPr>
        <p:spPr/>
        <p:txBody>
          <a:bodyPr/>
          <a:lstStyle/>
          <a:p>
            <a:fld id="{58FB4751-880F-D840-AAA9-3A15815CC996}" type="slidenum">
              <a:rPr lang="en-US" smtClean="0"/>
              <a:pPr/>
              <a:t>13</a:t>
            </a:fld>
            <a:endParaRPr lang="en-US" dirty="0"/>
          </a:p>
        </p:txBody>
      </p:sp>
    </p:spTree>
    <p:extLst>
      <p:ext uri="{BB962C8B-B14F-4D97-AF65-F5344CB8AC3E}">
        <p14:creationId xmlns:p14="http://schemas.microsoft.com/office/powerpoint/2010/main" val="993915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3EE45-3924-5A20-4FDE-7EA6BBEBD06F}"/>
              </a:ext>
            </a:extLst>
          </p:cNvPr>
          <p:cNvSpPr>
            <a:spLocks noGrp="1"/>
          </p:cNvSpPr>
          <p:nvPr>
            <p:ph type="title"/>
          </p:nvPr>
        </p:nvSpPr>
        <p:spPr/>
        <p:txBody>
          <a:bodyPr/>
          <a:lstStyle/>
          <a:p>
            <a:r>
              <a:rPr lang="en-US" dirty="0"/>
              <a:t>What is Race Attack?</a:t>
            </a:r>
          </a:p>
        </p:txBody>
      </p:sp>
      <p:sp>
        <p:nvSpPr>
          <p:cNvPr id="4" name="Content Placeholder 3">
            <a:extLst>
              <a:ext uri="{FF2B5EF4-FFF2-40B4-BE49-F238E27FC236}">
                <a16:creationId xmlns:a16="http://schemas.microsoft.com/office/drawing/2014/main" id="{BF94EFE2-1123-2888-FD26-5194B41F98D0}"/>
              </a:ext>
            </a:extLst>
          </p:cNvPr>
          <p:cNvSpPr>
            <a:spLocks noGrp="1"/>
          </p:cNvSpPr>
          <p:nvPr>
            <p:ph sz="quarter" idx="10"/>
          </p:nvPr>
        </p:nvSpPr>
        <p:spPr>
          <a:xfrm>
            <a:off x="914400" y="2039111"/>
            <a:ext cx="10617200" cy="4480221"/>
          </a:xfrm>
        </p:spPr>
        <p:txBody>
          <a:bodyPr>
            <a:noAutofit/>
          </a:bodyPr>
          <a:lstStyle/>
          <a:p>
            <a:pPr marL="0" indent="0" rtl="0">
              <a:spcBef>
                <a:spcPts val="0"/>
              </a:spcBef>
              <a:spcAft>
                <a:spcPts val="1200"/>
              </a:spcAft>
              <a:buNone/>
            </a:pPr>
            <a:r>
              <a:rPr lang="en-US" sz="2200" b="0" i="0" u="none" strike="noStrike" dirty="0">
                <a:solidFill>
                  <a:schemeClr val="bg2">
                    <a:lumMod val="25000"/>
                  </a:schemeClr>
                </a:solidFill>
                <a:effectLst/>
                <a:latin typeface="Times New Roman" panose="02020603050405020304" pitchFamily="18" charset="0"/>
              </a:rPr>
              <a:t>The attacker has a small amount of bitcoin they intend to use in two conflicting transactions.</a:t>
            </a:r>
            <a:endParaRPr lang="en-US" sz="2200" b="0" dirty="0">
              <a:solidFill>
                <a:schemeClr val="bg2">
                  <a:lumMod val="25000"/>
                </a:schemeClr>
              </a:solidFill>
              <a:effectLst/>
            </a:endParaRPr>
          </a:p>
          <a:p>
            <a:pPr marL="0" indent="0" rtl="0">
              <a:spcBef>
                <a:spcPts val="0"/>
              </a:spcBef>
              <a:spcAft>
                <a:spcPts val="1200"/>
              </a:spcAft>
              <a:buNone/>
            </a:pPr>
            <a:r>
              <a:rPr lang="en-US" sz="2200" b="0" i="0" u="none" strike="noStrike" dirty="0">
                <a:solidFill>
                  <a:schemeClr val="bg2">
                    <a:lumMod val="25000"/>
                  </a:schemeClr>
                </a:solidFill>
                <a:effectLst/>
                <a:latin typeface="Times New Roman" panose="02020603050405020304" pitchFamily="18" charset="0"/>
              </a:rPr>
              <a:t>1) The attacker prepares two transactions:</a:t>
            </a:r>
            <a:endParaRPr lang="en-US" sz="2200" b="0" dirty="0">
              <a:solidFill>
                <a:schemeClr val="bg2">
                  <a:lumMod val="25000"/>
                </a:schemeClr>
              </a:solidFill>
              <a:effectLst/>
            </a:endParaRPr>
          </a:p>
          <a:p>
            <a:pPr rtl="0" fontAlgn="base">
              <a:spcBef>
                <a:spcPts val="0"/>
              </a:spcBef>
              <a:spcAft>
                <a:spcPts val="0"/>
              </a:spcAft>
              <a:buFont typeface="Arial" panose="020B0604020202020204" pitchFamily="34" charset="0"/>
              <a:buChar char="•"/>
            </a:pPr>
            <a:r>
              <a:rPr lang="en-US" sz="2200" b="0" i="0" u="none" strike="noStrike" dirty="0">
                <a:solidFill>
                  <a:schemeClr val="bg2">
                    <a:lumMod val="25000"/>
                  </a:schemeClr>
                </a:solidFill>
                <a:effectLst/>
                <a:latin typeface="Times New Roman" panose="02020603050405020304" pitchFamily="18" charset="0"/>
              </a:rPr>
              <a:t>Transaction A: The first transaction sends bitcoin to the merchant for goods or services.</a:t>
            </a:r>
          </a:p>
          <a:p>
            <a:pPr rtl="0" fontAlgn="base">
              <a:spcBef>
                <a:spcPts val="0"/>
              </a:spcBef>
              <a:spcAft>
                <a:spcPts val="1200"/>
              </a:spcAft>
              <a:buFont typeface="Arial" panose="020B0604020202020204" pitchFamily="34" charset="0"/>
              <a:buChar char="•"/>
            </a:pPr>
            <a:r>
              <a:rPr lang="en-US" sz="2200" b="0" i="0" u="none" strike="noStrike" dirty="0">
                <a:solidFill>
                  <a:schemeClr val="bg2">
                    <a:lumMod val="25000"/>
                  </a:schemeClr>
                </a:solidFill>
                <a:effectLst/>
                <a:latin typeface="Times New Roman" panose="02020603050405020304" pitchFamily="18" charset="0"/>
              </a:rPr>
              <a:t>Transaction B: The second transaction sends the same bitcoin to another address controlled by the attacker.</a:t>
            </a:r>
          </a:p>
          <a:p>
            <a:pPr marL="0" indent="0" rtl="0">
              <a:spcBef>
                <a:spcPts val="0"/>
              </a:spcBef>
              <a:spcAft>
                <a:spcPts val="1200"/>
              </a:spcAft>
              <a:buNone/>
            </a:pPr>
            <a:r>
              <a:rPr lang="en-US" sz="2200" b="0" i="0" u="none" strike="noStrike" dirty="0">
                <a:solidFill>
                  <a:schemeClr val="bg2">
                    <a:lumMod val="25000"/>
                  </a:schemeClr>
                </a:solidFill>
                <a:effectLst/>
                <a:latin typeface="Times New Roman" panose="02020603050405020304" pitchFamily="18" charset="0"/>
              </a:rPr>
              <a:t>2) Initiate the Attack: The attacker simultaneously broadcasts both transactions to the Bitcoin network:</a:t>
            </a:r>
            <a:endParaRPr lang="en-US" sz="2200" b="0" dirty="0">
              <a:solidFill>
                <a:schemeClr val="bg2">
                  <a:lumMod val="25000"/>
                </a:schemeClr>
              </a:solidFill>
              <a:effectLst/>
            </a:endParaRPr>
          </a:p>
          <a:p>
            <a:pPr rtl="0" fontAlgn="base">
              <a:spcBef>
                <a:spcPts val="0"/>
              </a:spcBef>
              <a:spcAft>
                <a:spcPts val="0"/>
              </a:spcAft>
              <a:buFont typeface="Arial" panose="020B0604020202020204" pitchFamily="34" charset="0"/>
              <a:buChar char="•"/>
            </a:pPr>
            <a:r>
              <a:rPr lang="en-US" sz="2200" b="0" i="0" u="none" strike="noStrike" dirty="0">
                <a:solidFill>
                  <a:schemeClr val="bg2">
                    <a:lumMod val="25000"/>
                  </a:schemeClr>
                </a:solidFill>
                <a:effectLst/>
                <a:latin typeface="Times New Roman" panose="02020603050405020304" pitchFamily="18" charset="0"/>
              </a:rPr>
              <a:t>Transaction A is sent directly to the merchant. The merchant sees this transaction as unconfirmed and assumes it will soon be confirmed in the blockchain.</a:t>
            </a:r>
          </a:p>
          <a:p>
            <a:pPr rtl="0" fontAlgn="base">
              <a:spcBef>
                <a:spcPts val="0"/>
              </a:spcBef>
              <a:spcAft>
                <a:spcPts val="1200"/>
              </a:spcAft>
              <a:buFont typeface="Arial" panose="020B0604020202020204" pitchFamily="34" charset="0"/>
              <a:buChar char="•"/>
            </a:pPr>
            <a:r>
              <a:rPr lang="en-US" sz="2200" b="0" i="0" u="none" strike="noStrike" dirty="0">
                <a:solidFill>
                  <a:schemeClr val="bg2">
                    <a:lumMod val="25000"/>
                  </a:schemeClr>
                </a:solidFill>
                <a:effectLst/>
                <a:latin typeface="Times New Roman" panose="02020603050405020304" pitchFamily="18" charset="0"/>
              </a:rPr>
              <a:t>Transaction B is broadcast to other parts of the network with a higher transaction fee than Transaction A, incentivizing miners to include it in the next block.</a:t>
            </a:r>
            <a:br>
              <a:rPr lang="en-US" sz="2200" b="0" dirty="0">
                <a:solidFill>
                  <a:schemeClr val="bg2">
                    <a:lumMod val="25000"/>
                  </a:schemeClr>
                </a:solidFill>
                <a:effectLst/>
              </a:rPr>
            </a:br>
            <a:endParaRPr lang="en-IN" sz="2200" dirty="0">
              <a:solidFill>
                <a:schemeClr val="bg2">
                  <a:lumMod val="25000"/>
                </a:schemeClr>
              </a:solidFill>
            </a:endParaRPr>
          </a:p>
        </p:txBody>
      </p:sp>
    </p:spTree>
    <p:extLst>
      <p:ext uri="{BB962C8B-B14F-4D97-AF65-F5344CB8AC3E}">
        <p14:creationId xmlns:p14="http://schemas.microsoft.com/office/powerpoint/2010/main" val="2222324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3EE45-3924-5A20-4FDE-7EA6BBEBD06F}"/>
              </a:ext>
            </a:extLst>
          </p:cNvPr>
          <p:cNvSpPr>
            <a:spLocks noGrp="1"/>
          </p:cNvSpPr>
          <p:nvPr>
            <p:ph type="title"/>
          </p:nvPr>
        </p:nvSpPr>
        <p:spPr/>
        <p:txBody>
          <a:bodyPr/>
          <a:lstStyle/>
          <a:p>
            <a:r>
              <a:rPr lang="en-US" dirty="0"/>
              <a:t>What is Race Attack? (contd.)</a:t>
            </a:r>
          </a:p>
        </p:txBody>
      </p:sp>
      <p:sp>
        <p:nvSpPr>
          <p:cNvPr id="4" name="Content Placeholder 3">
            <a:extLst>
              <a:ext uri="{FF2B5EF4-FFF2-40B4-BE49-F238E27FC236}">
                <a16:creationId xmlns:a16="http://schemas.microsoft.com/office/drawing/2014/main" id="{BF94EFE2-1123-2888-FD26-5194B41F98D0}"/>
              </a:ext>
            </a:extLst>
          </p:cNvPr>
          <p:cNvSpPr>
            <a:spLocks noGrp="1"/>
          </p:cNvSpPr>
          <p:nvPr>
            <p:ph sz="quarter" idx="10"/>
          </p:nvPr>
        </p:nvSpPr>
        <p:spPr>
          <a:xfrm>
            <a:off x="914400" y="2039111"/>
            <a:ext cx="10617200" cy="4480221"/>
          </a:xfrm>
        </p:spPr>
        <p:txBody>
          <a:bodyPr>
            <a:noAutofit/>
          </a:bodyPr>
          <a:lstStyle/>
          <a:p>
            <a:pPr marL="0" indent="0" rtl="0">
              <a:spcBef>
                <a:spcPts val="0"/>
              </a:spcBef>
              <a:spcAft>
                <a:spcPts val="1200"/>
              </a:spcAft>
              <a:buNone/>
            </a:pPr>
            <a:r>
              <a:rPr lang="en-US" sz="2200" b="0" i="0" u="none" strike="noStrike" dirty="0">
                <a:solidFill>
                  <a:schemeClr val="bg2">
                    <a:lumMod val="25000"/>
                  </a:schemeClr>
                </a:solidFill>
                <a:effectLst/>
                <a:latin typeface="Times New Roman" panose="02020603050405020304" pitchFamily="18" charset="0"/>
              </a:rPr>
              <a:t>3) Merchant Delivery: The merchant, believing Transaction A is legitimate, delivers goods or services without waiting for a block confirmation (zero-confirmation transaction).</a:t>
            </a:r>
            <a:endParaRPr lang="en-US" sz="2200" b="0" dirty="0">
              <a:solidFill>
                <a:schemeClr val="bg2">
                  <a:lumMod val="25000"/>
                </a:schemeClr>
              </a:solidFill>
              <a:effectLst/>
            </a:endParaRPr>
          </a:p>
          <a:p>
            <a:pPr marL="0" indent="0" rtl="0">
              <a:spcBef>
                <a:spcPts val="0"/>
              </a:spcBef>
              <a:spcAft>
                <a:spcPts val="1200"/>
              </a:spcAft>
              <a:buNone/>
            </a:pPr>
            <a:r>
              <a:rPr lang="en-US" sz="2200" b="0" i="0" u="none" strike="noStrike" dirty="0">
                <a:solidFill>
                  <a:schemeClr val="bg2">
                    <a:lumMod val="25000"/>
                  </a:schemeClr>
                </a:solidFill>
                <a:effectLst/>
                <a:latin typeface="Times New Roman" panose="02020603050405020304" pitchFamily="18" charset="0"/>
              </a:rPr>
              <a:t>4) Mining and Double-Spending: Since Transaction B has a higher fee, miners are more likely to include it in the next block over Transaction A. If this happens, Transaction B will be confirmed in the blockchain, making Transaction A invalid (double-spending).</a:t>
            </a:r>
            <a:endParaRPr lang="en-US" sz="2200" b="0" dirty="0">
              <a:solidFill>
                <a:schemeClr val="bg2">
                  <a:lumMod val="25000"/>
                </a:schemeClr>
              </a:solidFill>
              <a:effectLst/>
            </a:endParaRPr>
          </a:p>
          <a:p>
            <a:pPr marL="0" indent="0">
              <a:buNone/>
            </a:pPr>
            <a:br>
              <a:rPr lang="en-US" sz="2200" b="0" dirty="0">
                <a:solidFill>
                  <a:schemeClr val="bg2">
                    <a:lumMod val="25000"/>
                  </a:schemeClr>
                </a:solidFill>
                <a:effectLst/>
              </a:rPr>
            </a:br>
            <a:br>
              <a:rPr lang="en-US" sz="2200" b="0" dirty="0">
                <a:solidFill>
                  <a:schemeClr val="bg2">
                    <a:lumMod val="25000"/>
                  </a:schemeClr>
                </a:solidFill>
                <a:effectLst/>
              </a:rPr>
            </a:br>
            <a:endParaRPr lang="en-IN" sz="2200" dirty="0">
              <a:solidFill>
                <a:schemeClr val="bg2">
                  <a:lumMod val="25000"/>
                </a:schemeClr>
              </a:solidFill>
            </a:endParaRPr>
          </a:p>
        </p:txBody>
      </p:sp>
    </p:spTree>
    <p:extLst>
      <p:ext uri="{BB962C8B-B14F-4D97-AF65-F5344CB8AC3E}">
        <p14:creationId xmlns:p14="http://schemas.microsoft.com/office/powerpoint/2010/main" val="317554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84440AC7-A928-F904-C6FA-728F788F8C46}"/>
              </a:ext>
            </a:extLst>
          </p:cNvPr>
          <p:cNvSpPr>
            <a:spLocks noGrp="1"/>
          </p:cNvSpPr>
          <p:nvPr>
            <p:ph type="title"/>
          </p:nvPr>
        </p:nvSpPr>
        <p:spPr>
          <a:xfrm>
            <a:off x="914400" y="914400"/>
            <a:ext cx="10360152" cy="914400"/>
          </a:xfrm>
        </p:spPr>
        <p:txBody>
          <a:bodyPr/>
          <a:lstStyle/>
          <a:p>
            <a:r>
              <a:rPr lang="en-US" dirty="0"/>
              <a:t>Beginning</a:t>
            </a:r>
          </a:p>
        </p:txBody>
      </p:sp>
      <p:sp>
        <p:nvSpPr>
          <p:cNvPr id="16" name="Content Placeholder 2">
            <a:extLst>
              <a:ext uri="{FF2B5EF4-FFF2-40B4-BE49-F238E27FC236}">
                <a16:creationId xmlns:a16="http://schemas.microsoft.com/office/drawing/2014/main" id="{33BA07B8-CF23-2864-6A22-D5E5F1FF681C}"/>
              </a:ext>
            </a:extLst>
          </p:cNvPr>
          <p:cNvSpPr>
            <a:spLocks noGrp="1"/>
          </p:cNvSpPr>
          <p:nvPr>
            <p:ph sz="quarter" idx="13"/>
          </p:nvPr>
        </p:nvSpPr>
        <p:spPr>
          <a:xfrm>
            <a:off x="914399" y="2039112"/>
            <a:ext cx="3364992" cy="3904488"/>
          </a:xfrm>
        </p:spPr>
        <p:txBody>
          <a:bodyPr/>
          <a:lstStyle/>
          <a:p>
            <a:pPr marL="0" indent="0">
              <a:buNone/>
            </a:pPr>
            <a:r>
              <a:rPr lang="en-US" dirty="0"/>
              <a:t>Using Ganache (a personal Ethereum blockchain) as our “bank”, Solidity as our programming language and test Ethers as our currency, we try to simulate a Race attack.</a:t>
            </a:r>
          </a:p>
          <a:p>
            <a:pPr marL="0" indent="0">
              <a:buNone/>
            </a:pPr>
            <a:endParaRPr lang="en-US" dirty="0"/>
          </a:p>
          <a:p>
            <a:pPr marL="0" indent="0">
              <a:buNone/>
            </a:pPr>
            <a:r>
              <a:rPr lang="en-US" dirty="0"/>
              <a:t>As visible in the image, these are the accounts before any transactions or deployments have occurred. All the accounts have 100 test Ethers.</a:t>
            </a:r>
          </a:p>
        </p:txBody>
      </p:sp>
      <p:pic>
        <p:nvPicPr>
          <p:cNvPr id="9" name="Picture Placeholder 8" descr="A screenshot of a computer">
            <a:extLst>
              <a:ext uri="{FF2B5EF4-FFF2-40B4-BE49-F238E27FC236}">
                <a16:creationId xmlns:a16="http://schemas.microsoft.com/office/drawing/2014/main" id="{0D241AE3-373A-7013-BF2A-5338ECF90731}"/>
              </a:ext>
            </a:extLst>
          </p:cNvPr>
          <p:cNvPicPr>
            <a:picLocks noGrp="1" noChangeAspect="1"/>
          </p:cNvPicPr>
          <p:nvPr>
            <p:ph sz="quarter" idx="12"/>
          </p:nvPr>
        </p:nvPicPr>
        <p:blipFill>
          <a:blip r:embed="rId2"/>
          <a:srcRect r="1" b="467"/>
          <a:stretch/>
        </p:blipFill>
        <p:spPr>
          <a:xfrm>
            <a:off x="4743451" y="2039112"/>
            <a:ext cx="6537960" cy="3904488"/>
          </a:xfrm>
          <a:noFill/>
        </p:spPr>
      </p:pic>
      <p:sp>
        <p:nvSpPr>
          <p:cNvPr id="4" name="Slide Number Placeholder 3">
            <a:extLst>
              <a:ext uri="{FF2B5EF4-FFF2-40B4-BE49-F238E27FC236}">
                <a16:creationId xmlns:a16="http://schemas.microsoft.com/office/drawing/2014/main" id="{64396865-971A-99B7-8018-7839E6EE8DBB}"/>
              </a:ext>
            </a:extLst>
          </p:cNvPr>
          <p:cNvSpPr>
            <a:spLocks noGrp="1"/>
          </p:cNvSpPr>
          <p:nvPr>
            <p:ph type="sldNum" sz="quarter" idx="4"/>
          </p:nvPr>
        </p:nvSpPr>
        <p:spPr>
          <a:xfrm>
            <a:off x="11353800" y="5879804"/>
            <a:ext cx="661416" cy="895899"/>
          </a:xfrm>
        </p:spPr>
        <p:txBody>
          <a:bodyPr anchor="ctr">
            <a:normAutofit/>
          </a:bodyPr>
          <a:lstStyle/>
          <a:p>
            <a:pPr>
              <a:spcAft>
                <a:spcPts val="600"/>
              </a:spcAft>
            </a:pPr>
            <a:fld id="{58FB4751-880F-D840-AAA9-3A15815CC996}" type="slidenum">
              <a:rPr lang="en-US" smtClean="0"/>
              <a:pPr>
                <a:spcAft>
                  <a:spcPts val="600"/>
                </a:spcAft>
              </a:pPr>
              <a:t>4</a:t>
            </a:fld>
            <a:endParaRPr lang="en-US"/>
          </a:p>
        </p:txBody>
      </p:sp>
    </p:spTree>
    <p:extLst>
      <p:ext uri="{BB962C8B-B14F-4D97-AF65-F5344CB8AC3E}">
        <p14:creationId xmlns:p14="http://schemas.microsoft.com/office/powerpoint/2010/main" val="844191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4D996-AA3C-55DF-432C-52484DBD99D3}"/>
              </a:ext>
            </a:extLst>
          </p:cNvPr>
          <p:cNvSpPr>
            <a:spLocks noGrp="1"/>
          </p:cNvSpPr>
          <p:nvPr>
            <p:ph type="title"/>
          </p:nvPr>
        </p:nvSpPr>
        <p:spPr/>
        <p:txBody>
          <a:bodyPr/>
          <a:lstStyle/>
          <a:p>
            <a:r>
              <a:rPr lang="en-IN" dirty="0"/>
              <a:t>Solidity code</a:t>
            </a:r>
          </a:p>
        </p:txBody>
      </p:sp>
      <p:sp>
        <p:nvSpPr>
          <p:cNvPr id="3" name="Content Placeholder 2">
            <a:extLst>
              <a:ext uri="{FF2B5EF4-FFF2-40B4-BE49-F238E27FC236}">
                <a16:creationId xmlns:a16="http://schemas.microsoft.com/office/drawing/2014/main" id="{2A67A014-B799-E5BE-F8A7-7733A3383F31}"/>
              </a:ext>
            </a:extLst>
          </p:cNvPr>
          <p:cNvSpPr>
            <a:spLocks noGrp="1"/>
          </p:cNvSpPr>
          <p:nvPr>
            <p:ph sz="quarter" idx="13"/>
          </p:nvPr>
        </p:nvSpPr>
        <p:spPr/>
        <p:txBody>
          <a:bodyPr/>
          <a:lstStyle/>
          <a:p>
            <a:pPr marL="0" indent="0">
              <a:buNone/>
            </a:pPr>
            <a:r>
              <a:rPr lang="en-IN" dirty="0"/>
              <a:t>This is the solidity code that represents Transaction A, where the attacker sends Ether to the merchant’s smart contract using the </a:t>
            </a:r>
            <a:r>
              <a:rPr lang="en-IN" dirty="0" err="1"/>
              <a:t>buyItem</a:t>
            </a:r>
            <a:r>
              <a:rPr lang="en-IN" dirty="0"/>
              <a:t>() function.</a:t>
            </a:r>
          </a:p>
          <a:p>
            <a:pPr marL="0" indent="0">
              <a:buNone/>
            </a:pPr>
            <a:r>
              <a:rPr lang="en-IN" dirty="0"/>
              <a:t>The merchant logs the purchase but does not wait for a block confirmation, simulating a zero-confirmation transaction.</a:t>
            </a:r>
          </a:p>
        </p:txBody>
      </p:sp>
      <p:pic>
        <p:nvPicPr>
          <p:cNvPr id="7" name="Content Placeholder 6">
            <a:extLst>
              <a:ext uri="{FF2B5EF4-FFF2-40B4-BE49-F238E27FC236}">
                <a16:creationId xmlns:a16="http://schemas.microsoft.com/office/drawing/2014/main" id="{539E5610-FDEF-8E38-A481-822765A562CF}"/>
              </a:ext>
            </a:extLst>
          </p:cNvPr>
          <p:cNvPicPr>
            <a:picLocks noGrp="1" noChangeAspect="1"/>
          </p:cNvPicPr>
          <p:nvPr>
            <p:ph sz="quarter" idx="12"/>
          </p:nvPr>
        </p:nvPicPr>
        <p:blipFill>
          <a:blip r:embed="rId2"/>
          <a:stretch>
            <a:fillRect/>
          </a:stretch>
        </p:blipFill>
        <p:spPr>
          <a:xfrm>
            <a:off x="4954018" y="2038350"/>
            <a:ext cx="6116188" cy="3905250"/>
          </a:xfrm>
        </p:spPr>
      </p:pic>
      <p:sp>
        <p:nvSpPr>
          <p:cNvPr id="5" name="Slide Number Placeholder 4">
            <a:extLst>
              <a:ext uri="{FF2B5EF4-FFF2-40B4-BE49-F238E27FC236}">
                <a16:creationId xmlns:a16="http://schemas.microsoft.com/office/drawing/2014/main" id="{CE91F335-BBE3-65C1-286C-97D5F812B7F3}"/>
              </a:ext>
            </a:extLst>
          </p:cNvPr>
          <p:cNvSpPr>
            <a:spLocks noGrp="1"/>
          </p:cNvSpPr>
          <p:nvPr>
            <p:ph type="sldNum" sz="quarter" idx="4"/>
          </p:nvPr>
        </p:nvSpPr>
        <p:spPr/>
        <p:txBody>
          <a:bodyPr/>
          <a:lstStyle/>
          <a:p>
            <a:fld id="{58FB4751-880F-D840-AAA9-3A15815CC996}" type="slidenum">
              <a:rPr lang="en-US" smtClean="0"/>
              <a:pPr/>
              <a:t>5</a:t>
            </a:fld>
            <a:endParaRPr lang="en-US" dirty="0"/>
          </a:p>
        </p:txBody>
      </p:sp>
    </p:spTree>
    <p:extLst>
      <p:ext uri="{BB962C8B-B14F-4D97-AF65-F5344CB8AC3E}">
        <p14:creationId xmlns:p14="http://schemas.microsoft.com/office/powerpoint/2010/main" val="2060957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91CD4-AF89-0270-F55D-2C60DCB423B8}"/>
              </a:ext>
            </a:extLst>
          </p:cNvPr>
          <p:cNvSpPr>
            <a:spLocks noGrp="1"/>
          </p:cNvSpPr>
          <p:nvPr>
            <p:ph type="title"/>
          </p:nvPr>
        </p:nvSpPr>
        <p:spPr>
          <a:xfrm>
            <a:off x="914400" y="82298"/>
            <a:ext cx="10360152" cy="832102"/>
          </a:xfrm>
        </p:spPr>
        <p:txBody>
          <a:bodyPr/>
          <a:lstStyle/>
          <a:p>
            <a:r>
              <a:rPr lang="en-IN" dirty="0"/>
              <a:t>Deployment</a:t>
            </a:r>
          </a:p>
        </p:txBody>
      </p:sp>
      <p:sp>
        <p:nvSpPr>
          <p:cNvPr id="3" name="Content Placeholder 2">
            <a:extLst>
              <a:ext uri="{FF2B5EF4-FFF2-40B4-BE49-F238E27FC236}">
                <a16:creationId xmlns:a16="http://schemas.microsoft.com/office/drawing/2014/main" id="{B0BAE5B0-7C8B-E31B-236C-80BC9FF00CA4}"/>
              </a:ext>
            </a:extLst>
          </p:cNvPr>
          <p:cNvSpPr>
            <a:spLocks noGrp="1"/>
          </p:cNvSpPr>
          <p:nvPr>
            <p:ph sz="quarter" idx="13"/>
          </p:nvPr>
        </p:nvSpPr>
        <p:spPr>
          <a:xfrm>
            <a:off x="76200" y="1168401"/>
            <a:ext cx="4203191" cy="5607302"/>
          </a:xfrm>
        </p:spPr>
        <p:txBody>
          <a:bodyPr/>
          <a:lstStyle/>
          <a:p>
            <a:pPr marL="0" indent="0">
              <a:buNone/>
            </a:pPr>
            <a:r>
              <a:rPr lang="en-IN" dirty="0"/>
              <a:t>We use the command truffle migrate –network development to deploy the Transaction A contract to Ganache.</a:t>
            </a:r>
          </a:p>
          <a:p>
            <a:pPr marL="0" indent="0">
              <a:buNone/>
            </a:pPr>
            <a:endParaRPr lang="en-IN" dirty="0"/>
          </a:p>
          <a:p>
            <a:pPr marL="0" indent="0">
              <a:buNone/>
            </a:pPr>
            <a:r>
              <a:rPr lang="en-IN" dirty="0"/>
              <a:t>We can see that a contract has been created in the “Transactions” tab, as Ganache(or any </a:t>
            </a:r>
            <a:r>
              <a:rPr lang="en-IN" dirty="0" err="1"/>
              <a:t>Etherum</a:t>
            </a:r>
            <a:r>
              <a:rPr lang="en-IN" dirty="0"/>
              <a:t>-like blockchain) treats deployment as a transaction.</a:t>
            </a:r>
          </a:p>
        </p:txBody>
      </p:sp>
      <p:sp>
        <p:nvSpPr>
          <p:cNvPr id="5" name="Slide Number Placeholder 4">
            <a:extLst>
              <a:ext uri="{FF2B5EF4-FFF2-40B4-BE49-F238E27FC236}">
                <a16:creationId xmlns:a16="http://schemas.microsoft.com/office/drawing/2014/main" id="{8D72371C-703D-C198-ED95-A71317099BB2}"/>
              </a:ext>
            </a:extLst>
          </p:cNvPr>
          <p:cNvSpPr>
            <a:spLocks noGrp="1"/>
          </p:cNvSpPr>
          <p:nvPr>
            <p:ph type="sldNum" sz="quarter" idx="4"/>
          </p:nvPr>
        </p:nvSpPr>
        <p:spPr/>
        <p:txBody>
          <a:bodyPr/>
          <a:lstStyle/>
          <a:p>
            <a:fld id="{58FB4751-880F-D840-AAA9-3A15815CC996}" type="slidenum">
              <a:rPr lang="en-US" smtClean="0"/>
              <a:pPr/>
              <a:t>6</a:t>
            </a:fld>
            <a:endParaRPr lang="en-US" dirty="0"/>
          </a:p>
        </p:txBody>
      </p:sp>
      <p:pic>
        <p:nvPicPr>
          <p:cNvPr id="13" name="Picture 12" descr="A screenshot of a computer&#10;&#10;Description automatically generated">
            <a:extLst>
              <a:ext uri="{FF2B5EF4-FFF2-40B4-BE49-F238E27FC236}">
                <a16:creationId xmlns:a16="http://schemas.microsoft.com/office/drawing/2014/main" id="{2AC1A2D4-A88C-D3DF-A21E-64856A2C2548}"/>
              </a:ext>
            </a:extLst>
          </p:cNvPr>
          <p:cNvPicPr>
            <a:picLocks noChangeAspect="1"/>
          </p:cNvPicPr>
          <p:nvPr/>
        </p:nvPicPr>
        <p:blipFill>
          <a:blip r:embed="rId2"/>
          <a:stretch>
            <a:fillRect/>
          </a:stretch>
        </p:blipFill>
        <p:spPr>
          <a:xfrm>
            <a:off x="4279391" y="82298"/>
            <a:ext cx="7887209" cy="5514168"/>
          </a:xfrm>
          <a:prstGeom prst="rect">
            <a:avLst/>
          </a:prstGeom>
        </p:spPr>
      </p:pic>
      <p:pic>
        <p:nvPicPr>
          <p:cNvPr id="21" name="Content Placeholder 20" descr="A screenshot of a computer&#10;&#10;Description automatically generated">
            <a:extLst>
              <a:ext uri="{FF2B5EF4-FFF2-40B4-BE49-F238E27FC236}">
                <a16:creationId xmlns:a16="http://schemas.microsoft.com/office/drawing/2014/main" id="{6591EE44-C4C1-7F5C-D9A7-8FAB5ACE424F}"/>
              </a:ext>
            </a:extLst>
          </p:cNvPr>
          <p:cNvPicPr>
            <a:picLocks noGrp="1" noChangeAspect="1"/>
          </p:cNvPicPr>
          <p:nvPr>
            <p:ph sz="quarter" idx="12"/>
          </p:nvPr>
        </p:nvPicPr>
        <p:blipFill>
          <a:blip r:embed="rId3"/>
          <a:stretch>
            <a:fillRect/>
          </a:stretch>
        </p:blipFill>
        <p:spPr>
          <a:xfrm>
            <a:off x="66715" y="5596467"/>
            <a:ext cx="6537325" cy="1176600"/>
          </a:xfrm>
        </p:spPr>
      </p:pic>
    </p:spTree>
    <p:extLst>
      <p:ext uri="{BB962C8B-B14F-4D97-AF65-F5344CB8AC3E}">
        <p14:creationId xmlns:p14="http://schemas.microsoft.com/office/powerpoint/2010/main" val="3282742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BF4DE-0A5A-3979-5985-544392F596BF}"/>
              </a:ext>
            </a:extLst>
          </p:cNvPr>
          <p:cNvSpPr>
            <a:spLocks noGrp="1"/>
          </p:cNvSpPr>
          <p:nvPr>
            <p:ph type="title"/>
          </p:nvPr>
        </p:nvSpPr>
        <p:spPr>
          <a:xfrm>
            <a:off x="914400" y="0"/>
            <a:ext cx="10360152" cy="694267"/>
          </a:xfrm>
        </p:spPr>
        <p:txBody>
          <a:bodyPr/>
          <a:lstStyle/>
          <a:p>
            <a:r>
              <a:rPr lang="en-IN" dirty="0"/>
              <a:t>Transaction A</a:t>
            </a:r>
          </a:p>
        </p:txBody>
      </p:sp>
      <p:pic>
        <p:nvPicPr>
          <p:cNvPr id="9" name="Content Placeholder 8" descr="A screenshot of a computer&#10;&#10;Description automatically generated">
            <a:extLst>
              <a:ext uri="{FF2B5EF4-FFF2-40B4-BE49-F238E27FC236}">
                <a16:creationId xmlns:a16="http://schemas.microsoft.com/office/drawing/2014/main" id="{6F9E28B0-3BF8-F983-1712-F191D9B2A9A4}"/>
              </a:ext>
            </a:extLst>
          </p:cNvPr>
          <p:cNvPicPr>
            <a:picLocks noGrp="1" noChangeAspect="1"/>
          </p:cNvPicPr>
          <p:nvPr>
            <p:ph sz="quarter" idx="13"/>
          </p:nvPr>
        </p:nvPicPr>
        <p:blipFill>
          <a:blip r:embed="rId2"/>
          <a:stretch>
            <a:fillRect/>
          </a:stretch>
        </p:blipFill>
        <p:spPr>
          <a:xfrm>
            <a:off x="176783" y="940950"/>
            <a:ext cx="5779880" cy="3905250"/>
          </a:xfrm>
        </p:spPr>
      </p:pic>
      <p:sp>
        <p:nvSpPr>
          <p:cNvPr id="5" name="Slide Number Placeholder 4">
            <a:extLst>
              <a:ext uri="{FF2B5EF4-FFF2-40B4-BE49-F238E27FC236}">
                <a16:creationId xmlns:a16="http://schemas.microsoft.com/office/drawing/2014/main" id="{0477B699-62BE-544D-C769-1EDD0004D967}"/>
              </a:ext>
            </a:extLst>
          </p:cNvPr>
          <p:cNvSpPr>
            <a:spLocks noGrp="1"/>
          </p:cNvSpPr>
          <p:nvPr>
            <p:ph type="sldNum" sz="quarter" idx="4"/>
          </p:nvPr>
        </p:nvSpPr>
        <p:spPr/>
        <p:txBody>
          <a:bodyPr/>
          <a:lstStyle/>
          <a:p>
            <a:fld id="{58FB4751-880F-D840-AAA9-3A15815CC996}" type="slidenum">
              <a:rPr lang="en-US" smtClean="0"/>
              <a:pPr/>
              <a:t>7</a:t>
            </a:fld>
            <a:endParaRPr lang="en-US" dirty="0"/>
          </a:p>
        </p:txBody>
      </p:sp>
      <p:sp>
        <p:nvSpPr>
          <p:cNvPr id="10" name="TextBox 9">
            <a:extLst>
              <a:ext uri="{FF2B5EF4-FFF2-40B4-BE49-F238E27FC236}">
                <a16:creationId xmlns:a16="http://schemas.microsoft.com/office/drawing/2014/main" id="{39BBA926-36C6-C507-5CB7-260CEE4B367E}"/>
              </a:ext>
            </a:extLst>
          </p:cNvPr>
          <p:cNvSpPr txBox="1"/>
          <p:nvPr/>
        </p:nvSpPr>
        <p:spPr>
          <a:xfrm>
            <a:off x="176783" y="5232400"/>
            <a:ext cx="11838433" cy="923330"/>
          </a:xfrm>
          <a:prstGeom prst="rect">
            <a:avLst/>
          </a:prstGeom>
          <a:noFill/>
        </p:spPr>
        <p:txBody>
          <a:bodyPr wrap="square" rtlCol="0">
            <a:spAutoFit/>
          </a:bodyPr>
          <a:lstStyle/>
          <a:p>
            <a:r>
              <a:rPr lang="en-IN" dirty="0"/>
              <a:t>The image on the left shows the commands used to simulate Transaction A. The commands are explained in the next slide and are run through truffle console. As seen in the image on the right, 1 ETH is deducted from account 1 (the merchant’s account) to simulate “buying” goods from the merchant.</a:t>
            </a:r>
          </a:p>
        </p:txBody>
      </p:sp>
      <p:pic>
        <p:nvPicPr>
          <p:cNvPr id="14" name="Content Placeholder 13" descr="A screenshot of a computer&#10;&#10;Description automatically generated">
            <a:extLst>
              <a:ext uri="{FF2B5EF4-FFF2-40B4-BE49-F238E27FC236}">
                <a16:creationId xmlns:a16="http://schemas.microsoft.com/office/drawing/2014/main" id="{F51A602C-7440-77BB-8E71-5050F7BD77A1}"/>
              </a:ext>
            </a:extLst>
          </p:cNvPr>
          <p:cNvPicPr>
            <a:picLocks noGrp="1" noChangeAspect="1"/>
          </p:cNvPicPr>
          <p:nvPr>
            <p:ph sz="quarter" idx="12"/>
          </p:nvPr>
        </p:nvPicPr>
        <p:blipFill>
          <a:blip r:embed="rId3"/>
          <a:stretch>
            <a:fillRect/>
          </a:stretch>
        </p:blipFill>
        <p:spPr>
          <a:xfrm>
            <a:off x="6096000" y="940950"/>
            <a:ext cx="5919216" cy="3905250"/>
          </a:xfrm>
        </p:spPr>
      </p:pic>
    </p:spTree>
    <p:extLst>
      <p:ext uri="{BB962C8B-B14F-4D97-AF65-F5344CB8AC3E}">
        <p14:creationId xmlns:p14="http://schemas.microsoft.com/office/powerpoint/2010/main" val="792042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A33AD-9BD7-9AB7-C7F3-F87701A0F251}"/>
              </a:ext>
            </a:extLst>
          </p:cNvPr>
          <p:cNvSpPr>
            <a:spLocks noGrp="1"/>
          </p:cNvSpPr>
          <p:nvPr>
            <p:ph type="title"/>
          </p:nvPr>
        </p:nvSpPr>
        <p:spPr/>
        <p:txBody>
          <a:bodyPr/>
          <a:lstStyle/>
          <a:p>
            <a:r>
              <a:rPr lang="en-IN" dirty="0"/>
              <a:t>Transaction A – </a:t>
            </a:r>
            <a:r>
              <a:rPr lang="en-IN" dirty="0" err="1"/>
              <a:t>js</a:t>
            </a:r>
            <a:r>
              <a:rPr lang="en-IN" dirty="0"/>
              <a:t> codes</a:t>
            </a:r>
          </a:p>
        </p:txBody>
      </p:sp>
      <p:sp>
        <p:nvSpPr>
          <p:cNvPr id="3" name="Content Placeholder 2">
            <a:extLst>
              <a:ext uri="{FF2B5EF4-FFF2-40B4-BE49-F238E27FC236}">
                <a16:creationId xmlns:a16="http://schemas.microsoft.com/office/drawing/2014/main" id="{C24E14F3-2CCE-3918-3BBC-C1A99332E50A}"/>
              </a:ext>
            </a:extLst>
          </p:cNvPr>
          <p:cNvSpPr>
            <a:spLocks noGrp="1"/>
          </p:cNvSpPr>
          <p:nvPr>
            <p:ph sz="quarter" idx="13"/>
          </p:nvPr>
        </p:nvSpPr>
        <p:spPr>
          <a:xfrm>
            <a:off x="355600" y="2039111"/>
            <a:ext cx="5130800" cy="4736591"/>
          </a:xfrm>
        </p:spPr>
        <p:txBody>
          <a:bodyPr>
            <a:normAutofit lnSpcReduction="10000"/>
          </a:bodyPr>
          <a:lstStyle/>
          <a:p>
            <a:r>
              <a:rPr lang="en-IN" b="1" dirty="0"/>
              <a:t>let merchant = await </a:t>
            </a:r>
            <a:r>
              <a:rPr lang="en-IN" b="1" dirty="0" err="1"/>
              <a:t>Merchant.deployed</a:t>
            </a:r>
            <a:r>
              <a:rPr lang="en-IN" b="1" dirty="0"/>
              <a:t>();</a:t>
            </a:r>
            <a:br>
              <a:rPr lang="en-IN" dirty="0"/>
            </a:br>
            <a:r>
              <a:rPr lang="en-IN" dirty="0"/>
              <a:t>Gets the deployed contract</a:t>
            </a:r>
          </a:p>
          <a:p>
            <a:r>
              <a:rPr lang="en-US" b="1" dirty="0"/>
              <a:t>let accounts = await web3.eth.getAccounts();  </a:t>
            </a:r>
          </a:p>
          <a:p>
            <a:pPr marL="0" indent="0">
              <a:buNone/>
            </a:pPr>
            <a:r>
              <a:rPr lang="en-US" b="1" dirty="0"/>
              <a:t>    </a:t>
            </a:r>
            <a:r>
              <a:rPr lang="en-US" dirty="0" err="1"/>
              <a:t>Retreives</a:t>
            </a:r>
            <a:r>
              <a:rPr lang="en-US" dirty="0"/>
              <a:t> the</a:t>
            </a:r>
            <a:r>
              <a:rPr lang="en-US" b="1" dirty="0"/>
              <a:t> </a:t>
            </a:r>
            <a:r>
              <a:rPr lang="en-US" dirty="0"/>
              <a:t>Ganache accounts</a:t>
            </a:r>
          </a:p>
          <a:p>
            <a:pPr marL="0" indent="0">
              <a:buNone/>
            </a:pPr>
            <a:r>
              <a:rPr lang="en-US" b="1" dirty="0"/>
              <a:t>3. </a:t>
            </a:r>
            <a:r>
              <a:rPr lang="en-IN" b="1" dirty="0"/>
              <a:t>await </a:t>
            </a:r>
            <a:r>
              <a:rPr lang="en-IN" b="1" dirty="0" err="1"/>
              <a:t>merchant.buyItem</a:t>
            </a:r>
            <a:r>
              <a:rPr lang="en-IN" b="1" dirty="0"/>
              <a:t>({ from: accounts[1], value: web3.utils.toWei('1', 'ether') });</a:t>
            </a:r>
          </a:p>
          <a:p>
            <a:pPr marL="0" indent="0">
              <a:buNone/>
            </a:pPr>
            <a:r>
              <a:rPr lang="en-IN" b="1" dirty="0"/>
              <a:t>     </a:t>
            </a:r>
            <a:r>
              <a:rPr lang="en-IN" dirty="0"/>
              <a:t>Executes </a:t>
            </a:r>
            <a:r>
              <a:rPr lang="en-IN" dirty="0" err="1"/>
              <a:t>buyItem</a:t>
            </a:r>
            <a:r>
              <a:rPr lang="en-IN" dirty="0"/>
              <a:t> function with 1 Ether from account [1] (the merchant’s account). This is Transaction A.</a:t>
            </a:r>
          </a:p>
          <a:p>
            <a:pPr marL="0" indent="0">
              <a:buNone/>
            </a:pPr>
            <a:endParaRPr lang="en-US" b="1" dirty="0"/>
          </a:p>
          <a:p>
            <a:pPr marL="0" indent="0">
              <a:buNone/>
            </a:pPr>
            <a:r>
              <a:rPr lang="en-US" dirty="0"/>
              <a:t>We (the attackers) have now “bought” goods from the merchant.</a:t>
            </a:r>
          </a:p>
          <a:p>
            <a:pPr marL="0" indent="0">
              <a:buNone/>
            </a:pPr>
            <a:r>
              <a:rPr lang="en-US" b="1" dirty="0"/>
              <a:t>                                                                                                                                                                                                                                     </a:t>
            </a:r>
          </a:p>
          <a:p>
            <a:pPr marL="0" indent="0">
              <a:buNone/>
            </a:pPr>
            <a:r>
              <a:rPr lang="en-US" b="1" dirty="0"/>
              <a:t>   </a:t>
            </a:r>
            <a:endParaRPr lang="en-IN" b="1" dirty="0"/>
          </a:p>
        </p:txBody>
      </p:sp>
      <p:pic>
        <p:nvPicPr>
          <p:cNvPr id="7" name="Content Placeholder 6" descr="A screenshot of a computer&#10;&#10;Description automatically generated">
            <a:extLst>
              <a:ext uri="{FF2B5EF4-FFF2-40B4-BE49-F238E27FC236}">
                <a16:creationId xmlns:a16="http://schemas.microsoft.com/office/drawing/2014/main" id="{CCCCAD52-7913-CD29-1B69-92A23F1D47F9}"/>
              </a:ext>
            </a:extLst>
          </p:cNvPr>
          <p:cNvPicPr>
            <a:picLocks noGrp="1" noChangeAspect="1"/>
          </p:cNvPicPr>
          <p:nvPr>
            <p:ph sz="quarter" idx="12"/>
          </p:nvPr>
        </p:nvPicPr>
        <p:blipFill>
          <a:blip r:embed="rId2"/>
          <a:stretch>
            <a:fillRect/>
          </a:stretch>
        </p:blipFill>
        <p:spPr>
          <a:xfrm>
            <a:off x="6026918" y="2039112"/>
            <a:ext cx="5988298" cy="3905250"/>
          </a:xfrm>
        </p:spPr>
      </p:pic>
      <p:sp>
        <p:nvSpPr>
          <p:cNvPr id="5" name="Slide Number Placeholder 4">
            <a:extLst>
              <a:ext uri="{FF2B5EF4-FFF2-40B4-BE49-F238E27FC236}">
                <a16:creationId xmlns:a16="http://schemas.microsoft.com/office/drawing/2014/main" id="{86F4FB70-A290-AD9C-E528-E96DF004150B}"/>
              </a:ext>
            </a:extLst>
          </p:cNvPr>
          <p:cNvSpPr>
            <a:spLocks noGrp="1"/>
          </p:cNvSpPr>
          <p:nvPr>
            <p:ph type="sldNum" sz="quarter" idx="4"/>
          </p:nvPr>
        </p:nvSpPr>
        <p:spPr/>
        <p:txBody>
          <a:bodyPr/>
          <a:lstStyle/>
          <a:p>
            <a:fld id="{58FB4751-880F-D840-AAA9-3A15815CC996}" type="slidenum">
              <a:rPr lang="en-US" smtClean="0"/>
              <a:pPr/>
              <a:t>8</a:t>
            </a:fld>
            <a:endParaRPr lang="en-US" dirty="0"/>
          </a:p>
        </p:txBody>
      </p:sp>
    </p:spTree>
    <p:extLst>
      <p:ext uri="{BB962C8B-B14F-4D97-AF65-F5344CB8AC3E}">
        <p14:creationId xmlns:p14="http://schemas.microsoft.com/office/powerpoint/2010/main" val="872315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A33AD-9BD7-9AB7-C7F3-F87701A0F251}"/>
              </a:ext>
            </a:extLst>
          </p:cNvPr>
          <p:cNvSpPr>
            <a:spLocks noGrp="1"/>
          </p:cNvSpPr>
          <p:nvPr>
            <p:ph type="title"/>
          </p:nvPr>
        </p:nvSpPr>
        <p:spPr>
          <a:xfrm>
            <a:off x="130629" y="82298"/>
            <a:ext cx="4841965" cy="614388"/>
          </a:xfrm>
        </p:spPr>
        <p:txBody>
          <a:bodyPr/>
          <a:lstStyle/>
          <a:p>
            <a:r>
              <a:rPr lang="en-IN" dirty="0"/>
              <a:t>Transaction B – </a:t>
            </a:r>
            <a:r>
              <a:rPr lang="en-IN" dirty="0" err="1"/>
              <a:t>js</a:t>
            </a:r>
            <a:r>
              <a:rPr lang="en-IN" dirty="0"/>
              <a:t> codes</a:t>
            </a:r>
          </a:p>
        </p:txBody>
      </p:sp>
      <p:sp>
        <p:nvSpPr>
          <p:cNvPr id="3" name="Content Placeholder 2">
            <a:extLst>
              <a:ext uri="{FF2B5EF4-FFF2-40B4-BE49-F238E27FC236}">
                <a16:creationId xmlns:a16="http://schemas.microsoft.com/office/drawing/2014/main" id="{C24E14F3-2CCE-3918-3BBC-C1A99332E50A}"/>
              </a:ext>
            </a:extLst>
          </p:cNvPr>
          <p:cNvSpPr>
            <a:spLocks noGrp="1"/>
          </p:cNvSpPr>
          <p:nvPr>
            <p:ph sz="quarter" idx="13"/>
          </p:nvPr>
        </p:nvSpPr>
        <p:spPr>
          <a:xfrm>
            <a:off x="130629" y="653253"/>
            <a:ext cx="4940135" cy="6122450"/>
          </a:xfrm>
        </p:spPr>
        <p:txBody>
          <a:bodyPr>
            <a:normAutofit/>
          </a:bodyPr>
          <a:lstStyle/>
          <a:p>
            <a:pPr marL="0" indent="0">
              <a:buNone/>
            </a:pPr>
            <a:r>
              <a:rPr lang="en-IN" dirty="0"/>
              <a:t>Now, in step 2 of a Race Attack, we create a second conflicting transaction. This involves sending Ether to another account that we control (account 2)</a:t>
            </a:r>
          </a:p>
          <a:p>
            <a:pPr marL="0" indent="0">
              <a:buNone/>
            </a:pPr>
            <a:r>
              <a:rPr lang="en-IN" dirty="0"/>
              <a:t>This is achieved with the following code that is run in truffle console:</a:t>
            </a:r>
          </a:p>
          <a:p>
            <a:pPr marL="0" indent="0">
              <a:buNone/>
            </a:pPr>
            <a:r>
              <a:rPr lang="en-US" b="1" dirty="0"/>
              <a:t>await web3.eth.sendTransaction({ from: accounts[0], to: accounts[2], value: web3.utils.toWei('1', 'ether') });</a:t>
            </a:r>
          </a:p>
          <a:p>
            <a:pPr marL="0" indent="0">
              <a:buNone/>
            </a:pPr>
            <a:endParaRPr lang="en-US" b="1" dirty="0"/>
          </a:p>
          <a:p>
            <a:pPr marL="0" indent="0">
              <a:buNone/>
            </a:pPr>
            <a:r>
              <a:rPr lang="en-US" dirty="0"/>
              <a:t>As seen in the image, 1 Ether has been deducted from our account [0] and has been transferred to another account [2] that we control.</a:t>
            </a:r>
            <a:endParaRPr lang="en-IN" dirty="0"/>
          </a:p>
        </p:txBody>
      </p:sp>
      <p:sp>
        <p:nvSpPr>
          <p:cNvPr id="5" name="Slide Number Placeholder 4">
            <a:extLst>
              <a:ext uri="{FF2B5EF4-FFF2-40B4-BE49-F238E27FC236}">
                <a16:creationId xmlns:a16="http://schemas.microsoft.com/office/drawing/2014/main" id="{86F4FB70-A290-AD9C-E528-E96DF004150B}"/>
              </a:ext>
            </a:extLst>
          </p:cNvPr>
          <p:cNvSpPr>
            <a:spLocks noGrp="1"/>
          </p:cNvSpPr>
          <p:nvPr>
            <p:ph type="sldNum" sz="quarter" idx="4"/>
          </p:nvPr>
        </p:nvSpPr>
        <p:spPr/>
        <p:txBody>
          <a:bodyPr/>
          <a:lstStyle/>
          <a:p>
            <a:fld id="{58FB4751-880F-D840-AAA9-3A15815CC996}" type="slidenum">
              <a:rPr lang="en-US" smtClean="0"/>
              <a:pPr/>
              <a:t>9</a:t>
            </a:fld>
            <a:endParaRPr lang="en-US" dirty="0"/>
          </a:p>
        </p:txBody>
      </p:sp>
      <p:pic>
        <p:nvPicPr>
          <p:cNvPr id="19" name="Content Placeholder 18">
            <a:extLst>
              <a:ext uri="{FF2B5EF4-FFF2-40B4-BE49-F238E27FC236}">
                <a16:creationId xmlns:a16="http://schemas.microsoft.com/office/drawing/2014/main" id="{1C3FF1EA-06E0-F285-326B-253B52E992EF}"/>
              </a:ext>
            </a:extLst>
          </p:cNvPr>
          <p:cNvPicPr>
            <a:picLocks noGrp="1" noChangeAspect="1"/>
          </p:cNvPicPr>
          <p:nvPr>
            <p:ph sz="quarter" idx="12"/>
          </p:nvPr>
        </p:nvPicPr>
        <p:blipFill>
          <a:blip r:embed="rId2"/>
          <a:stretch>
            <a:fillRect/>
          </a:stretch>
        </p:blipFill>
        <p:spPr>
          <a:xfrm>
            <a:off x="5070764" y="503173"/>
            <a:ext cx="6537325" cy="1576289"/>
          </a:xfrm>
        </p:spPr>
      </p:pic>
      <p:pic>
        <p:nvPicPr>
          <p:cNvPr id="21" name="Picture 20" descr="A screenshot of a computer&#10;&#10;Description automatically generated">
            <a:extLst>
              <a:ext uri="{FF2B5EF4-FFF2-40B4-BE49-F238E27FC236}">
                <a16:creationId xmlns:a16="http://schemas.microsoft.com/office/drawing/2014/main" id="{0B46AD4C-4F15-CB00-FE26-CA0F8754FD5D}"/>
              </a:ext>
            </a:extLst>
          </p:cNvPr>
          <p:cNvPicPr>
            <a:picLocks noChangeAspect="1"/>
          </p:cNvPicPr>
          <p:nvPr/>
        </p:nvPicPr>
        <p:blipFill>
          <a:blip r:embed="rId3"/>
          <a:stretch>
            <a:fillRect/>
          </a:stretch>
        </p:blipFill>
        <p:spPr>
          <a:xfrm>
            <a:off x="4617795" y="2192745"/>
            <a:ext cx="7443262" cy="4469674"/>
          </a:xfrm>
          <a:prstGeom prst="rect">
            <a:avLst/>
          </a:prstGeom>
        </p:spPr>
      </p:pic>
    </p:spTree>
    <p:extLst>
      <p:ext uri="{BB962C8B-B14F-4D97-AF65-F5344CB8AC3E}">
        <p14:creationId xmlns:p14="http://schemas.microsoft.com/office/powerpoint/2010/main" val="1925142957"/>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249AD37-9510-4A2D-B790-12C439A83F93}">
  <ds:schemaRefs>
    <ds:schemaRef ds:uri="http://schemas.microsoft.com/sharepoint/v3/contenttype/forms"/>
  </ds:schemaRefs>
</ds:datastoreItem>
</file>

<file path=customXml/itemProps2.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{5AA8A4D1-B443-40AD-8AA9-F0343A7C3683}tf11964407_win32</Template>
  <TotalTime>161</TotalTime>
  <Words>1041</Words>
  <Application>Microsoft Office PowerPoint</Application>
  <PresentationFormat>Widescreen</PresentationFormat>
  <Paragraphs>76</Paragraphs>
  <Slides>13</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Courier New</vt:lpstr>
      <vt:lpstr>Gill Sans Nova Light</vt:lpstr>
      <vt:lpstr>Sagona Book</vt:lpstr>
      <vt:lpstr>Times New Roman</vt:lpstr>
      <vt:lpstr>Custom</vt:lpstr>
      <vt:lpstr>Task 2: Simulating Race Attack</vt:lpstr>
      <vt:lpstr>What is Race Attack?</vt:lpstr>
      <vt:lpstr>What is Race Attack? (contd.)</vt:lpstr>
      <vt:lpstr>Beginning</vt:lpstr>
      <vt:lpstr>Solidity code</vt:lpstr>
      <vt:lpstr>Deployment</vt:lpstr>
      <vt:lpstr>Transaction A</vt:lpstr>
      <vt:lpstr>Transaction A – js codes</vt:lpstr>
      <vt:lpstr>Transaction B – js codes</vt:lpstr>
      <vt:lpstr>Transaction Details</vt:lpstr>
      <vt:lpstr>Simulating Race Attack</vt:lpstr>
      <vt:lpstr>Result</vt:lpstr>
      <vt:lpstr>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anika rudy</dc:creator>
  <cp:lastModifiedBy>anika rudy</cp:lastModifiedBy>
  <cp:revision>1</cp:revision>
  <dcterms:created xsi:type="dcterms:W3CDTF">2024-09-22T14:14:01Z</dcterms:created>
  <dcterms:modified xsi:type="dcterms:W3CDTF">2024-09-22T16:55:19Z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