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17" r:id="rId5"/>
    <p:sldId id="334" r:id="rId6"/>
    <p:sldId id="335" r:id="rId7"/>
    <p:sldId id="343" r:id="rId8"/>
    <p:sldId id="345" r:id="rId9"/>
    <p:sldId id="346" r:id="rId10"/>
    <p:sldId id="34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65BAFD-6EBF-48F6-A26C-1EC463F3346D}" v="26" dt="2024-09-22T16:49:23.964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00" autoAdjust="0"/>
    <p:restoredTop sz="95405" autoAdjust="0"/>
  </p:normalViewPr>
  <p:slideViewPr>
    <p:cSldViewPr snapToGrid="0">
      <p:cViewPr>
        <p:scale>
          <a:sx n="75" d="100"/>
          <a:sy n="75" d="100"/>
        </p:scale>
        <p:origin x="744" y="221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rudy" userId="5fe094781160b13f" providerId="LiveId" clId="{4865BAFD-6EBF-48F6-A26C-1EC463F3346D}"/>
    <pc:docChg chg="undo custSel addSld delSld modSld sldOrd">
      <pc:chgData name="anika rudy" userId="5fe094781160b13f" providerId="LiveId" clId="{4865BAFD-6EBF-48F6-A26C-1EC463F3346D}" dt="2024-09-22T16:55:18.352" v="4831" actId="20577"/>
      <pc:docMkLst>
        <pc:docMk/>
      </pc:docMkLst>
      <pc:sldChg chg="del">
        <pc:chgData name="anika rudy" userId="5fe094781160b13f" providerId="LiveId" clId="{4865BAFD-6EBF-48F6-A26C-1EC463F3346D}" dt="2024-09-22T16:49:53.594" v="4744" actId="2696"/>
        <pc:sldMkLst>
          <pc:docMk/>
          <pc:sldMk cId="586478555" sldId="307"/>
        </pc:sldMkLst>
      </pc:sldChg>
      <pc:sldChg chg="modSp mod">
        <pc:chgData name="anika rudy" userId="5fe094781160b13f" providerId="LiveId" clId="{4865BAFD-6EBF-48F6-A26C-1EC463F3346D}" dt="2024-09-22T16:50:16.387" v="4748" actId="5793"/>
        <pc:sldMkLst>
          <pc:docMk/>
          <pc:sldMk cId="2222324472" sldId="308"/>
        </pc:sldMkLst>
        <pc:spChg chg="mod">
          <ac:chgData name="anika rudy" userId="5fe094781160b13f" providerId="LiveId" clId="{4865BAFD-6EBF-48F6-A26C-1EC463F3346D}" dt="2024-09-22T16:50:09.125" v="4745" actId="20577"/>
          <ac:spMkLst>
            <pc:docMk/>
            <pc:sldMk cId="2222324472" sldId="308"/>
            <ac:spMk id="2" creationId="{2403EE45-3924-5A20-4FDE-7EA6BBEBD06F}"/>
          </ac:spMkLst>
        </pc:spChg>
        <pc:spChg chg="mod">
          <ac:chgData name="anika rudy" userId="5fe094781160b13f" providerId="LiveId" clId="{4865BAFD-6EBF-48F6-A26C-1EC463F3346D}" dt="2024-09-22T16:50:16.387" v="4748" actId="5793"/>
          <ac:spMkLst>
            <pc:docMk/>
            <pc:sldMk cId="2222324472" sldId="308"/>
            <ac:spMk id="4" creationId="{BF94EFE2-1123-2888-FD26-5194B41F98D0}"/>
          </ac:spMkLst>
        </pc:spChg>
      </pc:sldChg>
      <pc:sldChg chg="addSp modSp mod">
        <pc:chgData name="anika rudy" userId="5fe094781160b13f" providerId="LiveId" clId="{4865BAFD-6EBF-48F6-A26C-1EC463F3346D}" dt="2024-09-22T16:49:27.084" v="4743" actId="20577"/>
        <pc:sldMkLst>
          <pc:docMk/>
          <pc:sldMk cId="1338167130" sldId="317"/>
        </pc:sldMkLst>
        <pc:spChg chg="add mod">
          <ac:chgData name="anika rudy" userId="5fe094781160b13f" providerId="LiveId" clId="{4865BAFD-6EBF-48F6-A26C-1EC463F3346D}" dt="2024-09-22T16:49:27.084" v="4743" actId="20577"/>
          <ac:spMkLst>
            <pc:docMk/>
            <pc:sldMk cId="1338167130" sldId="317"/>
            <ac:spMk id="2" creationId="{47F50D17-66E3-5A03-5BA3-CBB1D4546222}"/>
          </ac:spMkLst>
        </pc:spChg>
        <pc:spChg chg="mod">
          <ac:chgData name="anika rudy" userId="5fe094781160b13f" providerId="LiveId" clId="{4865BAFD-6EBF-48F6-A26C-1EC463F3346D}" dt="2024-09-22T16:49:16.304" v="4735" actId="20577"/>
          <ac:spMkLst>
            <pc:docMk/>
            <pc:sldMk cId="1338167130" sldId="317"/>
            <ac:spMk id="3" creationId="{B45A4A65-E8B8-40CF-7ABD-97EA8FA97521}"/>
          </ac:spMkLst>
        </pc:spChg>
      </pc:sldChg>
      <pc:sldChg chg="modSp mod">
        <pc:chgData name="anika rudy" userId="5fe094781160b13f" providerId="LiveId" clId="{4865BAFD-6EBF-48F6-A26C-1EC463F3346D}" dt="2024-09-22T16:50:25.638" v="4751" actId="20577"/>
        <pc:sldMkLst>
          <pc:docMk/>
          <pc:sldMk cId="317554929" sldId="318"/>
        </pc:sldMkLst>
        <pc:spChg chg="mod">
          <ac:chgData name="anika rudy" userId="5fe094781160b13f" providerId="LiveId" clId="{4865BAFD-6EBF-48F6-A26C-1EC463F3346D}" dt="2024-09-22T16:50:25.638" v="4751" actId="20577"/>
          <ac:spMkLst>
            <pc:docMk/>
            <pc:sldMk cId="317554929" sldId="318"/>
            <ac:spMk id="2" creationId="{2403EE45-3924-5A20-4FDE-7EA6BBEBD06F}"/>
          </ac:spMkLst>
        </pc:spChg>
        <pc:spChg chg="mod">
          <ac:chgData name="anika rudy" userId="5fe094781160b13f" providerId="LiveId" clId="{4865BAFD-6EBF-48F6-A26C-1EC463F3346D}" dt="2024-09-22T16:50:23.437" v="4750" actId="5793"/>
          <ac:spMkLst>
            <pc:docMk/>
            <pc:sldMk cId="317554929" sldId="318"/>
            <ac:spMk id="4" creationId="{BF94EFE2-1123-2888-FD26-5194B41F98D0}"/>
          </ac:spMkLst>
        </pc:spChg>
      </pc:sldChg>
      <pc:sldChg chg="addSp delSp modSp mod">
        <pc:chgData name="anika rudy" userId="5fe094781160b13f" providerId="LiveId" clId="{4865BAFD-6EBF-48F6-A26C-1EC463F3346D}" dt="2024-09-22T16:23:26.576" v="2491" actId="14100"/>
        <pc:sldMkLst>
          <pc:docMk/>
          <pc:sldMk cId="3282742381" sldId="320"/>
        </pc:sldMkLst>
        <pc:spChg chg="mod">
          <ac:chgData name="anika rudy" userId="5fe094781160b13f" providerId="LiveId" clId="{4865BAFD-6EBF-48F6-A26C-1EC463F3346D}" dt="2024-09-22T14:32:05.619" v="306" actId="14100"/>
          <ac:spMkLst>
            <pc:docMk/>
            <pc:sldMk cId="3282742381" sldId="320"/>
            <ac:spMk id="2" creationId="{FC391CD4-AF89-0270-F55D-2C60DCB423B8}"/>
          </ac:spMkLst>
        </pc:spChg>
        <pc:spChg chg="mod">
          <ac:chgData name="anika rudy" userId="5fe094781160b13f" providerId="LiveId" clId="{4865BAFD-6EBF-48F6-A26C-1EC463F3346D}" dt="2024-09-22T16:16:31.547" v="1919" actId="14100"/>
          <ac:spMkLst>
            <pc:docMk/>
            <pc:sldMk cId="3282742381" sldId="320"/>
            <ac:spMk id="3" creationId="{B0BAE5B0-7C8B-E31B-236C-80BC9FF00CA4}"/>
          </ac:spMkLst>
        </pc:spChg>
        <pc:spChg chg="add del mod">
          <ac:chgData name="anika rudy" userId="5fe094781160b13f" providerId="LiveId" clId="{4865BAFD-6EBF-48F6-A26C-1EC463F3346D}" dt="2024-09-22T16:15:22.032" v="1754" actId="931"/>
          <ac:spMkLst>
            <pc:docMk/>
            <pc:sldMk cId="3282742381" sldId="320"/>
            <ac:spMk id="9" creationId="{95DFB199-73BE-1F25-B76D-2F45103CC3B2}"/>
          </ac:spMkLst>
        </pc:spChg>
        <pc:spChg chg="add del mod">
          <ac:chgData name="anika rudy" userId="5fe094781160b13f" providerId="LiveId" clId="{4865BAFD-6EBF-48F6-A26C-1EC463F3346D}" dt="2024-09-22T16:22:55.742" v="2479" actId="931"/>
          <ac:spMkLst>
            <pc:docMk/>
            <pc:sldMk cId="3282742381" sldId="320"/>
            <ac:spMk id="15" creationId="{A076DC28-7F7C-95C4-2773-67C8B04B68BB}"/>
          </ac:spMkLst>
        </pc:spChg>
        <pc:spChg chg="add del mod">
          <ac:chgData name="anika rudy" userId="5fe094781160b13f" providerId="LiveId" clId="{4865BAFD-6EBF-48F6-A26C-1EC463F3346D}" dt="2024-09-22T16:23:09.258" v="2484" actId="931"/>
          <ac:spMkLst>
            <pc:docMk/>
            <pc:sldMk cId="3282742381" sldId="320"/>
            <ac:spMk id="19" creationId="{546DAFCA-A482-DDED-7DB3-96168DD05E3C}"/>
          </ac:spMkLst>
        </pc:spChg>
        <pc:picChg chg="del">
          <ac:chgData name="anika rudy" userId="5fe094781160b13f" providerId="LiveId" clId="{4865BAFD-6EBF-48F6-A26C-1EC463F3346D}" dt="2024-09-22T16:15:09.180" v="1753" actId="478"/>
          <ac:picMkLst>
            <pc:docMk/>
            <pc:sldMk cId="3282742381" sldId="320"/>
            <ac:picMk id="7" creationId="{6EBF2459-1A34-92FF-E37A-CB58E8CE84D8}"/>
          </ac:picMkLst>
        </pc:picChg>
        <pc:picChg chg="add del mod">
          <ac:chgData name="anika rudy" userId="5fe094781160b13f" providerId="LiveId" clId="{4865BAFD-6EBF-48F6-A26C-1EC463F3346D}" dt="2024-09-22T16:22:43.842" v="2478" actId="478"/>
          <ac:picMkLst>
            <pc:docMk/>
            <pc:sldMk cId="3282742381" sldId="320"/>
            <ac:picMk id="11" creationId="{67429462-45FE-EDFE-2983-4DABB38C9363}"/>
          </ac:picMkLst>
        </pc:picChg>
        <pc:picChg chg="add mod">
          <ac:chgData name="anika rudy" userId="5fe094781160b13f" providerId="LiveId" clId="{4865BAFD-6EBF-48F6-A26C-1EC463F3346D}" dt="2024-09-22T16:23:22.501" v="2490" actId="14100"/>
          <ac:picMkLst>
            <pc:docMk/>
            <pc:sldMk cId="3282742381" sldId="320"/>
            <ac:picMk id="13" creationId="{2AC1A2D4-A88C-D3DF-A21E-64856A2C2548}"/>
          </ac:picMkLst>
        </pc:picChg>
        <pc:picChg chg="add del mod">
          <ac:chgData name="anika rudy" userId="5fe094781160b13f" providerId="LiveId" clId="{4865BAFD-6EBF-48F6-A26C-1EC463F3346D}" dt="2024-09-22T16:22:59.908" v="2483" actId="478"/>
          <ac:picMkLst>
            <pc:docMk/>
            <pc:sldMk cId="3282742381" sldId="320"/>
            <ac:picMk id="17" creationId="{123D422E-DC1D-C937-9C54-2D62693C7F43}"/>
          </ac:picMkLst>
        </pc:picChg>
        <pc:picChg chg="add mod">
          <ac:chgData name="anika rudy" userId="5fe094781160b13f" providerId="LiveId" clId="{4865BAFD-6EBF-48F6-A26C-1EC463F3346D}" dt="2024-09-22T16:23:26.576" v="2491" actId="14100"/>
          <ac:picMkLst>
            <pc:docMk/>
            <pc:sldMk cId="3282742381" sldId="320"/>
            <ac:picMk id="21" creationId="{6591EE44-C4C1-7F5C-D9A7-8FAB5ACE424F}"/>
          </ac:picMkLst>
        </pc:picChg>
      </pc:sldChg>
      <pc:sldChg chg="addSp delSp modSp new mod">
        <pc:chgData name="anika rudy" userId="5fe094781160b13f" providerId="LiveId" clId="{4865BAFD-6EBF-48F6-A26C-1EC463F3346D}" dt="2024-09-22T16:17:09.178" v="1927" actId="1076"/>
        <pc:sldMkLst>
          <pc:docMk/>
          <pc:sldMk cId="792042943" sldId="322"/>
        </pc:sldMkLst>
        <pc:spChg chg="mod">
          <ac:chgData name="anika rudy" userId="5fe094781160b13f" providerId="LiveId" clId="{4865BAFD-6EBF-48F6-A26C-1EC463F3346D}" dt="2024-09-22T14:52:43.057" v="388" actId="14100"/>
          <ac:spMkLst>
            <pc:docMk/>
            <pc:sldMk cId="792042943" sldId="322"/>
            <ac:spMk id="2" creationId="{296BF4DE-0A5A-3979-5985-544392F596BF}"/>
          </ac:spMkLst>
        </pc:spChg>
        <pc:spChg chg="del">
          <ac:chgData name="anika rudy" userId="5fe094781160b13f" providerId="LiveId" clId="{4865BAFD-6EBF-48F6-A26C-1EC463F3346D}" dt="2024-09-22T14:52:29.230" v="383" actId="931"/>
          <ac:spMkLst>
            <pc:docMk/>
            <pc:sldMk cId="792042943" sldId="322"/>
            <ac:spMk id="3" creationId="{9AEC37ED-4539-85F7-ECB7-AA2A1322B9E7}"/>
          </ac:spMkLst>
        </pc:spChg>
        <pc:spChg chg="del">
          <ac:chgData name="anika rudy" userId="5fe094781160b13f" providerId="LiveId" clId="{4865BAFD-6EBF-48F6-A26C-1EC463F3346D}" dt="2024-09-22T14:52:19.746" v="382" actId="931"/>
          <ac:spMkLst>
            <pc:docMk/>
            <pc:sldMk cId="792042943" sldId="322"/>
            <ac:spMk id="4" creationId="{9744CEED-BD90-117D-6557-2B9B08632651}"/>
          </ac:spMkLst>
        </pc:spChg>
        <pc:spChg chg="add mod">
          <ac:chgData name="anika rudy" userId="5fe094781160b13f" providerId="LiveId" clId="{4865BAFD-6EBF-48F6-A26C-1EC463F3346D}" dt="2024-09-22T15:05:40.127" v="1672" actId="20577"/>
          <ac:spMkLst>
            <pc:docMk/>
            <pc:sldMk cId="792042943" sldId="322"/>
            <ac:spMk id="10" creationId="{39BBA926-36C6-C507-5CB7-260CEE4B367E}"/>
          </ac:spMkLst>
        </pc:spChg>
        <pc:spChg chg="add del mod">
          <ac:chgData name="anika rudy" userId="5fe094781160b13f" providerId="LiveId" clId="{4865BAFD-6EBF-48F6-A26C-1EC463F3346D}" dt="2024-09-22T16:17:02.651" v="1922" actId="931"/>
          <ac:spMkLst>
            <pc:docMk/>
            <pc:sldMk cId="792042943" sldId="322"/>
            <ac:spMk id="12" creationId="{7586BCD0-DBF9-F8C2-988A-3C955FF82DCC}"/>
          </ac:spMkLst>
        </pc:spChg>
        <pc:picChg chg="add del mod">
          <ac:chgData name="anika rudy" userId="5fe094781160b13f" providerId="LiveId" clId="{4865BAFD-6EBF-48F6-A26C-1EC463F3346D}" dt="2024-09-22T16:16:56.977" v="1921" actId="478"/>
          <ac:picMkLst>
            <pc:docMk/>
            <pc:sldMk cId="792042943" sldId="322"/>
            <ac:picMk id="7" creationId="{24D82EFA-BE46-300F-78ED-2A16F60866DE}"/>
          </ac:picMkLst>
        </pc:picChg>
        <pc:picChg chg="add mod">
          <ac:chgData name="anika rudy" userId="5fe094781160b13f" providerId="LiveId" clId="{4865BAFD-6EBF-48F6-A26C-1EC463F3346D}" dt="2024-09-22T14:53:13.305" v="397" actId="14100"/>
          <ac:picMkLst>
            <pc:docMk/>
            <pc:sldMk cId="792042943" sldId="322"/>
            <ac:picMk id="9" creationId="{6F9E28B0-3BF8-F983-1712-F191D9B2A9A4}"/>
          </ac:picMkLst>
        </pc:picChg>
        <pc:picChg chg="add mod">
          <ac:chgData name="anika rudy" userId="5fe094781160b13f" providerId="LiveId" clId="{4865BAFD-6EBF-48F6-A26C-1EC463F3346D}" dt="2024-09-22T16:17:09.178" v="1927" actId="1076"/>
          <ac:picMkLst>
            <pc:docMk/>
            <pc:sldMk cId="792042943" sldId="322"/>
            <ac:picMk id="14" creationId="{F51A602C-7440-77BB-8E71-5050F7BD77A1}"/>
          </ac:picMkLst>
        </pc:picChg>
      </pc:sldChg>
      <pc:sldChg chg="addSp delSp modSp new mod">
        <pc:chgData name="anika rudy" userId="5fe094781160b13f" providerId="LiveId" clId="{4865BAFD-6EBF-48F6-A26C-1EC463F3346D}" dt="2024-09-22T15:02:20.635" v="1367" actId="20577"/>
        <pc:sldMkLst>
          <pc:docMk/>
          <pc:sldMk cId="872315084" sldId="323"/>
        </pc:sldMkLst>
        <pc:spChg chg="mod">
          <ac:chgData name="anika rudy" userId="5fe094781160b13f" providerId="LiveId" clId="{4865BAFD-6EBF-48F6-A26C-1EC463F3346D}" dt="2024-09-22T14:57:37.734" v="758" actId="20577"/>
          <ac:spMkLst>
            <pc:docMk/>
            <pc:sldMk cId="872315084" sldId="323"/>
            <ac:spMk id="2" creationId="{9D7A33AD-9BD7-9AB7-C7F3-F87701A0F251}"/>
          </ac:spMkLst>
        </pc:spChg>
        <pc:spChg chg="mod">
          <ac:chgData name="anika rudy" userId="5fe094781160b13f" providerId="LiveId" clId="{4865BAFD-6EBF-48F6-A26C-1EC463F3346D}" dt="2024-09-22T15:02:20.635" v="1367" actId="20577"/>
          <ac:spMkLst>
            <pc:docMk/>
            <pc:sldMk cId="872315084" sldId="323"/>
            <ac:spMk id="3" creationId="{C24E14F3-2CCE-3918-3BBC-C1A99332E50A}"/>
          </ac:spMkLst>
        </pc:spChg>
        <pc:spChg chg="del">
          <ac:chgData name="anika rudy" userId="5fe094781160b13f" providerId="LiveId" clId="{4865BAFD-6EBF-48F6-A26C-1EC463F3346D}" dt="2024-09-22T14:57:28.985" v="731" actId="931"/>
          <ac:spMkLst>
            <pc:docMk/>
            <pc:sldMk cId="872315084" sldId="323"/>
            <ac:spMk id="4" creationId="{DF644270-9009-967C-3AAA-1EB8D3BA63B8}"/>
          </ac:spMkLst>
        </pc:spChg>
        <pc:picChg chg="add mod">
          <ac:chgData name="anika rudy" userId="5fe094781160b13f" providerId="LiveId" clId="{4865BAFD-6EBF-48F6-A26C-1EC463F3346D}" dt="2024-09-22T15:00:30.126" v="1129" actId="1076"/>
          <ac:picMkLst>
            <pc:docMk/>
            <pc:sldMk cId="872315084" sldId="323"/>
            <ac:picMk id="7" creationId="{CCCCAD52-7913-CD29-1B69-92A23F1D47F9}"/>
          </ac:picMkLst>
        </pc:picChg>
      </pc:sldChg>
      <pc:sldChg chg="addSp delSp modSp new mod">
        <pc:chgData name="anika rudy" userId="5fe094781160b13f" providerId="LiveId" clId="{4865BAFD-6EBF-48F6-A26C-1EC463F3346D}" dt="2024-09-22T16:52:48.967" v="4791" actId="20577"/>
        <pc:sldMkLst>
          <pc:docMk/>
          <pc:sldMk cId="1939103888" sldId="324"/>
        </pc:sldMkLst>
        <pc:spChg chg="mod">
          <ac:chgData name="anika rudy" userId="5fe094781160b13f" providerId="LiveId" clId="{4865BAFD-6EBF-48F6-A26C-1EC463F3346D}" dt="2024-09-22T16:20:08.431" v="2306" actId="20577"/>
          <ac:spMkLst>
            <pc:docMk/>
            <pc:sldMk cId="1939103888" sldId="324"/>
            <ac:spMk id="2" creationId="{99C2CFB5-9F92-2D76-65CB-9E5B5B4B0CB4}"/>
          </ac:spMkLst>
        </pc:spChg>
        <pc:spChg chg="mod">
          <ac:chgData name="anika rudy" userId="5fe094781160b13f" providerId="LiveId" clId="{4865BAFD-6EBF-48F6-A26C-1EC463F3346D}" dt="2024-09-22T16:52:48.967" v="4791" actId="20577"/>
          <ac:spMkLst>
            <pc:docMk/>
            <pc:sldMk cId="1939103888" sldId="324"/>
            <ac:spMk id="3" creationId="{672B245F-05E3-DDA5-12F2-8E2E17230E6C}"/>
          </ac:spMkLst>
        </pc:spChg>
        <pc:spChg chg="del">
          <ac:chgData name="anika rudy" userId="5fe094781160b13f" providerId="LiveId" clId="{4865BAFD-6EBF-48F6-A26C-1EC463F3346D}" dt="2024-09-22T16:19:08.762" v="2132" actId="931"/>
          <ac:spMkLst>
            <pc:docMk/>
            <pc:sldMk cId="1939103888" sldId="324"/>
            <ac:spMk id="4" creationId="{8D2F391D-DF3D-9263-6D21-8AC2A3E04CCC}"/>
          </ac:spMkLst>
        </pc:spChg>
        <pc:picChg chg="add mod">
          <ac:chgData name="anika rudy" userId="5fe094781160b13f" providerId="LiveId" clId="{4865BAFD-6EBF-48F6-A26C-1EC463F3346D}" dt="2024-09-22T16:19:10.060" v="2134" actId="962"/>
          <ac:picMkLst>
            <pc:docMk/>
            <pc:sldMk cId="1939103888" sldId="324"/>
            <ac:picMk id="7" creationId="{322C8A55-BA07-D91F-3A9F-D952AF7C73F1}"/>
          </ac:picMkLst>
        </pc:picChg>
      </pc:sldChg>
      <pc:sldChg chg="addSp delSp modSp add mod">
        <pc:chgData name="anika rudy" userId="5fe094781160b13f" providerId="LiveId" clId="{4865BAFD-6EBF-48F6-A26C-1EC463F3346D}" dt="2024-09-22T16:18:56.034" v="2131" actId="20577"/>
        <pc:sldMkLst>
          <pc:docMk/>
          <pc:sldMk cId="1925142957" sldId="325"/>
        </pc:sldMkLst>
        <pc:spChg chg="mod">
          <ac:chgData name="anika rudy" userId="5fe094781160b13f" providerId="LiveId" clId="{4865BAFD-6EBF-48F6-A26C-1EC463F3346D}" dt="2024-09-22T15:07:18.848" v="1693" actId="14100"/>
          <ac:spMkLst>
            <pc:docMk/>
            <pc:sldMk cId="1925142957" sldId="325"/>
            <ac:spMk id="2" creationId="{9D7A33AD-9BD7-9AB7-C7F3-F87701A0F251}"/>
          </ac:spMkLst>
        </pc:spChg>
        <pc:spChg chg="mod">
          <ac:chgData name="anika rudy" userId="5fe094781160b13f" providerId="LiveId" clId="{4865BAFD-6EBF-48F6-A26C-1EC463F3346D}" dt="2024-09-22T16:18:56.034" v="2131" actId="20577"/>
          <ac:spMkLst>
            <pc:docMk/>
            <pc:sldMk cId="1925142957" sldId="325"/>
            <ac:spMk id="3" creationId="{C24E14F3-2CCE-3918-3BBC-C1A99332E50A}"/>
          </ac:spMkLst>
        </pc:spChg>
        <pc:spChg chg="add del mod">
          <ac:chgData name="anika rudy" userId="5fe094781160b13f" providerId="LiveId" clId="{4865BAFD-6EBF-48F6-A26C-1EC463F3346D}" dt="2024-09-22T15:06:12.161" v="1675" actId="931"/>
          <ac:spMkLst>
            <pc:docMk/>
            <pc:sldMk cId="1925142957" sldId="325"/>
            <ac:spMk id="6" creationId="{823F60F6-86DE-DAE4-F081-E4BCEE23FCD9}"/>
          </ac:spMkLst>
        </pc:spChg>
        <pc:spChg chg="add del mod">
          <ac:chgData name="anika rudy" userId="5fe094781160b13f" providerId="LiveId" clId="{4865BAFD-6EBF-48F6-A26C-1EC463F3346D}" dt="2024-09-22T15:06:33.497" v="1682" actId="931"/>
          <ac:spMkLst>
            <pc:docMk/>
            <pc:sldMk cId="1925142957" sldId="325"/>
            <ac:spMk id="11" creationId="{2BD045E2-B63F-6C5B-A131-A47776B1115C}"/>
          </ac:spMkLst>
        </pc:spChg>
        <pc:spChg chg="add del mod">
          <ac:chgData name="anika rudy" userId="5fe094781160b13f" providerId="LiveId" clId="{4865BAFD-6EBF-48F6-A26C-1EC463F3346D}" dt="2024-09-22T16:14:27.244" v="1740" actId="931"/>
          <ac:spMkLst>
            <pc:docMk/>
            <pc:sldMk cId="1925142957" sldId="325"/>
            <ac:spMk id="17" creationId="{2397E63E-A935-5DFC-EB3E-DB6833A1C0D2}"/>
          </ac:spMkLst>
        </pc:spChg>
        <pc:picChg chg="del">
          <ac:chgData name="anika rudy" userId="5fe094781160b13f" providerId="LiveId" clId="{4865BAFD-6EBF-48F6-A26C-1EC463F3346D}" dt="2024-09-22T15:06:04.557" v="1674" actId="478"/>
          <ac:picMkLst>
            <pc:docMk/>
            <pc:sldMk cId="1925142957" sldId="325"/>
            <ac:picMk id="7" creationId="{CCCCAD52-7913-CD29-1B69-92A23F1D47F9}"/>
          </ac:picMkLst>
        </pc:picChg>
        <pc:picChg chg="add del mod">
          <ac:chgData name="anika rudy" userId="5fe094781160b13f" providerId="LiveId" clId="{4865BAFD-6EBF-48F6-A26C-1EC463F3346D}" dt="2024-09-22T15:06:26.154" v="1681" actId="478"/>
          <ac:picMkLst>
            <pc:docMk/>
            <pc:sldMk cId="1925142957" sldId="325"/>
            <ac:picMk id="9" creationId="{90AA8156-B7AA-EEA6-7FF8-1B21FAB20284}"/>
          </ac:picMkLst>
        </pc:picChg>
        <pc:picChg chg="add del mod">
          <ac:chgData name="anika rudy" userId="5fe094781160b13f" providerId="LiveId" clId="{4865BAFD-6EBF-48F6-A26C-1EC463F3346D}" dt="2024-09-22T16:14:20.872" v="1739" actId="478"/>
          <ac:picMkLst>
            <pc:docMk/>
            <pc:sldMk cId="1925142957" sldId="325"/>
            <ac:picMk id="13" creationId="{C0D53B7E-4393-6170-6F12-011C34D6D37C}"/>
          </ac:picMkLst>
        </pc:picChg>
        <pc:picChg chg="add del mod">
          <ac:chgData name="anika rudy" userId="5fe094781160b13f" providerId="LiveId" clId="{4865BAFD-6EBF-48F6-A26C-1EC463F3346D}" dt="2024-09-22T16:14:19.146" v="1738" actId="478"/>
          <ac:picMkLst>
            <pc:docMk/>
            <pc:sldMk cId="1925142957" sldId="325"/>
            <ac:picMk id="15" creationId="{B914796A-B22C-2C5C-510C-8EEC3EDBCC28}"/>
          </ac:picMkLst>
        </pc:picChg>
        <pc:picChg chg="add mod">
          <ac:chgData name="anika rudy" userId="5fe094781160b13f" providerId="LiveId" clId="{4865BAFD-6EBF-48F6-A26C-1EC463F3346D}" dt="2024-09-22T16:14:31.840" v="1741" actId="1076"/>
          <ac:picMkLst>
            <pc:docMk/>
            <pc:sldMk cId="1925142957" sldId="325"/>
            <ac:picMk id="19" creationId="{1C3FF1EA-06E0-F285-326B-253B52E992EF}"/>
          </ac:picMkLst>
        </pc:picChg>
        <pc:picChg chg="add mod">
          <ac:chgData name="anika rudy" userId="5fe094781160b13f" providerId="LiveId" clId="{4865BAFD-6EBF-48F6-A26C-1EC463F3346D}" dt="2024-09-22T16:14:55.060" v="1752" actId="1076"/>
          <ac:picMkLst>
            <pc:docMk/>
            <pc:sldMk cId="1925142957" sldId="325"/>
            <ac:picMk id="21" creationId="{0B46AD4C-4F15-CB00-FE26-CA0F8754FD5D}"/>
          </ac:picMkLst>
        </pc:picChg>
      </pc:sldChg>
      <pc:sldChg chg="addSp delSp modSp add del mod ord">
        <pc:chgData name="anika rudy" userId="5fe094781160b13f" providerId="LiveId" clId="{4865BAFD-6EBF-48F6-A26C-1EC463F3346D}" dt="2024-09-22T15:02:58.487" v="1377" actId="2696"/>
        <pc:sldMkLst>
          <pc:docMk/>
          <pc:sldMk cId="3497524139" sldId="325"/>
        </pc:sldMkLst>
        <pc:spChg chg="mod">
          <ac:chgData name="anika rudy" userId="5fe094781160b13f" providerId="LiveId" clId="{4865BAFD-6EBF-48F6-A26C-1EC463F3346D}" dt="2024-09-22T15:02:42.969" v="1375" actId="20577"/>
          <ac:spMkLst>
            <pc:docMk/>
            <pc:sldMk cId="3497524139" sldId="325"/>
            <ac:spMk id="2" creationId="{296BF4DE-0A5A-3979-5985-544392F596BF}"/>
          </ac:spMkLst>
        </pc:spChg>
        <pc:spChg chg="add mod">
          <ac:chgData name="anika rudy" userId="5fe094781160b13f" providerId="LiveId" clId="{4865BAFD-6EBF-48F6-A26C-1EC463F3346D}" dt="2024-09-22T15:02:49.585" v="1376" actId="478"/>
          <ac:spMkLst>
            <pc:docMk/>
            <pc:sldMk cId="3497524139" sldId="325"/>
            <ac:spMk id="4" creationId="{80DE7CD7-6D85-772D-3288-A9F0771ADDA8}"/>
          </ac:spMkLst>
        </pc:spChg>
        <pc:picChg chg="del">
          <ac:chgData name="anika rudy" userId="5fe094781160b13f" providerId="LiveId" clId="{4865BAFD-6EBF-48F6-A26C-1EC463F3346D}" dt="2024-09-22T15:02:49.585" v="1376" actId="478"/>
          <ac:picMkLst>
            <pc:docMk/>
            <pc:sldMk cId="3497524139" sldId="325"/>
            <ac:picMk id="9" creationId="{6F9E28B0-3BF8-F983-1712-F191D9B2A9A4}"/>
          </ac:picMkLst>
        </pc:picChg>
      </pc:sldChg>
      <pc:sldChg chg="addSp delSp modSp new mod">
        <pc:chgData name="anika rudy" userId="5fe094781160b13f" providerId="LiveId" clId="{4865BAFD-6EBF-48F6-A26C-1EC463F3346D}" dt="2024-09-22T16:53:10.896" v="4793" actId="20577"/>
        <pc:sldMkLst>
          <pc:docMk/>
          <pc:sldMk cId="1996697627" sldId="326"/>
        </pc:sldMkLst>
        <pc:spChg chg="mod">
          <ac:chgData name="anika rudy" userId="5fe094781160b13f" providerId="LiveId" clId="{4865BAFD-6EBF-48F6-A26C-1EC463F3346D}" dt="2024-09-22T16:24:56.992" v="2545" actId="14100"/>
          <ac:spMkLst>
            <pc:docMk/>
            <pc:sldMk cId="1996697627" sldId="326"/>
            <ac:spMk id="2" creationId="{6646DAD0-542B-5255-079F-7779DAE9284F}"/>
          </ac:spMkLst>
        </pc:spChg>
        <pc:spChg chg="mod">
          <ac:chgData name="anika rudy" userId="5fe094781160b13f" providerId="LiveId" clId="{4865BAFD-6EBF-48F6-A26C-1EC463F3346D}" dt="2024-09-22T16:53:10.896" v="4793" actId="20577"/>
          <ac:spMkLst>
            <pc:docMk/>
            <pc:sldMk cId="1996697627" sldId="326"/>
            <ac:spMk id="3" creationId="{7AA89C75-83F8-0EB0-6FD2-FE3716A964C6}"/>
          </ac:spMkLst>
        </pc:spChg>
        <pc:spChg chg="del">
          <ac:chgData name="anika rudy" userId="5fe094781160b13f" providerId="LiveId" clId="{4865BAFD-6EBF-48F6-A26C-1EC463F3346D}" dt="2024-09-22T16:21:44.527" v="2461" actId="931"/>
          <ac:spMkLst>
            <pc:docMk/>
            <pc:sldMk cId="1996697627" sldId="326"/>
            <ac:spMk id="4" creationId="{17FFD4C4-9017-539F-D1F0-CC87A6B9C881}"/>
          </ac:spMkLst>
        </pc:spChg>
        <pc:spChg chg="add del mod">
          <ac:chgData name="anika rudy" userId="5fe094781160b13f" providerId="LiveId" clId="{4865BAFD-6EBF-48F6-A26C-1EC463F3346D}" dt="2024-09-22T16:24:07.884" v="2492" actId="931"/>
          <ac:spMkLst>
            <pc:docMk/>
            <pc:sldMk cId="1996697627" sldId="326"/>
            <ac:spMk id="9" creationId="{6188F4A1-9151-D183-216E-527ABE558431}"/>
          </ac:spMkLst>
        </pc:spChg>
        <pc:picChg chg="add del mod">
          <ac:chgData name="anika rudy" userId="5fe094781160b13f" providerId="LiveId" clId="{4865BAFD-6EBF-48F6-A26C-1EC463F3346D}" dt="2024-09-22T16:21:51.819" v="2464" actId="478"/>
          <ac:picMkLst>
            <pc:docMk/>
            <pc:sldMk cId="1996697627" sldId="326"/>
            <ac:picMk id="7" creationId="{FC0A516F-360F-E8F9-70D7-892C89BCC75A}"/>
          </ac:picMkLst>
        </pc:picChg>
        <pc:picChg chg="add mod">
          <ac:chgData name="anika rudy" userId="5fe094781160b13f" providerId="LiveId" clId="{4865BAFD-6EBF-48F6-A26C-1EC463F3346D}" dt="2024-09-22T16:24:19.066" v="2496" actId="14100"/>
          <ac:picMkLst>
            <pc:docMk/>
            <pc:sldMk cId="1996697627" sldId="326"/>
            <ac:picMk id="11" creationId="{7F77370F-6250-2FDF-C42C-3EC4C140B2E5}"/>
          </ac:picMkLst>
        </pc:picChg>
        <pc:picChg chg="add mod">
          <ac:chgData name="anika rudy" userId="5fe094781160b13f" providerId="LiveId" clId="{4865BAFD-6EBF-48F6-A26C-1EC463F3346D}" dt="2024-09-22T16:27:26.337" v="2799" actId="14100"/>
          <ac:picMkLst>
            <pc:docMk/>
            <pc:sldMk cId="1996697627" sldId="326"/>
            <ac:picMk id="13" creationId="{EABCD515-DF99-A585-D851-2DD83F5B860A}"/>
          </ac:picMkLst>
        </pc:picChg>
      </pc:sldChg>
      <pc:sldChg chg="addSp delSp modSp new mod">
        <pc:chgData name="anika rudy" userId="5fe094781160b13f" providerId="LiveId" clId="{4865BAFD-6EBF-48F6-A26C-1EC463F3346D}" dt="2024-09-22T16:55:18.352" v="4831" actId="20577"/>
        <pc:sldMkLst>
          <pc:docMk/>
          <pc:sldMk cId="3193922864" sldId="327"/>
        </pc:sldMkLst>
        <pc:spChg chg="mod">
          <ac:chgData name="anika rudy" userId="5fe094781160b13f" providerId="LiveId" clId="{4865BAFD-6EBF-48F6-A26C-1EC463F3346D}" dt="2024-09-22T16:33:27.656" v="3214" actId="14100"/>
          <ac:spMkLst>
            <pc:docMk/>
            <pc:sldMk cId="3193922864" sldId="327"/>
            <ac:spMk id="2" creationId="{17202929-F57E-113F-895B-7256A5D00139}"/>
          </ac:spMkLst>
        </pc:spChg>
        <pc:spChg chg="mod">
          <ac:chgData name="anika rudy" userId="5fe094781160b13f" providerId="LiveId" clId="{4865BAFD-6EBF-48F6-A26C-1EC463F3346D}" dt="2024-09-22T16:55:18.352" v="4831" actId="20577"/>
          <ac:spMkLst>
            <pc:docMk/>
            <pc:sldMk cId="3193922864" sldId="327"/>
            <ac:spMk id="3" creationId="{9F8B6CC7-F772-80E5-CB83-FC057B248C9D}"/>
          </ac:spMkLst>
        </pc:spChg>
        <pc:spChg chg="del">
          <ac:chgData name="anika rudy" userId="5fe094781160b13f" providerId="LiveId" clId="{4865BAFD-6EBF-48F6-A26C-1EC463F3346D}" dt="2024-09-22T16:28:31.624" v="2807" actId="931"/>
          <ac:spMkLst>
            <pc:docMk/>
            <pc:sldMk cId="3193922864" sldId="327"/>
            <ac:spMk id="4" creationId="{3FF61F6A-04AA-A9B3-7C4D-DCEEEE3BFF20}"/>
          </ac:spMkLst>
        </pc:spChg>
        <pc:picChg chg="add mod">
          <ac:chgData name="anika rudy" userId="5fe094781160b13f" providerId="LiveId" clId="{4865BAFD-6EBF-48F6-A26C-1EC463F3346D}" dt="2024-09-22T16:30:38.520" v="2936" actId="1076"/>
          <ac:picMkLst>
            <pc:docMk/>
            <pc:sldMk cId="3193922864" sldId="327"/>
            <ac:picMk id="7" creationId="{852C3603-09E0-D502-A372-B895DE9D0A81}"/>
          </ac:picMkLst>
        </pc:picChg>
        <pc:picChg chg="add del mod">
          <ac:chgData name="anika rudy" userId="5fe094781160b13f" providerId="LiveId" clId="{4865BAFD-6EBF-48F6-A26C-1EC463F3346D}" dt="2024-09-22T16:29:32.854" v="2917" actId="478"/>
          <ac:picMkLst>
            <pc:docMk/>
            <pc:sldMk cId="3193922864" sldId="327"/>
            <ac:picMk id="9" creationId="{055D7279-E704-178A-1B43-79726FB96F1F}"/>
          </ac:picMkLst>
        </pc:picChg>
        <pc:picChg chg="add del mod">
          <ac:chgData name="anika rudy" userId="5fe094781160b13f" providerId="LiveId" clId="{4865BAFD-6EBF-48F6-A26C-1EC463F3346D}" dt="2024-09-22T16:29:32.854" v="2917" actId="478"/>
          <ac:picMkLst>
            <pc:docMk/>
            <pc:sldMk cId="3193922864" sldId="327"/>
            <ac:picMk id="11" creationId="{B0580C5D-5907-965E-68DE-8BB37D345F47}"/>
          </ac:picMkLst>
        </pc:picChg>
        <pc:picChg chg="add mod">
          <ac:chgData name="anika rudy" userId="5fe094781160b13f" providerId="LiveId" clId="{4865BAFD-6EBF-48F6-A26C-1EC463F3346D}" dt="2024-09-22T16:30:47.773" v="2940" actId="14100"/>
          <ac:picMkLst>
            <pc:docMk/>
            <pc:sldMk cId="3193922864" sldId="327"/>
            <ac:picMk id="13" creationId="{1E812A46-6C41-5C84-7598-EF588202DF16}"/>
          </ac:picMkLst>
        </pc:picChg>
        <pc:picChg chg="add mod">
          <ac:chgData name="anika rudy" userId="5fe094781160b13f" providerId="LiveId" clId="{4865BAFD-6EBF-48F6-A26C-1EC463F3346D}" dt="2024-09-22T16:30:21.683" v="2931" actId="1076"/>
          <ac:picMkLst>
            <pc:docMk/>
            <pc:sldMk cId="3193922864" sldId="327"/>
            <ac:picMk id="15" creationId="{BC1C7E35-4B4E-EF0D-EBF3-23927CA5FA01}"/>
          </ac:picMkLst>
        </pc:picChg>
      </pc:sldChg>
      <pc:sldChg chg="addSp delSp modSp new del mod modClrScheme chgLayout">
        <pc:chgData name="anika rudy" userId="5fe094781160b13f" providerId="LiveId" clId="{4865BAFD-6EBF-48F6-A26C-1EC463F3346D}" dt="2024-09-22T16:48:23.278" v="4708" actId="2696"/>
        <pc:sldMkLst>
          <pc:docMk/>
          <pc:sldMk cId="529641394" sldId="328"/>
        </pc:sldMkLst>
        <pc:spChg chg="del mod ord">
          <ac:chgData name="anika rudy" userId="5fe094781160b13f" providerId="LiveId" clId="{4865BAFD-6EBF-48F6-A26C-1EC463F3346D}" dt="2024-09-22T16:34:41.181" v="3364" actId="700"/>
          <ac:spMkLst>
            <pc:docMk/>
            <pc:sldMk cId="529641394" sldId="328"/>
            <ac:spMk id="2" creationId="{A7305C2C-DC30-92CD-A00A-8E8B16CDA4A1}"/>
          </ac:spMkLst>
        </pc:spChg>
        <pc:spChg chg="del">
          <ac:chgData name="anika rudy" userId="5fe094781160b13f" providerId="LiveId" clId="{4865BAFD-6EBF-48F6-A26C-1EC463F3346D}" dt="2024-09-22T16:34:41.181" v="3364" actId="700"/>
          <ac:spMkLst>
            <pc:docMk/>
            <pc:sldMk cId="529641394" sldId="328"/>
            <ac:spMk id="3" creationId="{9BC71CD4-7B52-7A0A-472A-DE44D2EAA939}"/>
          </ac:spMkLst>
        </pc:spChg>
        <pc:spChg chg="del mod ord">
          <ac:chgData name="anika rudy" userId="5fe094781160b13f" providerId="LiveId" clId="{4865BAFD-6EBF-48F6-A26C-1EC463F3346D}" dt="2024-09-22T16:34:41.181" v="3364" actId="700"/>
          <ac:spMkLst>
            <pc:docMk/>
            <pc:sldMk cId="529641394" sldId="328"/>
            <ac:spMk id="4" creationId="{1DD3F2D6-98D0-70FF-7C5C-A00494364C21}"/>
          </ac:spMkLst>
        </pc:spChg>
        <pc:spChg chg="mod ord">
          <ac:chgData name="anika rudy" userId="5fe094781160b13f" providerId="LiveId" clId="{4865BAFD-6EBF-48F6-A26C-1EC463F3346D}" dt="2024-09-22T16:34:41.181" v="3364" actId="700"/>
          <ac:spMkLst>
            <pc:docMk/>
            <pc:sldMk cId="529641394" sldId="328"/>
            <ac:spMk id="5" creationId="{6628A2EE-DD5F-2977-CEB8-59CCA54B02BD}"/>
          </ac:spMkLst>
        </pc:spChg>
        <pc:spChg chg="add mod ord">
          <ac:chgData name="anika rudy" userId="5fe094781160b13f" providerId="LiveId" clId="{4865BAFD-6EBF-48F6-A26C-1EC463F3346D}" dt="2024-09-22T16:44:07.986" v="4242" actId="14100"/>
          <ac:spMkLst>
            <pc:docMk/>
            <pc:sldMk cId="529641394" sldId="328"/>
            <ac:spMk id="6" creationId="{4E09D51C-8949-945A-E48F-25686893D61E}"/>
          </ac:spMkLst>
        </pc:spChg>
        <pc:spChg chg="add mod ord">
          <ac:chgData name="anika rudy" userId="5fe094781160b13f" providerId="LiveId" clId="{4865BAFD-6EBF-48F6-A26C-1EC463F3346D}" dt="2024-09-22T16:48:15.244" v="4707" actId="20577"/>
          <ac:spMkLst>
            <pc:docMk/>
            <pc:sldMk cId="529641394" sldId="328"/>
            <ac:spMk id="7" creationId="{58D32B22-2DE2-BB61-CD3C-0F0E944540D5}"/>
          </ac:spMkLst>
        </pc:spChg>
      </pc:sldChg>
      <pc:sldChg chg="addSp delSp modSp new del mod modClrScheme chgLayout">
        <pc:chgData name="anika rudy" userId="5fe094781160b13f" providerId="LiveId" clId="{4865BAFD-6EBF-48F6-A26C-1EC463F3346D}" dt="2024-09-22T16:54:37.277" v="4794" actId="2696"/>
        <pc:sldMkLst>
          <pc:docMk/>
          <pc:sldMk cId="429080617" sldId="329"/>
        </pc:sldMkLst>
        <pc:spChg chg="del mod ord">
          <ac:chgData name="anika rudy" userId="5fe094781160b13f" providerId="LiveId" clId="{4865BAFD-6EBF-48F6-A26C-1EC463F3346D}" dt="2024-09-22T16:38:27.834" v="3784" actId="700"/>
          <ac:spMkLst>
            <pc:docMk/>
            <pc:sldMk cId="429080617" sldId="329"/>
            <ac:spMk id="2" creationId="{ABA75F5D-8DB6-F982-BC97-D32FEDF84774}"/>
          </ac:spMkLst>
        </pc:spChg>
        <pc:spChg chg="del">
          <ac:chgData name="anika rudy" userId="5fe094781160b13f" providerId="LiveId" clId="{4865BAFD-6EBF-48F6-A26C-1EC463F3346D}" dt="2024-09-22T16:38:27.834" v="3784" actId="700"/>
          <ac:spMkLst>
            <pc:docMk/>
            <pc:sldMk cId="429080617" sldId="329"/>
            <ac:spMk id="3" creationId="{5E84E39F-23F9-9DA2-D2AB-73B0A81FE71C}"/>
          </ac:spMkLst>
        </pc:spChg>
        <pc:spChg chg="del mod ord">
          <ac:chgData name="anika rudy" userId="5fe094781160b13f" providerId="LiveId" clId="{4865BAFD-6EBF-48F6-A26C-1EC463F3346D}" dt="2024-09-22T16:38:27.834" v="3784" actId="700"/>
          <ac:spMkLst>
            <pc:docMk/>
            <pc:sldMk cId="429080617" sldId="329"/>
            <ac:spMk id="4" creationId="{D8375C80-56DC-61E3-84B8-D44A2230409F}"/>
          </ac:spMkLst>
        </pc:spChg>
        <pc:spChg chg="mod ord">
          <ac:chgData name="anika rudy" userId="5fe094781160b13f" providerId="LiveId" clId="{4865BAFD-6EBF-48F6-A26C-1EC463F3346D}" dt="2024-09-22T16:38:27.834" v="3784" actId="700"/>
          <ac:spMkLst>
            <pc:docMk/>
            <pc:sldMk cId="429080617" sldId="329"/>
            <ac:spMk id="5" creationId="{76615CF9-39CC-E1E5-B6CC-38DA9408A445}"/>
          </ac:spMkLst>
        </pc:spChg>
        <pc:spChg chg="add mod ord">
          <ac:chgData name="anika rudy" userId="5fe094781160b13f" providerId="LiveId" clId="{4865BAFD-6EBF-48F6-A26C-1EC463F3346D}" dt="2024-09-22T16:38:34.530" v="3808" actId="20577"/>
          <ac:spMkLst>
            <pc:docMk/>
            <pc:sldMk cId="429080617" sldId="329"/>
            <ac:spMk id="6" creationId="{CD9AA036-A249-0147-65A6-B3FBAC59AAC0}"/>
          </ac:spMkLst>
        </pc:spChg>
        <pc:spChg chg="add mod ord">
          <ac:chgData name="anika rudy" userId="5fe094781160b13f" providerId="LiveId" clId="{4865BAFD-6EBF-48F6-A26C-1EC463F3346D}" dt="2024-09-22T16:40:51.845" v="3983" actId="255"/>
          <ac:spMkLst>
            <pc:docMk/>
            <pc:sldMk cId="429080617" sldId="329"/>
            <ac:spMk id="7" creationId="{A322B908-026A-E863-0675-22752F6060C4}"/>
          </ac:spMkLst>
        </pc:spChg>
        <pc:spChg chg="add">
          <ac:chgData name="anika rudy" userId="5fe094781160b13f" providerId="LiveId" clId="{4865BAFD-6EBF-48F6-A26C-1EC463F3346D}" dt="2024-09-22T16:38:49.136" v="3813"/>
          <ac:spMkLst>
            <pc:docMk/>
            <pc:sldMk cId="429080617" sldId="329"/>
            <ac:spMk id="8" creationId="{76F602CC-7CF1-2394-00CB-E14602493A46}"/>
          </ac:spMkLst>
        </pc:spChg>
        <pc:spChg chg="add del mod">
          <ac:chgData name="anika rudy" userId="5fe094781160b13f" providerId="LiveId" clId="{4865BAFD-6EBF-48F6-A26C-1EC463F3346D}" dt="2024-09-22T16:40:22.441" v="3968"/>
          <ac:spMkLst>
            <pc:docMk/>
            <pc:sldMk cId="429080617" sldId="329"/>
            <ac:spMk id="9" creationId="{2033BB83-0626-27EC-B43B-5C325A49EBB3}"/>
          </ac:spMkLst>
        </pc:spChg>
      </pc:sldChg>
      <pc:sldChg chg="addSp delSp modSp new mod modClrScheme chgLayout">
        <pc:chgData name="anika rudy" userId="5fe094781160b13f" providerId="LiveId" clId="{4865BAFD-6EBF-48F6-A26C-1EC463F3346D}" dt="2024-09-22T16:48:51.285" v="4723" actId="255"/>
        <pc:sldMkLst>
          <pc:docMk/>
          <pc:sldMk cId="993915695" sldId="330"/>
        </pc:sldMkLst>
        <pc:spChg chg="del mod ord">
          <ac:chgData name="anika rudy" userId="5fe094781160b13f" providerId="LiveId" clId="{4865BAFD-6EBF-48F6-A26C-1EC463F3346D}" dt="2024-09-22T16:48:30.190" v="4710" actId="700"/>
          <ac:spMkLst>
            <pc:docMk/>
            <pc:sldMk cId="993915695" sldId="330"/>
            <ac:spMk id="2" creationId="{9B76384A-7FBC-827F-F55A-F641F814AEFF}"/>
          </ac:spMkLst>
        </pc:spChg>
        <pc:spChg chg="del">
          <ac:chgData name="anika rudy" userId="5fe094781160b13f" providerId="LiveId" clId="{4865BAFD-6EBF-48F6-A26C-1EC463F3346D}" dt="2024-09-22T16:48:30.190" v="4710" actId="700"/>
          <ac:spMkLst>
            <pc:docMk/>
            <pc:sldMk cId="993915695" sldId="330"/>
            <ac:spMk id="3" creationId="{24A93C74-4250-41B8-8FF2-52C4BEAE7B8C}"/>
          </ac:spMkLst>
        </pc:spChg>
        <pc:spChg chg="del mod ord">
          <ac:chgData name="anika rudy" userId="5fe094781160b13f" providerId="LiveId" clId="{4865BAFD-6EBF-48F6-A26C-1EC463F3346D}" dt="2024-09-22T16:48:30.190" v="4710" actId="700"/>
          <ac:spMkLst>
            <pc:docMk/>
            <pc:sldMk cId="993915695" sldId="330"/>
            <ac:spMk id="4" creationId="{E5A6F34C-67BC-1C43-C257-9A65811A180E}"/>
          </ac:spMkLst>
        </pc:spChg>
        <pc:spChg chg="mod ord">
          <ac:chgData name="anika rudy" userId="5fe094781160b13f" providerId="LiveId" clId="{4865BAFD-6EBF-48F6-A26C-1EC463F3346D}" dt="2024-09-22T16:48:30.190" v="4710" actId="700"/>
          <ac:spMkLst>
            <pc:docMk/>
            <pc:sldMk cId="993915695" sldId="330"/>
            <ac:spMk id="5" creationId="{6518B034-23E9-EA79-E2CB-C17F1CDED2EB}"/>
          </ac:spMkLst>
        </pc:spChg>
        <pc:spChg chg="add mod ord">
          <ac:chgData name="anika rudy" userId="5fe094781160b13f" providerId="LiveId" clId="{4865BAFD-6EBF-48F6-A26C-1EC463F3346D}" dt="2024-09-22T16:48:32.953" v="4716" actId="20577"/>
          <ac:spMkLst>
            <pc:docMk/>
            <pc:sldMk cId="993915695" sldId="330"/>
            <ac:spMk id="6" creationId="{77AA623A-B795-4011-21D1-80434B78271B}"/>
          </ac:spMkLst>
        </pc:spChg>
        <pc:spChg chg="add mod ord">
          <ac:chgData name="anika rudy" userId="5fe094781160b13f" providerId="LiveId" clId="{4865BAFD-6EBF-48F6-A26C-1EC463F3346D}" dt="2024-09-22T16:48:51.285" v="4723" actId="255"/>
          <ac:spMkLst>
            <pc:docMk/>
            <pc:sldMk cId="993915695" sldId="330"/>
            <ac:spMk id="7" creationId="{E4743260-15BD-3138-2889-AA6CD4C123F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10/10/2024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10/10/2024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dirty="0"/>
              <a:t>Task 3: Simulating Finney Attack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F50D17-66E3-5A03-5BA3-CBB1D4546222}"/>
              </a:ext>
            </a:extLst>
          </p:cNvPr>
          <p:cNvSpPr txBox="1"/>
          <p:nvPr/>
        </p:nvSpPr>
        <p:spPr>
          <a:xfrm>
            <a:off x="8316686" y="6200503"/>
            <a:ext cx="22119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Group 2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08F61-EA27-5627-BD73-9373029B5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7534656" cy="805070"/>
          </a:xfrm>
        </p:spPr>
        <p:txBody>
          <a:bodyPr/>
          <a:lstStyle/>
          <a:p>
            <a:r>
              <a:rPr lang="en-US" sz="3600" i="0" u="none" strike="noStrike" dirty="0">
                <a:solidFill>
                  <a:srgbClr val="000000"/>
                </a:solidFill>
                <a:effectLst/>
              </a:rPr>
              <a:t> Introduction</a:t>
            </a:r>
            <a:r>
              <a:rPr lang="en-US" sz="3600" dirty="0">
                <a:effectLst/>
              </a:rPr>
              <a:t/>
            </a:r>
            <a:br>
              <a:rPr lang="en-US" sz="3600" dirty="0">
                <a:effectLst/>
              </a:rPr>
            </a:b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3F898-7B8B-4D69-CFDC-2A7C6E21F62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083365" y="1719470"/>
            <a:ext cx="9968948" cy="4224130"/>
          </a:xfrm>
        </p:spPr>
        <p:txBody>
          <a:bodyPr>
            <a:normAutofit/>
          </a:bodyPr>
          <a:lstStyle/>
          <a:p>
            <a:r>
              <a:rPr lang="en-US" sz="2400" dirty="0"/>
              <a:t>This project simulates a simplified </a:t>
            </a:r>
            <a:r>
              <a:rPr lang="en-US" sz="2400" dirty="0" err="1"/>
              <a:t>blockchain</a:t>
            </a:r>
            <a:r>
              <a:rPr lang="en-US" sz="2400" dirty="0"/>
              <a:t> environment to demonstrate the concept of a Finney attack, a type of double-spending attack. Through an interactive user interface, participants can build a </a:t>
            </a:r>
            <a:r>
              <a:rPr lang="en-US" sz="2400" dirty="0" err="1"/>
              <a:t>blockchain</a:t>
            </a:r>
            <a:r>
              <a:rPr lang="en-US" sz="2400" dirty="0"/>
              <a:t> by adding transactions and mining blocks while observing how an attacker can exploit the system by pre-mining a fraudulent transaction. The simulation allows users to initiate a Finney attack, highlighting the vulnerabilities in </a:t>
            </a:r>
            <a:r>
              <a:rPr lang="en-US" sz="2400" dirty="0" err="1"/>
              <a:t>blockchain</a:t>
            </a:r>
            <a:r>
              <a:rPr lang="en-US" sz="2400" dirty="0"/>
              <a:t> systems that rely on the honest behavior of miners. By visualizing the </a:t>
            </a:r>
            <a:r>
              <a:rPr lang="en-US" sz="2400" dirty="0" err="1"/>
              <a:t>blockchain's</a:t>
            </a:r>
            <a:r>
              <a:rPr lang="en-US" sz="2400" dirty="0"/>
              <a:t> state before and after the attack, this project aims to educate users about the significance of security measures in decentralized networks.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00E13-7F7C-3586-3032-6A88BFFDDE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203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5489-93E1-A57C-438B-41A15753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7" y="205274"/>
            <a:ext cx="7534656" cy="914400"/>
          </a:xfrm>
        </p:spPr>
        <p:txBody>
          <a:bodyPr/>
          <a:lstStyle/>
          <a:p>
            <a:r>
              <a:rPr lang="en-IN" dirty="0" smtClean="0"/>
              <a:t>The Code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5E37-40CD-DC89-C420-C2122CB4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972228" y="1222310"/>
            <a:ext cx="3662847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 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This class represents a single block in the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block contains attributes like its index, the hash of the previous block, a timestamp, and a list of transactions.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class also includes a method to calculate its hash using SHA-256, ensuring the integrity of the block.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Block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class is essential because it encapsulates the structure and behavior of a block, which is fundamental to any </a:t>
            </a:r>
            <a:r>
              <a:rPr kumimoji="0" lang="en-US" altLang="en-US" sz="12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blockchain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implementation.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6570979" y="1119674"/>
            <a:ext cx="3662847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1200" b="1" dirty="0" err="1" smtClean="0">
                <a:latin typeface="Arial" panose="020B0604020202020204" pitchFamily="34" charset="0"/>
              </a:rPr>
              <a:t>Blockchain</a:t>
            </a:r>
            <a:r>
              <a:rPr lang="en-US" altLang="en-US" sz="1200" b="1" dirty="0" smtClean="0">
                <a:latin typeface="Arial" panose="020B0604020202020204" pitchFamily="34" charset="0"/>
              </a:rPr>
              <a:t> Class</a:t>
            </a:r>
            <a:r>
              <a:rPr lang="en-US" altLang="en-US" sz="1200" dirty="0" smtClean="0"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/>
              <a:t>Purpose</a:t>
            </a:r>
            <a:r>
              <a:rPr lang="en-US" sz="1200" dirty="0"/>
              <a:t>: This class manages the entire </a:t>
            </a:r>
            <a:r>
              <a:rPr lang="en-US" sz="1200" dirty="0" err="1"/>
              <a:t>blockchain</a:t>
            </a:r>
            <a:r>
              <a:rPr lang="en-US" sz="1200" dirty="0"/>
              <a:t>. It contains a list of blocks (the chain) and a pool of pending transactions that are yet to be added to a block. It provides methods to add transactions, mine new blocks, and print the current state of the </a:t>
            </a:r>
            <a:r>
              <a:rPr lang="en-US" sz="1200" dirty="0" err="1"/>
              <a:t>blockchain</a:t>
            </a:r>
            <a:r>
              <a:rPr lang="en-US" sz="1200" dirty="0"/>
              <a:t>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1200" dirty="0" smtClean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1200" b="1" dirty="0"/>
              <a:t>Importance</a:t>
            </a:r>
            <a:r>
              <a:rPr lang="en-US" sz="1200" dirty="0"/>
              <a:t>: The </a:t>
            </a:r>
            <a:r>
              <a:rPr lang="en-US" sz="1200" dirty="0" err="1"/>
              <a:t>Blockchain</a:t>
            </a:r>
            <a:r>
              <a:rPr lang="en-US" sz="1200" dirty="0"/>
              <a:t> class is the core component that orchestrates the </a:t>
            </a:r>
            <a:r>
              <a:rPr lang="en-US" sz="1200" dirty="0" err="1"/>
              <a:t>blockchain</a:t>
            </a:r>
            <a:r>
              <a:rPr lang="en-US" sz="1200" dirty="0"/>
              <a:t> operations, allowing users to interact with and manipulate the chain, which is critical for demonstrating the Finney attack.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1800" dirty="0" smtClean="0"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98" y="3918978"/>
            <a:ext cx="4432505" cy="240877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3607" y="3918978"/>
            <a:ext cx="4477590" cy="2481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1725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5489-93E1-A57C-438B-41A15753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7" y="205274"/>
            <a:ext cx="7534656" cy="914400"/>
          </a:xfrm>
        </p:spPr>
        <p:txBody>
          <a:bodyPr/>
          <a:lstStyle/>
          <a:p>
            <a:r>
              <a:rPr lang="en-IN" dirty="0" smtClean="0"/>
              <a:t>The Code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5E37-40CD-DC89-C420-C2122CB4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972228" y="1592667"/>
            <a:ext cx="3662847" cy="2029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fontAlgn="base">
              <a:buNone/>
            </a:pPr>
            <a:r>
              <a:rPr lang="en-US" altLang="en-US" sz="1200" b="1" dirty="0" smtClean="0">
                <a:latin typeface="Arial" panose="020B0604020202020204" pitchFamily="34" charset="0"/>
              </a:rPr>
              <a:t>User </a:t>
            </a:r>
            <a:r>
              <a:rPr lang="en-US" altLang="en-US" sz="1200" b="1" dirty="0">
                <a:latin typeface="Arial" panose="020B0604020202020204" pitchFamily="34" charset="0"/>
              </a:rPr>
              <a:t>Class</a:t>
            </a:r>
            <a:r>
              <a:rPr lang="en-US" altLang="en-US" sz="1200" dirty="0">
                <a:latin typeface="Arial" panose="020B0604020202020204" pitchFamily="34" charset="0"/>
              </a:rPr>
              <a:t>:</a:t>
            </a:r>
          </a:p>
          <a:p>
            <a:pPr fontAlgn="base"/>
            <a:r>
              <a:rPr lang="en-US" sz="1200" b="1" dirty="0" smtClean="0"/>
              <a:t>Purpose</a:t>
            </a:r>
            <a:r>
              <a:rPr lang="en-US" sz="1200" dirty="0"/>
              <a:t>: This class represents a user in the simulation, holding their name and balance. It includes a method for sending coins to another user, which updates their balances accordingly.</a:t>
            </a:r>
          </a:p>
          <a:p>
            <a:r>
              <a:rPr lang="en-US" sz="1200" b="1" dirty="0"/>
              <a:t>Importance</a:t>
            </a:r>
            <a:r>
              <a:rPr lang="en-US" sz="1200" dirty="0"/>
              <a:t>: The User class is vital for simulating real-world scenarios of transactions and interactions between users in the </a:t>
            </a:r>
            <a:r>
              <a:rPr lang="en-US" sz="1200" dirty="0" err="1"/>
              <a:t>blockchain</a:t>
            </a:r>
            <a:r>
              <a:rPr lang="en-US" sz="1200" dirty="0"/>
              <a:t>, making it easier to illustrate the concept of the Finney attack.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929" y="3918978"/>
            <a:ext cx="4453726" cy="20924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2098" y="3163240"/>
            <a:ext cx="6133118" cy="3603908"/>
          </a:xfrm>
          <a:prstGeom prst="rect">
            <a:avLst/>
          </a:prstGeom>
        </p:spPr>
      </p:pic>
      <p:sp>
        <p:nvSpPr>
          <p:cNvPr id="11" name="Rectangle 2"/>
          <p:cNvSpPr txBox="1">
            <a:spLocks noChangeArrowheads="1"/>
          </p:cNvSpPr>
          <p:nvPr/>
        </p:nvSpPr>
        <p:spPr bwMode="auto">
          <a:xfrm>
            <a:off x="6885348" y="307009"/>
            <a:ext cx="3662847" cy="28418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altLang="en-US" sz="1200" b="1" dirty="0" smtClean="0">
                <a:latin typeface="Arial" panose="020B0604020202020204" pitchFamily="34" charset="0"/>
              </a:rPr>
              <a:t>Finney Attack </a:t>
            </a:r>
            <a:r>
              <a:rPr lang="en-US" altLang="en-US" sz="1200" dirty="0" smtClean="0">
                <a:latin typeface="Arial" panose="020B0604020202020204" pitchFamily="34" charset="0"/>
              </a:rPr>
              <a:t>:</a:t>
            </a:r>
            <a:br>
              <a:rPr lang="en-US" altLang="en-US" sz="1200" dirty="0" smtClean="0">
                <a:latin typeface="Arial" panose="020B0604020202020204" pitchFamily="34" charset="0"/>
              </a:rPr>
            </a:br>
            <a:r>
              <a:rPr lang="en-US" altLang="en-US" sz="1200" dirty="0" smtClean="0">
                <a:latin typeface="Arial" panose="020B0604020202020204" pitchFamily="34" charset="0"/>
              </a:rPr>
              <a:t/>
            </a:r>
            <a:br>
              <a:rPr lang="en-US" altLang="en-US" sz="1200" dirty="0" smtClean="0">
                <a:latin typeface="Arial" panose="020B0604020202020204" pitchFamily="34" charset="0"/>
              </a:rPr>
            </a:br>
            <a:r>
              <a:rPr lang="en-US" sz="1200" b="1" dirty="0"/>
              <a:t>Purpose</a:t>
            </a:r>
            <a:r>
              <a:rPr lang="en-US" sz="1200" dirty="0"/>
              <a:t>: This function orchestrates the Finney attack simulation. It allows the attacker to pre-mine a block with a fraudulent transaction before the honest miners add their block. It then replaces the honest block with the attacker's pre-mined block, demonstrating the impact of the attack on the </a:t>
            </a:r>
            <a:r>
              <a:rPr lang="en-US" sz="1200" dirty="0" err="1"/>
              <a:t>blockchain's</a:t>
            </a:r>
            <a:r>
              <a:rPr lang="en-US" sz="1200" dirty="0"/>
              <a:t> integrity.</a:t>
            </a:r>
          </a:p>
          <a:p>
            <a:pPr fontAlgn="base"/>
            <a:r>
              <a:rPr lang="en-US" sz="1200" b="1" dirty="0"/>
              <a:t>Importance</a:t>
            </a:r>
            <a:r>
              <a:rPr lang="en-US" sz="1200" dirty="0"/>
              <a:t>: The </a:t>
            </a:r>
            <a:r>
              <a:rPr lang="en-US" sz="1200" dirty="0" err="1"/>
              <a:t>finney_attack</a:t>
            </a:r>
            <a:r>
              <a:rPr lang="en-US" sz="1200" dirty="0"/>
              <a:t> function is critical for illustrating the attack's mechanics, helping users understand how an attacker can manipulate the </a:t>
            </a:r>
            <a:r>
              <a:rPr lang="en-US" sz="1200" dirty="0" err="1"/>
              <a:t>blockchain</a:t>
            </a:r>
            <a:r>
              <a:rPr lang="en-US" sz="1200" dirty="0"/>
              <a:t> and the consequences of such vulnerabilities.</a:t>
            </a:r>
          </a:p>
          <a:p>
            <a:pPr marL="0" indent="0" fontAlgn="base">
              <a:buFont typeface="Arial" panose="020B0604020202020204" pitchFamily="34" charset="0"/>
              <a:buNone/>
            </a:pPr>
            <a:endParaRPr lang="en-US" altLang="en-US" sz="1200" dirty="0" smtClean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0286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5489-93E1-A57C-438B-41A15753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7" y="205274"/>
            <a:ext cx="7534656" cy="914400"/>
          </a:xfrm>
        </p:spPr>
        <p:txBody>
          <a:bodyPr/>
          <a:lstStyle/>
          <a:p>
            <a:r>
              <a:rPr lang="en-IN" dirty="0" smtClean="0"/>
              <a:t>The Output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5E37-40CD-DC89-C420-C2122CB4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419" y="2140345"/>
            <a:ext cx="5111110" cy="18148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19" y="4156622"/>
            <a:ext cx="8273312" cy="27013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419" y="1220377"/>
            <a:ext cx="4934639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2466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5489-93E1-A57C-438B-41A15753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7" y="205274"/>
            <a:ext cx="7534656" cy="914400"/>
          </a:xfrm>
        </p:spPr>
        <p:txBody>
          <a:bodyPr/>
          <a:lstStyle/>
          <a:p>
            <a:r>
              <a:rPr lang="en-IN" dirty="0" smtClean="0"/>
              <a:t>The Output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5E37-40CD-DC89-C420-C2122CB4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56108" y="1252593"/>
            <a:ext cx="10911840" cy="5474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This simulation is menu-based, allowing users to interact with the </a:t>
            </a:r>
            <a:r>
              <a:rPr lang="en-US" sz="1400" b="1" dirty="0" err="1"/>
              <a:t>blockchain</a:t>
            </a:r>
            <a:r>
              <a:rPr lang="en-US" sz="1400" b="1" dirty="0"/>
              <a:t> by selecting various actions. Users can choose to create transactions, mine blocks, or initiate the Finney attack. The menu-driven structure guides the user through building the </a:t>
            </a:r>
            <a:r>
              <a:rPr lang="en-US" sz="1400" b="1" dirty="0" err="1"/>
              <a:t>blockchain</a:t>
            </a:r>
            <a:r>
              <a:rPr lang="en-US" sz="1400" b="1" dirty="0"/>
              <a:t> step-by-step, including adding new transactions, displaying the </a:t>
            </a:r>
            <a:r>
              <a:rPr lang="en-US" sz="1400" b="1" dirty="0" err="1"/>
              <a:t>blockchain</a:t>
            </a:r>
            <a:r>
              <a:rPr lang="en-US" sz="1400" b="1" dirty="0"/>
              <a:t>, and simulating the attack. When the Finney attack is initiated, the system walks the user through pre-mining the attacker’s block, letting honest miners mine a block, and then revealing the attacker’s block. This interaction helps users see the flow of events and understand how the attack manipulates the </a:t>
            </a:r>
            <a:r>
              <a:rPr lang="en-US" sz="1400" b="1" dirty="0" err="1"/>
              <a:t>blockchain</a:t>
            </a:r>
            <a:r>
              <a:rPr lang="en-US" sz="1400" b="1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1. The </a:t>
            </a:r>
            <a:r>
              <a:rPr lang="en-US" sz="1400" b="1" dirty="0" err="1"/>
              <a:t>blockchain</a:t>
            </a:r>
            <a:r>
              <a:rPr lang="en-US" sz="1400" b="1" dirty="0"/>
              <a:t> starts with the </a:t>
            </a:r>
            <a:r>
              <a:rPr lang="en-US" sz="1400" b="1" dirty="0" smtClean="0"/>
              <a:t>genesis block, </a:t>
            </a:r>
            <a:r>
              <a:rPr lang="en-US" sz="1400" b="1" dirty="0"/>
              <a:t>and the attacker has </a:t>
            </a:r>
            <a:r>
              <a:rPr lang="en-US" sz="1400" b="1" dirty="0" smtClean="0"/>
              <a:t>100 coins while </a:t>
            </a:r>
            <a:r>
              <a:rPr lang="en-US" sz="1400" b="1" dirty="0"/>
              <a:t>the recipient has </a:t>
            </a:r>
            <a:r>
              <a:rPr lang="en-US" sz="1400" b="1" dirty="0" smtClean="0"/>
              <a:t>0 coins.</a:t>
            </a: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2. The attacker </a:t>
            </a:r>
            <a:r>
              <a:rPr lang="en-US" sz="1400" b="1" dirty="0" smtClean="0"/>
              <a:t>pre-mines </a:t>
            </a:r>
            <a:r>
              <a:rPr lang="en-US" sz="1400" b="1" dirty="0"/>
              <a:t>a block with a transaction sending </a:t>
            </a:r>
            <a:r>
              <a:rPr lang="en-US" sz="1400" b="1" dirty="0" smtClean="0"/>
              <a:t>10 coins </a:t>
            </a:r>
            <a:r>
              <a:rPr lang="en-US" sz="1400" b="1" dirty="0"/>
              <a:t>to the recipient but keeps it private.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3. Meanwhile, an </a:t>
            </a:r>
            <a:r>
              <a:rPr lang="en-US" sz="1400" b="1" dirty="0" smtClean="0"/>
              <a:t>honest miner </a:t>
            </a:r>
            <a:r>
              <a:rPr lang="en-US" sz="1400" b="1" dirty="0"/>
              <a:t>mines a legitimate block and adds it to the </a:t>
            </a:r>
            <a:r>
              <a:rPr lang="en-US" sz="1400" b="1" dirty="0" err="1"/>
              <a:t>blockchain</a:t>
            </a:r>
            <a:r>
              <a:rPr lang="en-US" sz="1400" b="1" dirty="0"/>
              <a:t> with unrelated transactions.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4. The attacker then </a:t>
            </a:r>
            <a:r>
              <a:rPr lang="en-US" sz="1400" b="1" dirty="0" smtClean="0"/>
              <a:t>reveals </a:t>
            </a:r>
            <a:r>
              <a:rPr lang="en-US" sz="1400" b="1" dirty="0"/>
              <a:t>their pre-mined </a:t>
            </a:r>
            <a:r>
              <a:rPr lang="en-US" sz="1400" b="1" dirty="0" smtClean="0"/>
              <a:t>block, </a:t>
            </a:r>
            <a:r>
              <a:rPr lang="en-US" sz="1400" b="1" dirty="0"/>
              <a:t>which replaces the honest miner’s block on the </a:t>
            </a:r>
            <a:r>
              <a:rPr lang="en-US" sz="1400" b="1" dirty="0" err="1"/>
              <a:t>blockchain</a:t>
            </a:r>
            <a:r>
              <a:rPr lang="en-US" sz="1400" b="1" dirty="0"/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5. If the attack had </a:t>
            </a:r>
            <a:r>
              <a:rPr lang="en-US" sz="1400" b="1" dirty="0" smtClean="0"/>
              <a:t>not occurred, </a:t>
            </a:r>
            <a:r>
              <a:rPr lang="en-US" sz="1400" b="1" dirty="0"/>
              <a:t>the attacker’s balance would have been </a:t>
            </a:r>
            <a:r>
              <a:rPr lang="en-US" sz="1400" b="1" dirty="0" smtClean="0"/>
              <a:t>90 coins </a:t>
            </a:r>
            <a:r>
              <a:rPr lang="en-US" sz="1400" b="1" dirty="0"/>
              <a:t>and the recipient’s </a:t>
            </a:r>
            <a:r>
              <a:rPr lang="en-US" sz="1400" b="1" dirty="0" smtClean="0"/>
              <a:t>10 coins.</a:t>
            </a:r>
            <a:endParaRPr lang="en-US" sz="1400" b="1" dirty="0"/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1400" b="1" dirty="0"/>
              <a:t>6. After the </a:t>
            </a:r>
            <a:r>
              <a:rPr lang="en-US" sz="1400" b="1" dirty="0" smtClean="0"/>
              <a:t>Finney attack, </a:t>
            </a:r>
            <a:r>
              <a:rPr lang="en-US" sz="1400" b="1" dirty="0"/>
              <a:t>the attacker’s balance remains at </a:t>
            </a:r>
            <a:r>
              <a:rPr lang="en-US" sz="1400" b="1" dirty="0" smtClean="0"/>
              <a:t>100 coins, </a:t>
            </a:r>
            <a:r>
              <a:rPr lang="en-US" sz="1400" b="1" dirty="0"/>
              <a:t>and the recipient’s balance is unchanged at </a:t>
            </a:r>
            <a:r>
              <a:rPr lang="en-US" sz="1400" b="1" dirty="0" smtClean="0"/>
              <a:t>10 coins </a:t>
            </a:r>
            <a:r>
              <a:rPr lang="en-US" sz="1400" b="1" dirty="0"/>
              <a:t>due to the manipulation.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5836432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5489-93E1-A57C-438B-41A15753E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7747" y="205274"/>
            <a:ext cx="7534656" cy="914400"/>
          </a:xfrm>
        </p:spPr>
        <p:txBody>
          <a:bodyPr/>
          <a:lstStyle/>
          <a:p>
            <a:r>
              <a:rPr lang="en-IN" dirty="0" smtClean="0"/>
              <a:t>The Conclusion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85E37-40CD-DC89-C420-C2122CB4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2"/>
          <p:cNvSpPr>
            <a:spLocks noGrp="1" noChangeArrowheads="1"/>
          </p:cNvSpPr>
          <p:nvPr>
            <p:ph sz="quarter" idx="10"/>
          </p:nvPr>
        </p:nvSpPr>
        <p:spPr bwMode="auto">
          <a:xfrm>
            <a:off x="345948" y="1661812"/>
            <a:ext cx="10911840" cy="2481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400" dirty="0"/>
          </a:p>
          <a:p>
            <a:pPr marL="0" indent="0">
              <a:lnSpc>
                <a:spcPct val="150000"/>
              </a:lnSpc>
              <a:buNone/>
            </a:pPr>
            <a:r>
              <a:rPr lang="en-US" sz="1400" b="1" dirty="0"/>
              <a:t>In conclusion, this </a:t>
            </a:r>
            <a:r>
              <a:rPr lang="en-US" sz="1400" b="1" dirty="0" err="1"/>
              <a:t>blockchain</a:t>
            </a:r>
            <a:r>
              <a:rPr lang="en-US" sz="1400" b="1" dirty="0"/>
              <a:t> simulation effectively demonstrates how a Finney attack allows an attacker to manipulate the order of blocks to exploit the system without actually spending their coins. By pre-mining a fraudulent transaction and replacing an honest miner's block, the attacker retains their original balance, highlighting a critical vulnerability in </a:t>
            </a:r>
            <a:r>
              <a:rPr lang="en-US" sz="1400" b="1" dirty="0" err="1"/>
              <a:t>blockchain</a:t>
            </a:r>
            <a:r>
              <a:rPr lang="en-US" sz="1400" b="1" dirty="0"/>
              <a:t> networks when miners are not honest or transactions are not immediately broadcasted. This emphasizes the importance of robust consensus mechanisms to prevent such attacks.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400" b="1" dirty="0" smtClean="0"/>
          </a:p>
        </p:txBody>
      </p:sp>
    </p:spTree>
    <p:extLst>
      <p:ext uri="{BB962C8B-B14F-4D97-AF65-F5344CB8AC3E}">
        <p14:creationId xmlns:p14="http://schemas.microsoft.com/office/powerpoint/2010/main" val="35270894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purl.org/dc/terms/"/>
    <ds:schemaRef ds:uri="http://purl.org/dc/dcmitype/"/>
    <ds:schemaRef ds:uri="230e9df3-be65-4c73-a93b-d1236ebd677e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16c05727-aa75-4e4a-9b5f-8a80a1165891"/>
    <ds:schemaRef ds:uri="http://schemas.microsoft.com/sharepoint/v3"/>
    <ds:schemaRef ds:uri="http://schemas.microsoft.com/office/2006/metadata/properties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{5AA8A4D1-B443-40AD-8AA9-F0343A7C3683}tf11964407_win32</Template>
  <TotalTime>264</TotalTime>
  <Words>709</Words>
  <Application>Microsoft Office PowerPoint</Application>
  <PresentationFormat>Widescreen</PresentationFormat>
  <Paragraphs>41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 Unicode MS</vt:lpstr>
      <vt:lpstr>Arial</vt:lpstr>
      <vt:lpstr>Calibri</vt:lpstr>
      <vt:lpstr>Courier New</vt:lpstr>
      <vt:lpstr>Gill Sans Nova Light</vt:lpstr>
      <vt:lpstr>Sagona Book</vt:lpstr>
      <vt:lpstr>Custom</vt:lpstr>
      <vt:lpstr>Task 3: Simulating Finney Attack</vt:lpstr>
      <vt:lpstr> Introduction </vt:lpstr>
      <vt:lpstr>The Code </vt:lpstr>
      <vt:lpstr>The Code </vt:lpstr>
      <vt:lpstr>The Output </vt:lpstr>
      <vt:lpstr>The Output </vt:lpstr>
      <vt:lpstr>The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Task 3: Simulating Finney Attack</dc:title>
  <dc:creator>anika rudy</dc:creator>
  <cp:lastModifiedBy>Harshita Arun</cp:lastModifiedBy>
  <cp:revision>9</cp:revision>
  <dcterms:created xsi:type="dcterms:W3CDTF">2024-09-22T14:14:01Z</dcterms:created>
  <dcterms:modified xsi:type="dcterms:W3CDTF">2024-10-10T15:26:58Z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