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53" d="100"/>
          <a:sy n="53" d="100"/>
        </p:scale>
        <p:origin x="1498"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:ACHYUTH KUMAR.V</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:720921243059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160</TotalTime>
  <Words>1200</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Achyuth Kumar</cp:lastModifiedBy>
  <cp:revision>13</cp:revision>
  <dcterms:modified xsi:type="dcterms:W3CDTF">2024-04-08T08:00:12Z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