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/>
    <p:restoredTop sz="94610"/>
  </p:normalViewPr>
  <p:slideViewPr>
    <p:cSldViewPr snapToGrid="0" snapToObjects="1">
      <p:cViewPr>
        <p:scale>
          <a:sx n="164" d="100"/>
          <a:sy n="164" d="100"/>
        </p:scale>
        <p:origin x="-984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66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https://cyberhoot.com/cybrary/access-control-mechanism/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https://www.bath.ac.uk/campaigns/layer-up-your-account-security-with-multi-factor-authentication-mfa/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https://www.bath.ac.uk/campaigns/layer-up-your-account-security-with-multi-factor-authentication-mfa/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409457"/>
            <a:ext cx="7955280" cy="19202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200" b="1" dirty="0">
                <a:solidFill>
                  <a:srgbClr val="FE8D3F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Secure Login System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F0C1AA8-69D1-D595-0B4D-2297512701BD}"/>
              </a:ext>
            </a:extLst>
          </p:cNvPr>
          <p:cNvSpPr txBox="1"/>
          <p:nvPr/>
        </p:nvSpPr>
        <p:spPr>
          <a:xfrm>
            <a:off x="5670003" y="3155554"/>
            <a:ext cx="2944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MEMBERS:</a:t>
            </a:r>
          </a:p>
          <a:p>
            <a:r>
              <a:rPr lang="en-US" dirty="0">
                <a:latin typeface="Berlin Sans FB Demi" panose="020E0802020502020306" pitchFamily="34" charset="0"/>
              </a:rPr>
              <a:t>SAIKIRAN- 21EG109B06</a:t>
            </a:r>
          </a:p>
          <a:p>
            <a:r>
              <a:rPr lang="en-US" dirty="0">
                <a:latin typeface="Berlin Sans FB Demi" panose="020E0802020502020306" pitchFamily="34" charset="0"/>
              </a:rPr>
              <a:t>SACHIN-     21EG109B19</a:t>
            </a:r>
          </a:p>
          <a:p>
            <a:r>
              <a:rPr lang="en-US" dirty="0" smtClean="0">
                <a:latin typeface="Berlin Sans FB Demi" panose="020E0802020502020306" pitchFamily="34" charset="0"/>
              </a:rPr>
              <a:t>SAITEJA-     </a:t>
            </a:r>
            <a:r>
              <a:rPr lang="en-US" dirty="0">
                <a:latin typeface="Berlin Sans FB Demi" panose="020E0802020502020306" pitchFamily="34" charset="0"/>
              </a:rPr>
              <a:t>22EG509B04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8144" y="545340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WRITING  SECURE CODE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yberhoot.com/wp-content/uploads/2019/12/Screen-Shot-2019-12-09-at-10.21.14-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449" y="1051560"/>
            <a:ext cx="3931920" cy="305816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ea typeface="Verdana" pitchFamily="34" charset="-122"/>
                <a:cs typeface="Verdana" pitchFamily="34" charset="-120"/>
              </a:rPr>
              <a:t>Introduction to Secure Login</a:t>
            </a:r>
            <a:r>
              <a:rPr lang="en-US" sz="2400" b="1" dirty="0">
                <a:ea typeface="Verdana" pitchFamily="34" charset="-122"/>
                <a:cs typeface="Verdana" pitchFamily="34" charset="-120"/>
              </a:rPr>
              <a:t> </a:t>
            </a:r>
            <a:r>
              <a:rPr lang="en-US" sz="2800" b="1" dirty="0">
                <a:ea typeface="Verdana" pitchFamily="34" charset="-122"/>
                <a:cs typeface="Verdana" pitchFamily="34" charset="-120"/>
              </a:rPr>
              <a:t>System</a:t>
            </a:r>
            <a:endParaRPr lang="en-US" sz="2800" b="1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A secure login system is a mechanism that ensures only authorized individuals can access a system or application.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 protects sensitive information and prevents unauthorized access.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Secure login systems are crucial for protecting user data and maintaining the integrity of online platforms.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9B5C14-7EB7-BFA7-BA3F-351670B02647}"/>
              </a:ext>
            </a:extLst>
          </p:cNvPr>
          <p:cNvSpPr txBox="1"/>
          <p:nvPr/>
        </p:nvSpPr>
        <p:spPr>
          <a:xfrm>
            <a:off x="498191" y="616826"/>
            <a:ext cx="49566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Benefits of a Secure Login System</a:t>
            </a:r>
          </a:p>
          <a:p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/>
              <a:t>Protection against unauthorized access and data breaches.</a:t>
            </a:r>
          </a:p>
          <a:p>
            <a:endParaRPr lang="en-US" dirty="0"/>
          </a:p>
          <a:p>
            <a:r>
              <a:rPr lang="en-US" dirty="0"/>
              <a:t>Safeguarding user privacy and personal information.</a:t>
            </a:r>
          </a:p>
          <a:p>
            <a:endParaRPr lang="en-US" dirty="0"/>
          </a:p>
          <a:p>
            <a:r>
              <a:rPr lang="en-US" dirty="0"/>
              <a:t>Enhanced trust and confidence from users.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34D0FF-4B56-179D-5312-67D0C786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870" y="799707"/>
            <a:ext cx="3356084" cy="33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live.staticflickr.com/65535/51930104556_0c89c7d6c5_o_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792" y="1042670"/>
            <a:ext cx="3799884" cy="29554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ea typeface="Verdana" pitchFamily="34" charset="-122"/>
                <a:cs typeface="Verdana" pitchFamily="34" charset="-120"/>
              </a:rPr>
              <a:t>Password-based Authentication</a:t>
            </a:r>
            <a:endParaRPr lang="en-US" sz="2400" b="1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Password-based authentication is a commonly used method for secure login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Users create a unique password that they must provide to gain access.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Strong password policies, like enforcing complexity requirements and regular password updates, enhance security.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66600B-9019-BAA7-2647-B8A8A857F260}"/>
              </a:ext>
            </a:extLst>
          </p:cNvPr>
          <p:cNvSpPr txBox="1"/>
          <p:nvPr/>
        </p:nvSpPr>
        <p:spPr>
          <a:xfrm>
            <a:off x="592784" y="498191"/>
            <a:ext cx="472965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Two-Factor Authentication (2FA)</a:t>
            </a:r>
          </a:p>
          <a:p>
            <a:endParaRPr lang="en-US" sz="2400" b="1" dirty="0"/>
          </a:p>
          <a:p>
            <a:r>
              <a:rPr lang="en-US" dirty="0"/>
              <a:t>Two-factor authentication adds an extra layer of security to the login process.</a:t>
            </a:r>
          </a:p>
          <a:p>
            <a:endParaRPr lang="en-US" dirty="0"/>
          </a:p>
          <a:p>
            <a:r>
              <a:rPr lang="en-US" dirty="0"/>
              <a:t>It requires users to provide two different types of authentication factors, such as a password and a unique code sent to their mobile device.</a:t>
            </a:r>
          </a:p>
          <a:p>
            <a:endParaRPr lang="en-US" dirty="0"/>
          </a:p>
          <a:p>
            <a:r>
              <a:rPr lang="en-US" dirty="0"/>
              <a:t>2FA significantly reduces the risk of unauthorized access even if a password is compromised.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9693A36-5A01-819C-B987-67712722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93" y="1406283"/>
            <a:ext cx="3135491" cy="20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live.staticflickr.com/65535/51930104556_0c89c7d6c5_o_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99" y="1242322"/>
            <a:ext cx="3859399" cy="300175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ea typeface="Verdana" pitchFamily="34" charset="-122"/>
                <a:cs typeface="Verdana" pitchFamily="34" charset="-120"/>
              </a:rPr>
              <a:t>Multi-factor Authentication (MFA)</a:t>
            </a:r>
            <a:endParaRPr lang="en-US" sz="2400" b="1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Multi-factor authentication adds an extra layer of security beyond passwords.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 requires users to provide multiple forms of identification, such as a password, a fingerprint, or a one-time verification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MFA significantly reduces the risk of unauthorized access, as it is harder for attackers to compromise multiple factors.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4F3D68-52DA-535B-B9FE-75D005B5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76" y="775664"/>
            <a:ext cx="5940447" cy="35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33</TotalTime>
  <Words>283</Words>
  <Application>Microsoft Office PowerPoint</Application>
  <PresentationFormat>On-screen Show (16:9)</PresentationFormat>
  <Paragraphs>48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Login System</dc:title>
  <dc:subject>Secure Login System</dc:subject>
  <dc:creator>SlideMake.com</dc:creator>
  <cp:lastModifiedBy>CP LAB</cp:lastModifiedBy>
  <cp:revision>3</cp:revision>
  <dcterms:created xsi:type="dcterms:W3CDTF">2024-01-08T07:00:11Z</dcterms:created>
  <dcterms:modified xsi:type="dcterms:W3CDTF">2024-01-09T04:08:12Z</dcterms:modified>
</cp:coreProperties>
</file>