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74" r:id="rId4"/>
    <p:sldId id="285" r:id="rId5"/>
    <p:sldId id="273" r:id="rId6"/>
    <p:sldId id="272" r:id="rId7"/>
    <p:sldId id="260" r:id="rId8"/>
    <p:sldId id="261" r:id="rId9"/>
    <p:sldId id="271" r:id="rId10"/>
    <p:sldId id="263" r:id="rId11"/>
    <p:sldId id="270" r:id="rId12"/>
    <p:sldId id="265" r:id="rId13"/>
    <p:sldId id="275" r:id="rId14"/>
    <p:sldId id="276" r:id="rId15"/>
    <p:sldId id="277" r:id="rId16"/>
    <p:sldId id="278" r:id="rId17"/>
    <p:sldId id="279" r:id="rId18"/>
    <p:sldId id="280" r:id="rId19"/>
    <p:sldId id="281" r:id="rId20"/>
    <p:sldId id="282" r:id="rId21"/>
    <p:sldId id="283"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7A89E9-0619-4640-A0C3-84FDEA838A0A}" type="doc">
      <dgm:prSet loTypeId="urn:microsoft.com/office/officeart/2011/layout/HexagonRadial" loCatId="cycle" qsTypeId="urn:microsoft.com/office/officeart/2005/8/quickstyle/3d5" qsCatId="3D" csTypeId="urn:microsoft.com/office/officeart/2005/8/colors/colorful4" csCatId="colorful" phldr="1"/>
      <dgm:spPr/>
      <dgm:t>
        <a:bodyPr/>
        <a:lstStyle/>
        <a:p>
          <a:endParaRPr lang="en-IN"/>
        </a:p>
      </dgm:t>
    </dgm:pt>
    <dgm:pt modelId="{4F90DA1B-FAFE-49BB-A939-ADE9BF6F021F}">
      <dgm:prSet phldrT="[Text]"/>
      <dgm:spPr/>
      <dgm:t>
        <a:bodyPr/>
        <a:lstStyle/>
        <a:p>
          <a:r>
            <a:rPr lang="en-IN" dirty="0"/>
            <a:t>DATA INSIGHTS</a:t>
          </a:r>
        </a:p>
      </dgm:t>
    </dgm:pt>
    <dgm:pt modelId="{08D9C1E4-48CF-4ED3-A0E6-490F233B9E8B}" type="parTrans" cxnId="{783C220B-56F6-4F8F-A956-0F6AD8E64676}">
      <dgm:prSet/>
      <dgm:spPr/>
      <dgm:t>
        <a:bodyPr/>
        <a:lstStyle/>
        <a:p>
          <a:endParaRPr lang="en-IN"/>
        </a:p>
      </dgm:t>
    </dgm:pt>
    <dgm:pt modelId="{B760DAFE-D09A-4A20-A219-A656B40D64A4}" type="sibTrans" cxnId="{783C220B-56F6-4F8F-A956-0F6AD8E64676}">
      <dgm:prSet/>
      <dgm:spPr/>
      <dgm:t>
        <a:bodyPr/>
        <a:lstStyle/>
        <a:p>
          <a:endParaRPr lang="en-IN"/>
        </a:p>
      </dgm:t>
    </dgm:pt>
    <dgm:pt modelId="{B3FD656E-30BB-4218-BB9B-FF87D3084E32}">
      <dgm:prSet phldrT="[Text]"/>
      <dgm:spPr/>
      <dgm:t>
        <a:bodyPr/>
        <a:lstStyle/>
        <a:p>
          <a:r>
            <a:rPr lang="en-IN" dirty="0"/>
            <a:t>YEAR</a:t>
          </a:r>
        </a:p>
      </dgm:t>
    </dgm:pt>
    <dgm:pt modelId="{C537CE1D-C730-40B3-BD59-546CB68B1821}" type="parTrans" cxnId="{0623F3B9-65AE-4D2C-9ABD-9CBD56D4EE70}">
      <dgm:prSet/>
      <dgm:spPr/>
      <dgm:t>
        <a:bodyPr/>
        <a:lstStyle/>
        <a:p>
          <a:endParaRPr lang="en-IN"/>
        </a:p>
      </dgm:t>
    </dgm:pt>
    <dgm:pt modelId="{A282F619-264C-4E46-AFA8-C444C13E1EEE}" type="sibTrans" cxnId="{0623F3B9-65AE-4D2C-9ABD-9CBD56D4EE70}">
      <dgm:prSet/>
      <dgm:spPr/>
      <dgm:t>
        <a:bodyPr/>
        <a:lstStyle/>
        <a:p>
          <a:endParaRPr lang="en-IN"/>
        </a:p>
      </dgm:t>
    </dgm:pt>
    <dgm:pt modelId="{0E26C071-E9C8-4F1A-9299-089B2DEC8136}">
      <dgm:prSet phldrT="[Text]"/>
      <dgm:spPr/>
      <dgm:t>
        <a:bodyPr/>
        <a:lstStyle/>
        <a:p>
          <a:r>
            <a:rPr lang="en-IN" dirty="0"/>
            <a:t>GLOBAL SALES</a:t>
          </a:r>
        </a:p>
      </dgm:t>
    </dgm:pt>
    <dgm:pt modelId="{E3421206-84A4-458F-A29E-7A2754B84AEB}" type="parTrans" cxnId="{1F9937FF-AB3D-4CA2-8125-0AE98180261E}">
      <dgm:prSet/>
      <dgm:spPr/>
      <dgm:t>
        <a:bodyPr/>
        <a:lstStyle/>
        <a:p>
          <a:endParaRPr lang="en-IN"/>
        </a:p>
      </dgm:t>
    </dgm:pt>
    <dgm:pt modelId="{6597F94C-F60B-435D-8484-C8C04A19E7DB}" type="sibTrans" cxnId="{1F9937FF-AB3D-4CA2-8125-0AE98180261E}">
      <dgm:prSet/>
      <dgm:spPr/>
      <dgm:t>
        <a:bodyPr/>
        <a:lstStyle/>
        <a:p>
          <a:endParaRPr lang="en-IN"/>
        </a:p>
      </dgm:t>
    </dgm:pt>
    <dgm:pt modelId="{8F59277A-0A06-4045-9F2E-FBDB0ACD0710}">
      <dgm:prSet phldrT="[Text]"/>
      <dgm:spPr/>
      <dgm:t>
        <a:bodyPr/>
        <a:lstStyle/>
        <a:p>
          <a:r>
            <a:rPr lang="en-IN" dirty="0"/>
            <a:t>JAPAN SALES</a:t>
          </a:r>
        </a:p>
      </dgm:t>
    </dgm:pt>
    <dgm:pt modelId="{A9EC2522-9589-4760-B24D-9A61707A7418}" type="parTrans" cxnId="{67676BC7-EAEE-4663-B53B-1B6531474C51}">
      <dgm:prSet/>
      <dgm:spPr/>
      <dgm:t>
        <a:bodyPr/>
        <a:lstStyle/>
        <a:p>
          <a:endParaRPr lang="en-IN"/>
        </a:p>
      </dgm:t>
    </dgm:pt>
    <dgm:pt modelId="{0E7DBCE0-3F82-4E34-9667-85E5DCE560FF}" type="sibTrans" cxnId="{67676BC7-EAEE-4663-B53B-1B6531474C51}">
      <dgm:prSet/>
      <dgm:spPr/>
      <dgm:t>
        <a:bodyPr/>
        <a:lstStyle/>
        <a:p>
          <a:endParaRPr lang="en-IN"/>
        </a:p>
      </dgm:t>
    </dgm:pt>
    <dgm:pt modelId="{88FD04C4-A2E6-4E28-AE20-DAAD12426DF3}">
      <dgm:prSet phldrT="[Text]"/>
      <dgm:spPr/>
      <dgm:t>
        <a:bodyPr/>
        <a:lstStyle/>
        <a:p>
          <a:r>
            <a:rPr lang="en-IN" dirty="0"/>
            <a:t>NORTH AMERICA SALES</a:t>
          </a:r>
        </a:p>
      </dgm:t>
    </dgm:pt>
    <dgm:pt modelId="{89347FEA-6D91-4904-82C3-63FDC06FA8B2}" type="parTrans" cxnId="{E4A5BEA8-A14A-45E4-AD68-0634BDC4A6EA}">
      <dgm:prSet/>
      <dgm:spPr/>
      <dgm:t>
        <a:bodyPr/>
        <a:lstStyle/>
        <a:p>
          <a:endParaRPr lang="en-IN"/>
        </a:p>
      </dgm:t>
    </dgm:pt>
    <dgm:pt modelId="{9F4C7530-22DC-4AFD-B265-EB0C4A95F26C}" type="sibTrans" cxnId="{E4A5BEA8-A14A-45E4-AD68-0634BDC4A6EA}">
      <dgm:prSet/>
      <dgm:spPr/>
      <dgm:t>
        <a:bodyPr/>
        <a:lstStyle/>
        <a:p>
          <a:endParaRPr lang="en-IN"/>
        </a:p>
      </dgm:t>
    </dgm:pt>
    <dgm:pt modelId="{9B5713CB-B426-4766-8461-44D56F111430}">
      <dgm:prSet phldrT="[Text]"/>
      <dgm:spPr/>
      <dgm:t>
        <a:bodyPr/>
        <a:lstStyle/>
        <a:p>
          <a:r>
            <a:rPr lang="en-IN" dirty="0"/>
            <a:t>EUROPE SALES</a:t>
          </a:r>
        </a:p>
      </dgm:t>
    </dgm:pt>
    <dgm:pt modelId="{50E9FB3B-A8B3-48C0-A9CC-C4BAA8262D71}" type="parTrans" cxnId="{FF67B161-E8D2-4B10-A465-2BEB35ADC8ED}">
      <dgm:prSet/>
      <dgm:spPr/>
      <dgm:t>
        <a:bodyPr/>
        <a:lstStyle/>
        <a:p>
          <a:endParaRPr lang="en-IN"/>
        </a:p>
      </dgm:t>
    </dgm:pt>
    <dgm:pt modelId="{80750524-07A7-422F-AA3F-D4CEAB560CEA}" type="sibTrans" cxnId="{FF67B161-E8D2-4B10-A465-2BEB35ADC8ED}">
      <dgm:prSet/>
      <dgm:spPr/>
      <dgm:t>
        <a:bodyPr/>
        <a:lstStyle/>
        <a:p>
          <a:endParaRPr lang="en-IN"/>
        </a:p>
      </dgm:t>
    </dgm:pt>
    <dgm:pt modelId="{516DCC56-91D4-4A6B-9530-D09FDED70BDC}">
      <dgm:prSet phldrT="[Text]"/>
      <dgm:spPr/>
      <dgm:t>
        <a:bodyPr/>
        <a:lstStyle/>
        <a:p>
          <a:r>
            <a:rPr lang="en-IN" dirty="0"/>
            <a:t>RANK</a:t>
          </a:r>
        </a:p>
      </dgm:t>
    </dgm:pt>
    <dgm:pt modelId="{FB6DF2C0-1041-4CD6-8133-A2D946276919}" type="parTrans" cxnId="{B79873AB-0535-460E-B068-8C27A8DAD7CA}">
      <dgm:prSet/>
      <dgm:spPr/>
      <dgm:t>
        <a:bodyPr/>
        <a:lstStyle/>
        <a:p>
          <a:endParaRPr lang="en-IN"/>
        </a:p>
      </dgm:t>
    </dgm:pt>
    <dgm:pt modelId="{E1FD5A86-1A1C-497F-AA0B-C8B2EB976A35}" type="sibTrans" cxnId="{B79873AB-0535-460E-B068-8C27A8DAD7CA}">
      <dgm:prSet/>
      <dgm:spPr/>
      <dgm:t>
        <a:bodyPr/>
        <a:lstStyle/>
        <a:p>
          <a:endParaRPr lang="en-IN"/>
        </a:p>
      </dgm:t>
    </dgm:pt>
    <dgm:pt modelId="{23A05696-DCF4-4EE4-85D0-F5910ADFDC95}" type="pres">
      <dgm:prSet presAssocID="{227A89E9-0619-4640-A0C3-84FDEA838A0A}" presName="Name0" presStyleCnt="0">
        <dgm:presLayoutVars>
          <dgm:chMax val="1"/>
          <dgm:chPref val="1"/>
          <dgm:dir/>
          <dgm:animOne val="branch"/>
          <dgm:animLvl val="lvl"/>
        </dgm:presLayoutVars>
      </dgm:prSet>
      <dgm:spPr/>
    </dgm:pt>
    <dgm:pt modelId="{8F08D49B-F930-4890-9A6B-25B9F2826CED}" type="pres">
      <dgm:prSet presAssocID="{4F90DA1B-FAFE-49BB-A939-ADE9BF6F021F}" presName="Parent" presStyleLbl="node0" presStyleIdx="0" presStyleCnt="1">
        <dgm:presLayoutVars>
          <dgm:chMax val="6"/>
          <dgm:chPref val="6"/>
        </dgm:presLayoutVars>
      </dgm:prSet>
      <dgm:spPr/>
    </dgm:pt>
    <dgm:pt modelId="{7C1370CA-341F-497B-8537-5A3AE98FC5B1}" type="pres">
      <dgm:prSet presAssocID="{B3FD656E-30BB-4218-BB9B-FF87D3084E32}" presName="Accent1" presStyleCnt="0"/>
      <dgm:spPr/>
    </dgm:pt>
    <dgm:pt modelId="{E830E2E7-C607-4694-9854-30FEB3EDFF6B}" type="pres">
      <dgm:prSet presAssocID="{B3FD656E-30BB-4218-BB9B-FF87D3084E32}" presName="Accent" presStyleLbl="bgShp" presStyleIdx="0" presStyleCnt="6"/>
      <dgm:spPr/>
    </dgm:pt>
    <dgm:pt modelId="{8BDCA8BE-C9EC-45BC-A108-DABBD4E1A7B4}" type="pres">
      <dgm:prSet presAssocID="{B3FD656E-30BB-4218-BB9B-FF87D3084E32}" presName="Child1" presStyleLbl="node1" presStyleIdx="0" presStyleCnt="6">
        <dgm:presLayoutVars>
          <dgm:chMax val="0"/>
          <dgm:chPref val="0"/>
          <dgm:bulletEnabled val="1"/>
        </dgm:presLayoutVars>
      </dgm:prSet>
      <dgm:spPr/>
    </dgm:pt>
    <dgm:pt modelId="{2D501BE2-6257-4D58-A4C1-A2CDF4145499}" type="pres">
      <dgm:prSet presAssocID="{0E26C071-E9C8-4F1A-9299-089B2DEC8136}" presName="Accent2" presStyleCnt="0"/>
      <dgm:spPr/>
    </dgm:pt>
    <dgm:pt modelId="{318A882E-56D5-4129-AE85-5E955F847782}" type="pres">
      <dgm:prSet presAssocID="{0E26C071-E9C8-4F1A-9299-089B2DEC8136}" presName="Accent" presStyleLbl="bgShp" presStyleIdx="1" presStyleCnt="6"/>
      <dgm:spPr/>
    </dgm:pt>
    <dgm:pt modelId="{B00F7143-6617-4732-B1B7-ECDCEC67C673}" type="pres">
      <dgm:prSet presAssocID="{0E26C071-E9C8-4F1A-9299-089B2DEC8136}" presName="Child2" presStyleLbl="node1" presStyleIdx="1" presStyleCnt="6">
        <dgm:presLayoutVars>
          <dgm:chMax val="0"/>
          <dgm:chPref val="0"/>
          <dgm:bulletEnabled val="1"/>
        </dgm:presLayoutVars>
      </dgm:prSet>
      <dgm:spPr/>
    </dgm:pt>
    <dgm:pt modelId="{4C50555C-AC43-45DA-8004-2E0A28474070}" type="pres">
      <dgm:prSet presAssocID="{8F59277A-0A06-4045-9F2E-FBDB0ACD0710}" presName="Accent3" presStyleCnt="0"/>
      <dgm:spPr/>
    </dgm:pt>
    <dgm:pt modelId="{13E80C0D-53A1-4B25-B87B-A8DF1E709DF8}" type="pres">
      <dgm:prSet presAssocID="{8F59277A-0A06-4045-9F2E-FBDB0ACD0710}" presName="Accent" presStyleLbl="bgShp" presStyleIdx="2" presStyleCnt="6"/>
      <dgm:spPr/>
    </dgm:pt>
    <dgm:pt modelId="{4199B79D-79A3-4F7C-BD01-64FCFFD76511}" type="pres">
      <dgm:prSet presAssocID="{8F59277A-0A06-4045-9F2E-FBDB0ACD0710}" presName="Child3" presStyleLbl="node1" presStyleIdx="2" presStyleCnt="6">
        <dgm:presLayoutVars>
          <dgm:chMax val="0"/>
          <dgm:chPref val="0"/>
          <dgm:bulletEnabled val="1"/>
        </dgm:presLayoutVars>
      </dgm:prSet>
      <dgm:spPr/>
    </dgm:pt>
    <dgm:pt modelId="{B677E6A7-A1A5-4C1E-A32E-A7BDC43BC88A}" type="pres">
      <dgm:prSet presAssocID="{88FD04C4-A2E6-4E28-AE20-DAAD12426DF3}" presName="Accent4" presStyleCnt="0"/>
      <dgm:spPr/>
    </dgm:pt>
    <dgm:pt modelId="{DF9ACA00-E48D-4FB7-BA70-2642325AE510}" type="pres">
      <dgm:prSet presAssocID="{88FD04C4-A2E6-4E28-AE20-DAAD12426DF3}" presName="Accent" presStyleLbl="bgShp" presStyleIdx="3" presStyleCnt="6"/>
      <dgm:spPr/>
    </dgm:pt>
    <dgm:pt modelId="{E0490D19-5739-428A-A3FB-225EFC205674}" type="pres">
      <dgm:prSet presAssocID="{88FD04C4-A2E6-4E28-AE20-DAAD12426DF3}" presName="Child4" presStyleLbl="node1" presStyleIdx="3" presStyleCnt="6">
        <dgm:presLayoutVars>
          <dgm:chMax val="0"/>
          <dgm:chPref val="0"/>
          <dgm:bulletEnabled val="1"/>
        </dgm:presLayoutVars>
      </dgm:prSet>
      <dgm:spPr/>
    </dgm:pt>
    <dgm:pt modelId="{ED3BC24A-3F72-4A00-ABE4-6F43BA00900A}" type="pres">
      <dgm:prSet presAssocID="{9B5713CB-B426-4766-8461-44D56F111430}" presName="Accent5" presStyleCnt="0"/>
      <dgm:spPr/>
    </dgm:pt>
    <dgm:pt modelId="{D5988026-D3C7-4975-8F5B-C8BF10A78B8A}" type="pres">
      <dgm:prSet presAssocID="{9B5713CB-B426-4766-8461-44D56F111430}" presName="Accent" presStyleLbl="bgShp" presStyleIdx="4" presStyleCnt="6"/>
      <dgm:spPr/>
    </dgm:pt>
    <dgm:pt modelId="{408A029D-A88A-4D57-A24D-B5588535D51C}" type="pres">
      <dgm:prSet presAssocID="{9B5713CB-B426-4766-8461-44D56F111430}" presName="Child5" presStyleLbl="node1" presStyleIdx="4" presStyleCnt="6">
        <dgm:presLayoutVars>
          <dgm:chMax val="0"/>
          <dgm:chPref val="0"/>
          <dgm:bulletEnabled val="1"/>
        </dgm:presLayoutVars>
      </dgm:prSet>
      <dgm:spPr/>
    </dgm:pt>
    <dgm:pt modelId="{2313226B-0900-406E-B7C6-49D218680A41}" type="pres">
      <dgm:prSet presAssocID="{516DCC56-91D4-4A6B-9530-D09FDED70BDC}" presName="Accent6" presStyleCnt="0"/>
      <dgm:spPr/>
    </dgm:pt>
    <dgm:pt modelId="{18B93309-EC68-43FC-938D-711F0493665D}" type="pres">
      <dgm:prSet presAssocID="{516DCC56-91D4-4A6B-9530-D09FDED70BDC}" presName="Accent" presStyleLbl="bgShp" presStyleIdx="5" presStyleCnt="6"/>
      <dgm:spPr/>
    </dgm:pt>
    <dgm:pt modelId="{C4A6D4FE-957A-4057-B7F2-B8156C191410}" type="pres">
      <dgm:prSet presAssocID="{516DCC56-91D4-4A6B-9530-D09FDED70BDC}" presName="Child6" presStyleLbl="node1" presStyleIdx="5" presStyleCnt="6">
        <dgm:presLayoutVars>
          <dgm:chMax val="0"/>
          <dgm:chPref val="0"/>
          <dgm:bulletEnabled val="1"/>
        </dgm:presLayoutVars>
      </dgm:prSet>
      <dgm:spPr/>
    </dgm:pt>
  </dgm:ptLst>
  <dgm:cxnLst>
    <dgm:cxn modelId="{36607701-27EA-443B-BD6A-CB4E6D669631}" type="presOf" srcId="{4F90DA1B-FAFE-49BB-A939-ADE9BF6F021F}" destId="{8F08D49B-F930-4890-9A6B-25B9F2826CED}" srcOrd="0" destOrd="0" presId="urn:microsoft.com/office/officeart/2011/layout/HexagonRadial"/>
    <dgm:cxn modelId="{783C220B-56F6-4F8F-A956-0F6AD8E64676}" srcId="{227A89E9-0619-4640-A0C3-84FDEA838A0A}" destId="{4F90DA1B-FAFE-49BB-A939-ADE9BF6F021F}" srcOrd="0" destOrd="0" parTransId="{08D9C1E4-48CF-4ED3-A0E6-490F233B9E8B}" sibTransId="{B760DAFE-D09A-4A20-A219-A656B40D64A4}"/>
    <dgm:cxn modelId="{A382F30D-58B9-4871-8E8A-11D6E4B34325}" type="presOf" srcId="{0E26C071-E9C8-4F1A-9299-089B2DEC8136}" destId="{B00F7143-6617-4732-B1B7-ECDCEC67C673}" srcOrd="0" destOrd="0" presId="urn:microsoft.com/office/officeart/2011/layout/HexagonRadial"/>
    <dgm:cxn modelId="{1E7EDE3C-2AF7-4D0B-8EBE-EC41C479BCFD}" type="presOf" srcId="{B3FD656E-30BB-4218-BB9B-FF87D3084E32}" destId="{8BDCA8BE-C9EC-45BC-A108-DABBD4E1A7B4}" srcOrd="0" destOrd="0" presId="urn:microsoft.com/office/officeart/2011/layout/HexagonRadial"/>
    <dgm:cxn modelId="{FF67B161-E8D2-4B10-A465-2BEB35ADC8ED}" srcId="{4F90DA1B-FAFE-49BB-A939-ADE9BF6F021F}" destId="{9B5713CB-B426-4766-8461-44D56F111430}" srcOrd="4" destOrd="0" parTransId="{50E9FB3B-A8B3-48C0-A9CC-C4BAA8262D71}" sibTransId="{80750524-07A7-422F-AA3F-D4CEAB560CEA}"/>
    <dgm:cxn modelId="{DE7B0C4C-5F2F-4462-91D3-3EB03868DC3C}" type="presOf" srcId="{516DCC56-91D4-4A6B-9530-D09FDED70BDC}" destId="{C4A6D4FE-957A-4057-B7F2-B8156C191410}" srcOrd="0" destOrd="0" presId="urn:microsoft.com/office/officeart/2011/layout/HexagonRadial"/>
    <dgm:cxn modelId="{2CBD884D-8FC0-4ED9-8E7D-1E934D570FE7}" type="presOf" srcId="{227A89E9-0619-4640-A0C3-84FDEA838A0A}" destId="{23A05696-DCF4-4EE4-85D0-F5910ADFDC95}" srcOrd="0" destOrd="0" presId="urn:microsoft.com/office/officeart/2011/layout/HexagonRadial"/>
    <dgm:cxn modelId="{E4A5BEA8-A14A-45E4-AD68-0634BDC4A6EA}" srcId="{4F90DA1B-FAFE-49BB-A939-ADE9BF6F021F}" destId="{88FD04C4-A2E6-4E28-AE20-DAAD12426DF3}" srcOrd="3" destOrd="0" parTransId="{89347FEA-6D91-4904-82C3-63FDC06FA8B2}" sibTransId="{9F4C7530-22DC-4AFD-B265-EB0C4A95F26C}"/>
    <dgm:cxn modelId="{B79873AB-0535-460E-B068-8C27A8DAD7CA}" srcId="{4F90DA1B-FAFE-49BB-A939-ADE9BF6F021F}" destId="{516DCC56-91D4-4A6B-9530-D09FDED70BDC}" srcOrd="5" destOrd="0" parTransId="{FB6DF2C0-1041-4CD6-8133-A2D946276919}" sibTransId="{E1FD5A86-1A1C-497F-AA0B-C8B2EB976A35}"/>
    <dgm:cxn modelId="{0623F3B9-65AE-4D2C-9ABD-9CBD56D4EE70}" srcId="{4F90DA1B-FAFE-49BB-A939-ADE9BF6F021F}" destId="{B3FD656E-30BB-4218-BB9B-FF87D3084E32}" srcOrd="0" destOrd="0" parTransId="{C537CE1D-C730-40B3-BD59-546CB68B1821}" sibTransId="{A282F619-264C-4E46-AFA8-C444C13E1EEE}"/>
    <dgm:cxn modelId="{A9BCE3BB-98D1-46F5-B826-200E9BDDCB5E}" type="presOf" srcId="{88FD04C4-A2E6-4E28-AE20-DAAD12426DF3}" destId="{E0490D19-5739-428A-A3FB-225EFC205674}" srcOrd="0" destOrd="0" presId="urn:microsoft.com/office/officeart/2011/layout/HexagonRadial"/>
    <dgm:cxn modelId="{67676BC7-EAEE-4663-B53B-1B6531474C51}" srcId="{4F90DA1B-FAFE-49BB-A939-ADE9BF6F021F}" destId="{8F59277A-0A06-4045-9F2E-FBDB0ACD0710}" srcOrd="2" destOrd="0" parTransId="{A9EC2522-9589-4760-B24D-9A61707A7418}" sibTransId="{0E7DBCE0-3F82-4E34-9667-85E5DCE560FF}"/>
    <dgm:cxn modelId="{77ADCCCA-1DAE-4161-B2C5-FCE88F21B848}" type="presOf" srcId="{9B5713CB-B426-4766-8461-44D56F111430}" destId="{408A029D-A88A-4D57-A24D-B5588535D51C}" srcOrd="0" destOrd="0" presId="urn:microsoft.com/office/officeart/2011/layout/HexagonRadial"/>
    <dgm:cxn modelId="{4894ADEA-23A7-4DA2-BE39-B2725FE23305}" type="presOf" srcId="{8F59277A-0A06-4045-9F2E-FBDB0ACD0710}" destId="{4199B79D-79A3-4F7C-BD01-64FCFFD76511}" srcOrd="0" destOrd="0" presId="urn:microsoft.com/office/officeart/2011/layout/HexagonRadial"/>
    <dgm:cxn modelId="{1F9937FF-AB3D-4CA2-8125-0AE98180261E}" srcId="{4F90DA1B-FAFE-49BB-A939-ADE9BF6F021F}" destId="{0E26C071-E9C8-4F1A-9299-089B2DEC8136}" srcOrd="1" destOrd="0" parTransId="{E3421206-84A4-458F-A29E-7A2754B84AEB}" sibTransId="{6597F94C-F60B-435D-8484-C8C04A19E7DB}"/>
    <dgm:cxn modelId="{6878257A-A8AB-45A9-AA84-E5208E04E7EB}" type="presParOf" srcId="{23A05696-DCF4-4EE4-85D0-F5910ADFDC95}" destId="{8F08D49B-F930-4890-9A6B-25B9F2826CED}" srcOrd="0" destOrd="0" presId="urn:microsoft.com/office/officeart/2011/layout/HexagonRadial"/>
    <dgm:cxn modelId="{459AA353-5DC9-4004-8977-1104E8AD0C76}" type="presParOf" srcId="{23A05696-DCF4-4EE4-85D0-F5910ADFDC95}" destId="{7C1370CA-341F-497B-8537-5A3AE98FC5B1}" srcOrd="1" destOrd="0" presId="urn:microsoft.com/office/officeart/2011/layout/HexagonRadial"/>
    <dgm:cxn modelId="{58B208BE-685B-4CFB-9AF9-2CB3D141B7B2}" type="presParOf" srcId="{7C1370CA-341F-497B-8537-5A3AE98FC5B1}" destId="{E830E2E7-C607-4694-9854-30FEB3EDFF6B}" srcOrd="0" destOrd="0" presId="urn:microsoft.com/office/officeart/2011/layout/HexagonRadial"/>
    <dgm:cxn modelId="{2F2A7A2F-9FBB-4295-8F0F-10AFD0BDB74C}" type="presParOf" srcId="{23A05696-DCF4-4EE4-85D0-F5910ADFDC95}" destId="{8BDCA8BE-C9EC-45BC-A108-DABBD4E1A7B4}" srcOrd="2" destOrd="0" presId="urn:microsoft.com/office/officeart/2011/layout/HexagonRadial"/>
    <dgm:cxn modelId="{6C955190-760A-45C9-BB57-C929C1CECB11}" type="presParOf" srcId="{23A05696-DCF4-4EE4-85D0-F5910ADFDC95}" destId="{2D501BE2-6257-4D58-A4C1-A2CDF4145499}" srcOrd="3" destOrd="0" presId="urn:microsoft.com/office/officeart/2011/layout/HexagonRadial"/>
    <dgm:cxn modelId="{61B0F49C-B433-4603-8E62-0722A9267FB5}" type="presParOf" srcId="{2D501BE2-6257-4D58-A4C1-A2CDF4145499}" destId="{318A882E-56D5-4129-AE85-5E955F847782}" srcOrd="0" destOrd="0" presId="urn:microsoft.com/office/officeart/2011/layout/HexagonRadial"/>
    <dgm:cxn modelId="{80DA043E-1796-475F-99DB-556A27DB1DB1}" type="presParOf" srcId="{23A05696-DCF4-4EE4-85D0-F5910ADFDC95}" destId="{B00F7143-6617-4732-B1B7-ECDCEC67C673}" srcOrd="4" destOrd="0" presId="urn:microsoft.com/office/officeart/2011/layout/HexagonRadial"/>
    <dgm:cxn modelId="{78F49CD0-91DD-49FD-93FE-042A5D597A2B}" type="presParOf" srcId="{23A05696-DCF4-4EE4-85D0-F5910ADFDC95}" destId="{4C50555C-AC43-45DA-8004-2E0A28474070}" srcOrd="5" destOrd="0" presId="urn:microsoft.com/office/officeart/2011/layout/HexagonRadial"/>
    <dgm:cxn modelId="{668156D5-01EF-43EC-A1B1-BE529AD05970}" type="presParOf" srcId="{4C50555C-AC43-45DA-8004-2E0A28474070}" destId="{13E80C0D-53A1-4B25-B87B-A8DF1E709DF8}" srcOrd="0" destOrd="0" presId="urn:microsoft.com/office/officeart/2011/layout/HexagonRadial"/>
    <dgm:cxn modelId="{26D5E09C-ED1F-44AE-92F1-6E95CBF25F94}" type="presParOf" srcId="{23A05696-DCF4-4EE4-85D0-F5910ADFDC95}" destId="{4199B79D-79A3-4F7C-BD01-64FCFFD76511}" srcOrd="6" destOrd="0" presId="urn:microsoft.com/office/officeart/2011/layout/HexagonRadial"/>
    <dgm:cxn modelId="{DB3E1177-ED4B-4608-867B-42FCF7F1B9CF}" type="presParOf" srcId="{23A05696-DCF4-4EE4-85D0-F5910ADFDC95}" destId="{B677E6A7-A1A5-4C1E-A32E-A7BDC43BC88A}" srcOrd="7" destOrd="0" presId="urn:microsoft.com/office/officeart/2011/layout/HexagonRadial"/>
    <dgm:cxn modelId="{D6A292A6-3CA9-47FC-A98E-A966B6C95898}" type="presParOf" srcId="{B677E6A7-A1A5-4C1E-A32E-A7BDC43BC88A}" destId="{DF9ACA00-E48D-4FB7-BA70-2642325AE510}" srcOrd="0" destOrd="0" presId="urn:microsoft.com/office/officeart/2011/layout/HexagonRadial"/>
    <dgm:cxn modelId="{B6E8D43C-C318-4426-874E-87800C534300}" type="presParOf" srcId="{23A05696-DCF4-4EE4-85D0-F5910ADFDC95}" destId="{E0490D19-5739-428A-A3FB-225EFC205674}" srcOrd="8" destOrd="0" presId="urn:microsoft.com/office/officeart/2011/layout/HexagonRadial"/>
    <dgm:cxn modelId="{46983930-9098-4852-BC1A-86D277477313}" type="presParOf" srcId="{23A05696-DCF4-4EE4-85D0-F5910ADFDC95}" destId="{ED3BC24A-3F72-4A00-ABE4-6F43BA00900A}" srcOrd="9" destOrd="0" presId="urn:microsoft.com/office/officeart/2011/layout/HexagonRadial"/>
    <dgm:cxn modelId="{92A3F5D5-FCC3-4FE4-A8D7-156D2FE4B2E0}" type="presParOf" srcId="{ED3BC24A-3F72-4A00-ABE4-6F43BA00900A}" destId="{D5988026-D3C7-4975-8F5B-C8BF10A78B8A}" srcOrd="0" destOrd="0" presId="urn:microsoft.com/office/officeart/2011/layout/HexagonRadial"/>
    <dgm:cxn modelId="{0FD534CC-CD82-4CC7-8D73-4B35B28FA7DD}" type="presParOf" srcId="{23A05696-DCF4-4EE4-85D0-F5910ADFDC95}" destId="{408A029D-A88A-4D57-A24D-B5588535D51C}" srcOrd="10" destOrd="0" presId="urn:microsoft.com/office/officeart/2011/layout/HexagonRadial"/>
    <dgm:cxn modelId="{77D27199-E302-4249-999F-5EF79FAFA543}" type="presParOf" srcId="{23A05696-DCF4-4EE4-85D0-F5910ADFDC95}" destId="{2313226B-0900-406E-B7C6-49D218680A41}" srcOrd="11" destOrd="0" presId="urn:microsoft.com/office/officeart/2011/layout/HexagonRadial"/>
    <dgm:cxn modelId="{B530E9D2-9DCB-4A6A-9559-EE019FAC64B6}" type="presParOf" srcId="{2313226B-0900-406E-B7C6-49D218680A41}" destId="{18B93309-EC68-43FC-938D-711F0493665D}" srcOrd="0" destOrd="0" presId="urn:microsoft.com/office/officeart/2011/layout/HexagonRadial"/>
    <dgm:cxn modelId="{0AB4B8ED-73F9-40C6-8069-B364837221B5}" type="presParOf" srcId="{23A05696-DCF4-4EE4-85D0-F5910ADFDC95}" destId="{C4A6D4FE-957A-4057-B7F2-B8156C191410}"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8D49B-F930-4890-9A6B-25B9F2826CED}">
      <dsp:nvSpPr>
        <dsp:cNvPr id="0" name=""/>
        <dsp:cNvSpPr/>
      </dsp:nvSpPr>
      <dsp:spPr>
        <a:xfrm>
          <a:off x="1177592" y="1428903"/>
          <a:ext cx="1776305" cy="1536576"/>
        </a:xfrm>
        <a:prstGeom prst="hexagon">
          <a:avLst>
            <a:gd name="adj" fmla="val 28570"/>
            <a:gd name="vf" fmla="val 11547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DATA INSIGHTS</a:t>
          </a:r>
        </a:p>
      </dsp:txBody>
      <dsp:txXfrm>
        <a:off x="1471951" y="1683535"/>
        <a:ext cx="1187587" cy="1027312"/>
      </dsp:txXfrm>
    </dsp:sp>
    <dsp:sp modelId="{318A882E-56D5-4129-AE85-5E955F847782}">
      <dsp:nvSpPr>
        <dsp:cNvPr id="0" name=""/>
        <dsp:cNvSpPr/>
      </dsp:nvSpPr>
      <dsp:spPr>
        <a:xfrm>
          <a:off x="2289901" y="693755"/>
          <a:ext cx="670194" cy="577461"/>
        </a:xfrm>
        <a:prstGeom prst="hexagon">
          <a:avLst>
            <a:gd name="adj" fmla="val 28900"/>
            <a:gd name="vf" fmla="val 115470"/>
          </a:avLst>
        </a:prstGeom>
        <a:solidFill>
          <a:schemeClr val="accent4">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8BDCA8BE-C9EC-45BC-A108-DABBD4E1A7B4}">
      <dsp:nvSpPr>
        <dsp:cNvPr id="0" name=""/>
        <dsp:cNvSpPr/>
      </dsp:nvSpPr>
      <dsp:spPr>
        <a:xfrm>
          <a:off x="1341216" y="31385"/>
          <a:ext cx="1455670" cy="1259325"/>
        </a:xfrm>
        <a:prstGeom prst="hexagon">
          <a:avLst>
            <a:gd name="adj" fmla="val 28570"/>
            <a:gd name="vf" fmla="val 11547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YEAR</a:t>
          </a:r>
        </a:p>
      </dsp:txBody>
      <dsp:txXfrm>
        <a:off x="1582452" y="240082"/>
        <a:ext cx="973198" cy="841931"/>
      </dsp:txXfrm>
    </dsp:sp>
    <dsp:sp modelId="{13E80C0D-53A1-4B25-B87B-A8DF1E709DF8}">
      <dsp:nvSpPr>
        <dsp:cNvPr id="0" name=""/>
        <dsp:cNvSpPr/>
      </dsp:nvSpPr>
      <dsp:spPr>
        <a:xfrm>
          <a:off x="3072071" y="1773300"/>
          <a:ext cx="670194" cy="577461"/>
        </a:xfrm>
        <a:prstGeom prst="hexagon">
          <a:avLst>
            <a:gd name="adj" fmla="val 28900"/>
            <a:gd name="vf" fmla="val 115470"/>
          </a:avLst>
        </a:prstGeom>
        <a:solidFill>
          <a:schemeClr val="accent4">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B00F7143-6617-4732-B1B7-ECDCEC67C673}">
      <dsp:nvSpPr>
        <dsp:cNvPr id="0" name=""/>
        <dsp:cNvSpPr/>
      </dsp:nvSpPr>
      <dsp:spPr>
        <a:xfrm>
          <a:off x="2676234" y="805954"/>
          <a:ext cx="1455670" cy="1259325"/>
        </a:xfrm>
        <a:prstGeom prst="hexagon">
          <a:avLst>
            <a:gd name="adj" fmla="val 28570"/>
            <a:gd name="vf" fmla="val 115470"/>
          </a:avLst>
        </a:prstGeom>
        <a:solidFill>
          <a:schemeClr val="accent4">
            <a:hueOff val="1960178"/>
            <a:satOff val="-8155"/>
            <a:lumOff val="192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GLOBAL SALES</a:t>
          </a:r>
        </a:p>
      </dsp:txBody>
      <dsp:txXfrm>
        <a:off x="2917470" y="1014651"/>
        <a:ext cx="973198" cy="841931"/>
      </dsp:txXfrm>
    </dsp:sp>
    <dsp:sp modelId="{DF9ACA00-E48D-4FB7-BA70-2642325AE510}">
      <dsp:nvSpPr>
        <dsp:cNvPr id="0" name=""/>
        <dsp:cNvSpPr/>
      </dsp:nvSpPr>
      <dsp:spPr>
        <a:xfrm>
          <a:off x="2528725" y="2991905"/>
          <a:ext cx="670194" cy="577461"/>
        </a:xfrm>
        <a:prstGeom prst="hexagon">
          <a:avLst>
            <a:gd name="adj" fmla="val 28900"/>
            <a:gd name="vf" fmla="val 115470"/>
          </a:avLst>
        </a:prstGeom>
        <a:solidFill>
          <a:schemeClr val="accent4">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4199B79D-79A3-4F7C-BD01-64FCFFD76511}">
      <dsp:nvSpPr>
        <dsp:cNvPr id="0" name=""/>
        <dsp:cNvSpPr/>
      </dsp:nvSpPr>
      <dsp:spPr>
        <a:xfrm>
          <a:off x="2676234" y="2328668"/>
          <a:ext cx="1455670" cy="1259325"/>
        </a:xfrm>
        <a:prstGeom prst="hexagon">
          <a:avLst>
            <a:gd name="adj" fmla="val 28570"/>
            <a:gd name="vf" fmla="val 115470"/>
          </a:avLst>
        </a:prstGeom>
        <a:solidFill>
          <a:schemeClr val="accent4">
            <a:hueOff val="3920356"/>
            <a:satOff val="-16311"/>
            <a:lumOff val="384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JAPAN SALES</a:t>
          </a:r>
        </a:p>
      </dsp:txBody>
      <dsp:txXfrm>
        <a:off x="2917470" y="2537365"/>
        <a:ext cx="973198" cy="841931"/>
      </dsp:txXfrm>
    </dsp:sp>
    <dsp:sp modelId="{D5988026-D3C7-4975-8F5B-C8BF10A78B8A}">
      <dsp:nvSpPr>
        <dsp:cNvPr id="0" name=""/>
        <dsp:cNvSpPr/>
      </dsp:nvSpPr>
      <dsp:spPr>
        <a:xfrm>
          <a:off x="1180898" y="3118400"/>
          <a:ext cx="670194" cy="577461"/>
        </a:xfrm>
        <a:prstGeom prst="hexagon">
          <a:avLst>
            <a:gd name="adj" fmla="val 28900"/>
            <a:gd name="vf" fmla="val 115470"/>
          </a:avLst>
        </a:prstGeom>
        <a:solidFill>
          <a:schemeClr val="accent4">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E0490D19-5739-428A-A3FB-225EFC205674}">
      <dsp:nvSpPr>
        <dsp:cNvPr id="0" name=""/>
        <dsp:cNvSpPr/>
      </dsp:nvSpPr>
      <dsp:spPr>
        <a:xfrm>
          <a:off x="1341216" y="3104105"/>
          <a:ext cx="1455670" cy="1259325"/>
        </a:xfrm>
        <a:prstGeom prst="hexagon">
          <a:avLst>
            <a:gd name="adj" fmla="val 28570"/>
            <a:gd name="vf" fmla="val 115470"/>
          </a:avLst>
        </a:prstGeom>
        <a:solidFill>
          <a:schemeClr val="accent4">
            <a:hueOff val="5880535"/>
            <a:satOff val="-24466"/>
            <a:lumOff val="576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NORTH AMERICA SALES</a:t>
          </a:r>
        </a:p>
      </dsp:txBody>
      <dsp:txXfrm>
        <a:off x="1582452" y="3312802"/>
        <a:ext cx="973198" cy="841931"/>
      </dsp:txXfrm>
    </dsp:sp>
    <dsp:sp modelId="{18B93309-EC68-43FC-938D-711F0493665D}">
      <dsp:nvSpPr>
        <dsp:cNvPr id="0" name=""/>
        <dsp:cNvSpPr/>
      </dsp:nvSpPr>
      <dsp:spPr>
        <a:xfrm>
          <a:off x="385919" y="2039288"/>
          <a:ext cx="670194" cy="577461"/>
        </a:xfrm>
        <a:prstGeom prst="hexagon">
          <a:avLst>
            <a:gd name="adj" fmla="val 28900"/>
            <a:gd name="vf" fmla="val 115470"/>
          </a:avLst>
        </a:prstGeom>
        <a:solidFill>
          <a:schemeClr val="accent4">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408A029D-A88A-4D57-A24D-B5588535D51C}">
      <dsp:nvSpPr>
        <dsp:cNvPr id="0" name=""/>
        <dsp:cNvSpPr/>
      </dsp:nvSpPr>
      <dsp:spPr>
        <a:xfrm>
          <a:off x="0" y="2329535"/>
          <a:ext cx="1455670" cy="1259325"/>
        </a:xfrm>
        <a:prstGeom prst="hexagon">
          <a:avLst>
            <a:gd name="adj" fmla="val 28570"/>
            <a:gd name="vf" fmla="val 115470"/>
          </a:avLst>
        </a:prstGeom>
        <a:solidFill>
          <a:schemeClr val="accent4">
            <a:hueOff val="7840713"/>
            <a:satOff val="-32622"/>
            <a:lumOff val="768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EUROPE SALES</a:t>
          </a:r>
        </a:p>
      </dsp:txBody>
      <dsp:txXfrm>
        <a:off x="241236" y="2538232"/>
        <a:ext cx="973198" cy="841931"/>
      </dsp:txXfrm>
    </dsp:sp>
    <dsp:sp modelId="{C4A6D4FE-957A-4057-B7F2-B8156C191410}">
      <dsp:nvSpPr>
        <dsp:cNvPr id="0" name=""/>
        <dsp:cNvSpPr/>
      </dsp:nvSpPr>
      <dsp:spPr>
        <a:xfrm>
          <a:off x="0" y="804222"/>
          <a:ext cx="1455670" cy="1259325"/>
        </a:xfrm>
        <a:prstGeom prst="hexagon">
          <a:avLst>
            <a:gd name="adj" fmla="val 28570"/>
            <a:gd name="vf" fmla="val 115470"/>
          </a:avLst>
        </a:prstGeom>
        <a:solidFill>
          <a:schemeClr val="accent4">
            <a:hueOff val="9800891"/>
            <a:satOff val="-40777"/>
            <a:lumOff val="9608"/>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RANK</a:t>
          </a:r>
        </a:p>
      </dsp:txBody>
      <dsp:txXfrm>
        <a:off x="241236" y="1012919"/>
        <a:ext cx="973198" cy="841931"/>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FD443-B22C-5FDC-FBF2-03A825B470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6BB72A-6A28-880E-6394-F6D9769301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B67130-D952-D8F6-C949-34C32C1DCBC7}"/>
              </a:ext>
            </a:extLst>
          </p:cNvPr>
          <p:cNvSpPr>
            <a:spLocks noGrp="1"/>
          </p:cNvSpPr>
          <p:nvPr>
            <p:ph type="dt" sz="half" idx="10"/>
          </p:nvPr>
        </p:nvSpPr>
        <p:spPr/>
        <p:txBody>
          <a:bodyPr/>
          <a:lstStyle/>
          <a:p>
            <a:fld id="{BEED52DF-9D84-4649-9E16-79DF7884F16B}" type="datetimeFigureOut">
              <a:rPr lang="en-IN" smtClean="0"/>
              <a:t>27-04-2023</a:t>
            </a:fld>
            <a:endParaRPr lang="en-IN"/>
          </a:p>
        </p:txBody>
      </p:sp>
      <p:sp>
        <p:nvSpPr>
          <p:cNvPr id="5" name="Footer Placeholder 4">
            <a:extLst>
              <a:ext uri="{FF2B5EF4-FFF2-40B4-BE49-F238E27FC236}">
                <a16:creationId xmlns:a16="http://schemas.microsoft.com/office/drawing/2014/main" id="{02D2EAB9-C94E-E9BE-C580-45F2825B3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86905-9F55-B970-D376-B8149A74E2A1}"/>
              </a:ext>
            </a:extLst>
          </p:cNvPr>
          <p:cNvSpPr>
            <a:spLocks noGrp="1"/>
          </p:cNvSpPr>
          <p:nvPr>
            <p:ph type="sldNum" sz="quarter" idx="12"/>
          </p:nvPr>
        </p:nvSpPr>
        <p:spPr/>
        <p:txBody>
          <a:bodyPr/>
          <a:lstStyle/>
          <a:p>
            <a:fld id="{56DCC726-5C2E-46AC-B65E-F6FA914A20D5}" type="slidenum">
              <a:rPr lang="en-IN" smtClean="0"/>
              <a:t>‹#›</a:t>
            </a:fld>
            <a:endParaRPr lang="en-IN"/>
          </a:p>
        </p:txBody>
      </p:sp>
    </p:spTree>
    <p:extLst>
      <p:ext uri="{BB962C8B-B14F-4D97-AF65-F5344CB8AC3E}">
        <p14:creationId xmlns:p14="http://schemas.microsoft.com/office/powerpoint/2010/main" val="15780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52D7-4A12-CFBF-1449-22EFC8FC6E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CDB96A-C1B8-BE5C-D26B-17997C9EF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3BE2CD-580E-694D-F435-D90303BF8645}"/>
              </a:ext>
            </a:extLst>
          </p:cNvPr>
          <p:cNvSpPr>
            <a:spLocks noGrp="1"/>
          </p:cNvSpPr>
          <p:nvPr>
            <p:ph type="dt" sz="half" idx="10"/>
          </p:nvPr>
        </p:nvSpPr>
        <p:spPr/>
        <p:txBody>
          <a:bodyPr/>
          <a:lstStyle/>
          <a:p>
            <a:fld id="{BEED52DF-9D84-4649-9E16-79DF7884F16B}" type="datetimeFigureOut">
              <a:rPr lang="en-IN" smtClean="0"/>
              <a:t>27-04-2023</a:t>
            </a:fld>
            <a:endParaRPr lang="en-IN"/>
          </a:p>
        </p:txBody>
      </p:sp>
      <p:sp>
        <p:nvSpPr>
          <p:cNvPr id="5" name="Footer Placeholder 4">
            <a:extLst>
              <a:ext uri="{FF2B5EF4-FFF2-40B4-BE49-F238E27FC236}">
                <a16:creationId xmlns:a16="http://schemas.microsoft.com/office/drawing/2014/main" id="{E594F369-F570-C29D-8363-038209E403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BDED70-71B0-26A7-AFEB-2283C6CD6A10}"/>
              </a:ext>
            </a:extLst>
          </p:cNvPr>
          <p:cNvSpPr>
            <a:spLocks noGrp="1"/>
          </p:cNvSpPr>
          <p:nvPr>
            <p:ph type="sldNum" sz="quarter" idx="12"/>
          </p:nvPr>
        </p:nvSpPr>
        <p:spPr/>
        <p:txBody>
          <a:bodyPr/>
          <a:lstStyle/>
          <a:p>
            <a:fld id="{56DCC726-5C2E-46AC-B65E-F6FA914A20D5}" type="slidenum">
              <a:rPr lang="en-IN" smtClean="0"/>
              <a:t>‹#›</a:t>
            </a:fld>
            <a:endParaRPr lang="en-IN"/>
          </a:p>
        </p:txBody>
      </p:sp>
    </p:spTree>
    <p:extLst>
      <p:ext uri="{BB962C8B-B14F-4D97-AF65-F5344CB8AC3E}">
        <p14:creationId xmlns:p14="http://schemas.microsoft.com/office/powerpoint/2010/main" val="249642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96A4B8-57AC-0B01-7777-2758474F78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468147-9C53-AD6A-F1D1-3B4C6876D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52A351-AEBA-4217-A829-DB49F21117B1}"/>
              </a:ext>
            </a:extLst>
          </p:cNvPr>
          <p:cNvSpPr>
            <a:spLocks noGrp="1"/>
          </p:cNvSpPr>
          <p:nvPr>
            <p:ph type="dt" sz="half" idx="10"/>
          </p:nvPr>
        </p:nvSpPr>
        <p:spPr/>
        <p:txBody>
          <a:bodyPr/>
          <a:lstStyle/>
          <a:p>
            <a:fld id="{BEED52DF-9D84-4649-9E16-79DF7884F16B}" type="datetimeFigureOut">
              <a:rPr lang="en-IN" smtClean="0"/>
              <a:t>27-04-2023</a:t>
            </a:fld>
            <a:endParaRPr lang="en-IN"/>
          </a:p>
        </p:txBody>
      </p:sp>
      <p:sp>
        <p:nvSpPr>
          <p:cNvPr id="5" name="Footer Placeholder 4">
            <a:extLst>
              <a:ext uri="{FF2B5EF4-FFF2-40B4-BE49-F238E27FC236}">
                <a16:creationId xmlns:a16="http://schemas.microsoft.com/office/drawing/2014/main" id="{C137708A-B462-B941-ECCC-518817AC95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3601F-3087-C792-9DF6-9572D2682C44}"/>
              </a:ext>
            </a:extLst>
          </p:cNvPr>
          <p:cNvSpPr>
            <a:spLocks noGrp="1"/>
          </p:cNvSpPr>
          <p:nvPr>
            <p:ph type="sldNum" sz="quarter" idx="12"/>
          </p:nvPr>
        </p:nvSpPr>
        <p:spPr/>
        <p:txBody>
          <a:bodyPr/>
          <a:lstStyle/>
          <a:p>
            <a:fld id="{56DCC726-5C2E-46AC-B65E-F6FA914A20D5}" type="slidenum">
              <a:rPr lang="en-IN" smtClean="0"/>
              <a:t>‹#›</a:t>
            </a:fld>
            <a:endParaRPr lang="en-IN"/>
          </a:p>
        </p:txBody>
      </p:sp>
    </p:spTree>
    <p:extLst>
      <p:ext uri="{BB962C8B-B14F-4D97-AF65-F5344CB8AC3E}">
        <p14:creationId xmlns:p14="http://schemas.microsoft.com/office/powerpoint/2010/main" val="364791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54C2-37F6-6563-B513-8B99E0F44D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AC73D6-6604-37C1-836E-B816A6CD7B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3391B6-349B-297E-6FD2-41CBE5C4B6E7}"/>
              </a:ext>
            </a:extLst>
          </p:cNvPr>
          <p:cNvSpPr>
            <a:spLocks noGrp="1"/>
          </p:cNvSpPr>
          <p:nvPr>
            <p:ph type="dt" sz="half" idx="10"/>
          </p:nvPr>
        </p:nvSpPr>
        <p:spPr/>
        <p:txBody>
          <a:bodyPr/>
          <a:lstStyle/>
          <a:p>
            <a:fld id="{BEED52DF-9D84-4649-9E16-79DF7884F16B}" type="datetimeFigureOut">
              <a:rPr lang="en-IN" smtClean="0"/>
              <a:t>27-04-2023</a:t>
            </a:fld>
            <a:endParaRPr lang="en-IN"/>
          </a:p>
        </p:txBody>
      </p:sp>
      <p:sp>
        <p:nvSpPr>
          <p:cNvPr id="5" name="Footer Placeholder 4">
            <a:extLst>
              <a:ext uri="{FF2B5EF4-FFF2-40B4-BE49-F238E27FC236}">
                <a16:creationId xmlns:a16="http://schemas.microsoft.com/office/drawing/2014/main" id="{A26CEF12-256F-7CDE-27B2-53AA04304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11B287-C93A-FFB5-1B97-0563789DF1BD}"/>
              </a:ext>
            </a:extLst>
          </p:cNvPr>
          <p:cNvSpPr>
            <a:spLocks noGrp="1"/>
          </p:cNvSpPr>
          <p:nvPr>
            <p:ph type="sldNum" sz="quarter" idx="12"/>
          </p:nvPr>
        </p:nvSpPr>
        <p:spPr/>
        <p:txBody>
          <a:bodyPr/>
          <a:lstStyle/>
          <a:p>
            <a:fld id="{56DCC726-5C2E-46AC-B65E-F6FA914A20D5}" type="slidenum">
              <a:rPr lang="en-IN" smtClean="0"/>
              <a:t>‹#›</a:t>
            </a:fld>
            <a:endParaRPr lang="en-IN"/>
          </a:p>
        </p:txBody>
      </p:sp>
    </p:spTree>
    <p:extLst>
      <p:ext uri="{BB962C8B-B14F-4D97-AF65-F5344CB8AC3E}">
        <p14:creationId xmlns:p14="http://schemas.microsoft.com/office/powerpoint/2010/main" val="227999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EC03-5A4F-5C21-4856-C27F57B038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662EDB-D52E-B51D-A5AD-F82FD6ECB0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01E226-D672-F10A-6C73-E4A47553C093}"/>
              </a:ext>
            </a:extLst>
          </p:cNvPr>
          <p:cNvSpPr>
            <a:spLocks noGrp="1"/>
          </p:cNvSpPr>
          <p:nvPr>
            <p:ph type="dt" sz="half" idx="10"/>
          </p:nvPr>
        </p:nvSpPr>
        <p:spPr/>
        <p:txBody>
          <a:bodyPr/>
          <a:lstStyle/>
          <a:p>
            <a:fld id="{BEED52DF-9D84-4649-9E16-79DF7884F16B}" type="datetimeFigureOut">
              <a:rPr lang="en-IN" smtClean="0"/>
              <a:t>27-04-2023</a:t>
            </a:fld>
            <a:endParaRPr lang="en-IN"/>
          </a:p>
        </p:txBody>
      </p:sp>
      <p:sp>
        <p:nvSpPr>
          <p:cNvPr id="5" name="Footer Placeholder 4">
            <a:extLst>
              <a:ext uri="{FF2B5EF4-FFF2-40B4-BE49-F238E27FC236}">
                <a16:creationId xmlns:a16="http://schemas.microsoft.com/office/drawing/2014/main" id="{90BF32F6-2002-1861-EE64-180479D0B7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1F2E8-CB34-2E09-A953-808249030E74}"/>
              </a:ext>
            </a:extLst>
          </p:cNvPr>
          <p:cNvSpPr>
            <a:spLocks noGrp="1"/>
          </p:cNvSpPr>
          <p:nvPr>
            <p:ph type="sldNum" sz="quarter" idx="12"/>
          </p:nvPr>
        </p:nvSpPr>
        <p:spPr/>
        <p:txBody>
          <a:bodyPr/>
          <a:lstStyle/>
          <a:p>
            <a:fld id="{56DCC726-5C2E-46AC-B65E-F6FA914A20D5}" type="slidenum">
              <a:rPr lang="en-IN" smtClean="0"/>
              <a:t>‹#›</a:t>
            </a:fld>
            <a:endParaRPr lang="en-IN"/>
          </a:p>
        </p:txBody>
      </p:sp>
    </p:spTree>
    <p:extLst>
      <p:ext uri="{BB962C8B-B14F-4D97-AF65-F5344CB8AC3E}">
        <p14:creationId xmlns:p14="http://schemas.microsoft.com/office/powerpoint/2010/main" val="285989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E289-6DA2-9022-7FFE-5C6652F9B1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5AB726-47E5-D5D7-F662-476BAF4C3D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8E6F63-864C-3A7A-DF79-BFAE71D32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AE574-9142-63D1-AD22-B7ABAA799948}"/>
              </a:ext>
            </a:extLst>
          </p:cNvPr>
          <p:cNvSpPr>
            <a:spLocks noGrp="1"/>
          </p:cNvSpPr>
          <p:nvPr>
            <p:ph type="dt" sz="half" idx="10"/>
          </p:nvPr>
        </p:nvSpPr>
        <p:spPr/>
        <p:txBody>
          <a:bodyPr/>
          <a:lstStyle/>
          <a:p>
            <a:fld id="{BEED52DF-9D84-4649-9E16-79DF7884F16B}" type="datetimeFigureOut">
              <a:rPr lang="en-IN" smtClean="0"/>
              <a:t>27-04-2023</a:t>
            </a:fld>
            <a:endParaRPr lang="en-IN"/>
          </a:p>
        </p:txBody>
      </p:sp>
      <p:sp>
        <p:nvSpPr>
          <p:cNvPr id="6" name="Footer Placeholder 5">
            <a:extLst>
              <a:ext uri="{FF2B5EF4-FFF2-40B4-BE49-F238E27FC236}">
                <a16:creationId xmlns:a16="http://schemas.microsoft.com/office/drawing/2014/main" id="{6858DCB1-042D-E128-0A5C-A9C2988956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E77E44-682E-8F23-DB39-D3B7EA09E042}"/>
              </a:ext>
            </a:extLst>
          </p:cNvPr>
          <p:cNvSpPr>
            <a:spLocks noGrp="1"/>
          </p:cNvSpPr>
          <p:nvPr>
            <p:ph type="sldNum" sz="quarter" idx="12"/>
          </p:nvPr>
        </p:nvSpPr>
        <p:spPr/>
        <p:txBody>
          <a:bodyPr/>
          <a:lstStyle/>
          <a:p>
            <a:fld id="{56DCC726-5C2E-46AC-B65E-F6FA914A20D5}" type="slidenum">
              <a:rPr lang="en-IN" smtClean="0"/>
              <a:t>‹#›</a:t>
            </a:fld>
            <a:endParaRPr lang="en-IN"/>
          </a:p>
        </p:txBody>
      </p:sp>
    </p:spTree>
    <p:extLst>
      <p:ext uri="{BB962C8B-B14F-4D97-AF65-F5344CB8AC3E}">
        <p14:creationId xmlns:p14="http://schemas.microsoft.com/office/powerpoint/2010/main" val="33234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C388F-E2D1-D413-22CF-211ADCD78C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F5BF8E-1323-C7D2-91F9-0F8AF50BA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5E845A-C77D-C5BF-64FF-C245B44DDC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CFCC06-5C12-72DB-E1D7-AD12BCF26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124953-CC09-BBC1-32F6-9431D049CE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BB6296-08AE-FAA0-BE96-7F26330EBA55}"/>
              </a:ext>
            </a:extLst>
          </p:cNvPr>
          <p:cNvSpPr>
            <a:spLocks noGrp="1"/>
          </p:cNvSpPr>
          <p:nvPr>
            <p:ph type="dt" sz="half" idx="10"/>
          </p:nvPr>
        </p:nvSpPr>
        <p:spPr/>
        <p:txBody>
          <a:bodyPr/>
          <a:lstStyle/>
          <a:p>
            <a:fld id="{BEED52DF-9D84-4649-9E16-79DF7884F16B}" type="datetimeFigureOut">
              <a:rPr lang="en-IN" smtClean="0"/>
              <a:t>27-04-2023</a:t>
            </a:fld>
            <a:endParaRPr lang="en-IN"/>
          </a:p>
        </p:txBody>
      </p:sp>
      <p:sp>
        <p:nvSpPr>
          <p:cNvPr id="8" name="Footer Placeholder 7">
            <a:extLst>
              <a:ext uri="{FF2B5EF4-FFF2-40B4-BE49-F238E27FC236}">
                <a16:creationId xmlns:a16="http://schemas.microsoft.com/office/drawing/2014/main" id="{C9DAD1B0-974B-9EFA-896B-70AB97A06A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C24308-D316-0E43-D8CC-31B0B64B36CD}"/>
              </a:ext>
            </a:extLst>
          </p:cNvPr>
          <p:cNvSpPr>
            <a:spLocks noGrp="1"/>
          </p:cNvSpPr>
          <p:nvPr>
            <p:ph type="sldNum" sz="quarter" idx="12"/>
          </p:nvPr>
        </p:nvSpPr>
        <p:spPr/>
        <p:txBody>
          <a:bodyPr/>
          <a:lstStyle/>
          <a:p>
            <a:fld id="{56DCC726-5C2E-46AC-B65E-F6FA914A20D5}" type="slidenum">
              <a:rPr lang="en-IN" smtClean="0"/>
              <a:t>‹#›</a:t>
            </a:fld>
            <a:endParaRPr lang="en-IN"/>
          </a:p>
        </p:txBody>
      </p:sp>
    </p:spTree>
    <p:extLst>
      <p:ext uri="{BB962C8B-B14F-4D97-AF65-F5344CB8AC3E}">
        <p14:creationId xmlns:p14="http://schemas.microsoft.com/office/powerpoint/2010/main" val="3940813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E008-07E5-F526-61C0-1A6EFDADCB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45C252-135A-E790-056A-3BFF84679097}"/>
              </a:ext>
            </a:extLst>
          </p:cNvPr>
          <p:cNvSpPr>
            <a:spLocks noGrp="1"/>
          </p:cNvSpPr>
          <p:nvPr>
            <p:ph type="dt" sz="half" idx="10"/>
          </p:nvPr>
        </p:nvSpPr>
        <p:spPr/>
        <p:txBody>
          <a:bodyPr/>
          <a:lstStyle/>
          <a:p>
            <a:fld id="{BEED52DF-9D84-4649-9E16-79DF7884F16B}" type="datetimeFigureOut">
              <a:rPr lang="en-IN" smtClean="0"/>
              <a:t>27-04-2023</a:t>
            </a:fld>
            <a:endParaRPr lang="en-IN"/>
          </a:p>
        </p:txBody>
      </p:sp>
      <p:sp>
        <p:nvSpPr>
          <p:cNvPr id="4" name="Footer Placeholder 3">
            <a:extLst>
              <a:ext uri="{FF2B5EF4-FFF2-40B4-BE49-F238E27FC236}">
                <a16:creationId xmlns:a16="http://schemas.microsoft.com/office/drawing/2014/main" id="{0C787FF2-8BB5-63D5-8822-C3A61C72E4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46D1CC-3F96-67BF-16EA-8B9976486416}"/>
              </a:ext>
            </a:extLst>
          </p:cNvPr>
          <p:cNvSpPr>
            <a:spLocks noGrp="1"/>
          </p:cNvSpPr>
          <p:nvPr>
            <p:ph type="sldNum" sz="quarter" idx="12"/>
          </p:nvPr>
        </p:nvSpPr>
        <p:spPr/>
        <p:txBody>
          <a:bodyPr/>
          <a:lstStyle/>
          <a:p>
            <a:fld id="{56DCC726-5C2E-46AC-B65E-F6FA914A20D5}" type="slidenum">
              <a:rPr lang="en-IN" smtClean="0"/>
              <a:t>‹#›</a:t>
            </a:fld>
            <a:endParaRPr lang="en-IN"/>
          </a:p>
        </p:txBody>
      </p:sp>
    </p:spTree>
    <p:extLst>
      <p:ext uri="{BB962C8B-B14F-4D97-AF65-F5344CB8AC3E}">
        <p14:creationId xmlns:p14="http://schemas.microsoft.com/office/powerpoint/2010/main" val="374537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C5F972-A3DA-206C-713F-EDA3F068FD8D}"/>
              </a:ext>
            </a:extLst>
          </p:cNvPr>
          <p:cNvSpPr>
            <a:spLocks noGrp="1"/>
          </p:cNvSpPr>
          <p:nvPr>
            <p:ph type="dt" sz="half" idx="10"/>
          </p:nvPr>
        </p:nvSpPr>
        <p:spPr/>
        <p:txBody>
          <a:bodyPr/>
          <a:lstStyle/>
          <a:p>
            <a:fld id="{BEED52DF-9D84-4649-9E16-79DF7884F16B}" type="datetimeFigureOut">
              <a:rPr lang="en-IN" smtClean="0"/>
              <a:t>27-04-2023</a:t>
            </a:fld>
            <a:endParaRPr lang="en-IN"/>
          </a:p>
        </p:txBody>
      </p:sp>
      <p:sp>
        <p:nvSpPr>
          <p:cNvPr id="3" name="Footer Placeholder 2">
            <a:extLst>
              <a:ext uri="{FF2B5EF4-FFF2-40B4-BE49-F238E27FC236}">
                <a16:creationId xmlns:a16="http://schemas.microsoft.com/office/drawing/2014/main" id="{DE0D7330-E8A7-A7A8-53F4-7FBB220B48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1823FE-85A4-B60E-50E9-1B58CC648685}"/>
              </a:ext>
            </a:extLst>
          </p:cNvPr>
          <p:cNvSpPr>
            <a:spLocks noGrp="1"/>
          </p:cNvSpPr>
          <p:nvPr>
            <p:ph type="sldNum" sz="quarter" idx="12"/>
          </p:nvPr>
        </p:nvSpPr>
        <p:spPr/>
        <p:txBody>
          <a:bodyPr/>
          <a:lstStyle/>
          <a:p>
            <a:fld id="{56DCC726-5C2E-46AC-B65E-F6FA914A20D5}" type="slidenum">
              <a:rPr lang="en-IN" smtClean="0"/>
              <a:t>‹#›</a:t>
            </a:fld>
            <a:endParaRPr lang="en-IN"/>
          </a:p>
        </p:txBody>
      </p:sp>
    </p:spTree>
    <p:extLst>
      <p:ext uri="{BB962C8B-B14F-4D97-AF65-F5344CB8AC3E}">
        <p14:creationId xmlns:p14="http://schemas.microsoft.com/office/powerpoint/2010/main" val="80667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4AB6-CD2D-0708-D131-DA40FF3C2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C048BC-05ED-9E04-BDD2-0F42083A63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1B7510-2EA6-FBEB-3FC7-56CCED374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444C4C-1E14-ACA3-3C39-88BB00D926D5}"/>
              </a:ext>
            </a:extLst>
          </p:cNvPr>
          <p:cNvSpPr>
            <a:spLocks noGrp="1"/>
          </p:cNvSpPr>
          <p:nvPr>
            <p:ph type="dt" sz="half" idx="10"/>
          </p:nvPr>
        </p:nvSpPr>
        <p:spPr/>
        <p:txBody>
          <a:bodyPr/>
          <a:lstStyle/>
          <a:p>
            <a:fld id="{BEED52DF-9D84-4649-9E16-79DF7884F16B}" type="datetimeFigureOut">
              <a:rPr lang="en-IN" smtClean="0"/>
              <a:t>27-04-2023</a:t>
            </a:fld>
            <a:endParaRPr lang="en-IN"/>
          </a:p>
        </p:txBody>
      </p:sp>
      <p:sp>
        <p:nvSpPr>
          <p:cNvPr id="6" name="Footer Placeholder 5">
            <a:extLst>
              <a:ext uri="{FF2B5EF4-FFF2-40B4-BE49-F238E27FC236}">
                <a16:creationId xmlns:a16="http://schemas.microsoft.com/office/drawing/2014/main" id="{43BE7B4F-9DD9-599B-9FB1-FBAAC97F2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550438-3529-5602-16BB-C504F08C139E}"/>
              </a:ext>
            </a:extLst>
          </p:cNvPr>
          <p:cNvSpPr>
            <a:spLocks noGrp="1"/>
          </p:cNvSpPr>
          <p:nvPr>
            <p:ph type="sldNum" sz="quarter" idx="12"/>
          </p:nvPr>
        </p:nvSpPr>
        <p:spPr/>
        <p:txBody>
          <a:bodyPr/>
          <a:lstStyle/>
          <a:p>
            <a:fld id="{56DCC726-5C2E-46AC-B65E-F6FA914A20D5}" type="slidenum">
              <a:rPr lang="en-IN" smtClean="0"/>
              <a:t>‹#›</a:t>
            </a:fld>
            <a:endParaRPr lang="en-IN"/>
          </a:p>
        </p:txBody>
      </p:sp>
    </p:spTree>
    <p:extLst>
      <p:ext uri="{BB962C8B-B14F-4D97-AF65-F5344CB8AC3E}">
        <p14:creationId xmlns:p14="http://schemas.microsoft.com/office/powerpoint/2010/main" val="2755823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A51D-3576-6FD2-16E4-C2F7B2ABC7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E34433-01A9-A3A1-4561-35834AD1C8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67BAB5-D6B6-AABC-F050-223CF1720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061361-DE04-8CE4-5555-4041D73AC88E}"/>
              </a:ext>
            </a:extLst>
          </p:cNvPr>
          <p:cNvSpPr>
            <a:spLocks noGrp="1"/>
          </p:cNvSpPr>
          <p:nvPr>
            <p:ph type="dt" sz="half" idx="10"/>
          </p:nvPr>
        </p:nvSpPr>
        <p:spPr/>
        <p:txBody>
          <a:bodyPr/>
          <a:lstStyle/>
          <a:p>
            <a:fld id="{BEED52DF-9D84-4649-9E16-79DF7884F16B}" type="datetimeFigureOut">
              <a:rPr lang="en-IN" smtClean="0"/>
              <a:t>27-04-2023</a:t>
            </a:fld>
            <a:endParaRPr lang="en-IN"/>
          </a:p>
        </p:txBody>
      </p:sp>
      <p:sp>
        <p:nvSpPr>
          <p:cNvPr id="6" name="Footer Placeholder 5">
            <a:extLst>
              <a:ext uri="{FF2B5EF4-FFF2-40B4-BE49-F238E27FC236}">
                <a16:creationId xmlns:a16="http://schemas.microsoft.com/office/drawing/2014/main" id="{EEECB3B9-7CB6-E428-7512-D92FFB50A5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541060-7C55-3D88-EB3C-63F8E2026255}"/>
              </a:ext>
            </a:extLst>
          </p:cNvPr>
          <p:cNvSpPr>
            <a:spLocks noGrp="1"/>
          </p:cNvSpPr>
          <p:nvPr>
            <p:ph type="sldNum" sz="quarter" idx="12"/>
          </p:nvPr>
        </p:nvSpPr>
        <p:spPr/>
        <p:txBody>
          <a:bodyPr/>
          <a:lstStyle/>
          <a:p>
            <a:fld id="{56DCC726-5C2E-46AC-B65E-F6FA914A20D5}" type="slidenum">
              <a:rPr lang="en-IN" smtClean="0"/>
              <a:t>‹#›</a:t>
            </a:fld>
            <a:endParaRPr lang="en-IN"/>
          </a:p>
        </p:txBody>
      </p:sp>
    </p:spTree>
    <p:extLst>
      <p:ext uri="{BB962C8B-B14F-4D97-AF65-F5344CB8AC3E}">
        <p14:creationId xmlns:p14="http://schemas.microsoft.com/office/powerpoint/2010/main" val="274661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2428EA-A16C-DD3D-307C-3A4F1B6FA4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C179EC-8B3D-36C8-1757-4C4994B1A2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79B274-613D-0F21-1608-3DA1663D29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D52DF-9D84-4649-9E16-79DF7884F16B}" type="datetimeFigureOut">
              <a:rPr lang="en-IN" smtClean="0"/>
              <a:t>27-04-2023</a:t>
            </a:fld>
            <a:endParaRPr lang="en-IN"/>
          </a:p>
        </p:txBody>
      </p:sp>
      <p:sp>
        <p:nvSpPr>
          <p:cNvPr id="5" name="Footer Placeholder 4">
            <a:extLst>
              <a:ext uri="{FF2B5EF4-FFF2-40B4-BE49-F238E27FC236}">
                <a16:creationId xmlns:a16="http://schemas.microsoft.com/office/drawing/2014/main" id="{5E8CFBFA-6B1E-2F2A-A643-A5AB3EB2B0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F4553B-F87D-A784-E698-E599B6DC6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CC726-5C2E-46AC-B65E-F6FA914A20D5}" type="slidenum">
              <a:rPr lang="en-IN" smtClean="0"/>
              <a:t>‹#›</a:t>
            </a:fld>
            <a:endParaRPr lang="en-IN"/>
          </a:p>
        </p:txBody>
      </p:sp>
    </p:spTree>
    <p:extLst>
      <p:ext uri="{BB962C8B-B14F-4D97-AF65-F5344CB8AC3E}">
        <p14:creationId xmlns:p14="http://schemas.microsoft.com/office/powerpoint/2010/main" val="1312550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318CB2-207D-7442-C68B-876BCFDC4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
            <a:ext cx="12192000" cy="6850380"/>
          </a:xfrm>
          <a:prstGeom prst="rect">
            <a:avLst/>
          </a:prstGeom>
        </p:spPr>
      </p:pic>
    </p:spTree>
    <p:extLst>
      <p:ext uri="{BB962C8B-B14F-4D97-AF65-F5344CB8AC3E}">
        <p14:creationId xmlns:p14="http://schemas.microsoft.com/office/powerpoint/2010/main" val="4077292080"/>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E6874-F518-1B97-07E7-8B2011AD2C0C}"/>
              </a:ext>
            </a:extLst>
          </p:cNvPr>
          <p:cNvSpPr>
            <a:spLocks noGrp="1"/>
          </p:cNvSpPr>
          <p:nvPr>
            <p:ph type="title"/>
          </p:nvPr>
        </p:nvSpPr>
        <p:spPr/>
        <p:txBody>
          <a:bodyPr/>
          <a:lstStyle/>
          <a:p>
            <a:r>
              <a:rPr lang="en-IN" b="1" dirty="0"/>
              <a:t>COVARIANCE MATRIX GRAPH</a:t>
            </a:r>
          </a:p>
        </p:txBody>
      </p:sp>
      <p:pic>
        <p:nvPicPr>
          <p:cNvPr id="5" name="Content Placeholder 4">
            <a:extLst>
              <a:ext uri="{FF2B5EF4-FFF2-40B4-BE49-F238E27FC236}">
                <a16:creationId xmlns:a16="http://schemas.microsoft.com/office/drawing/2014/main" id="{E260BDF0-BFE7-6B77-2C6E-1B308DBD3B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4240" y="799470"/>
            <a:ext cx="5632962" cy="5815325"/>
          </a:xfrm>
        </p:spPr>
      </p:pic>
      <p:sp>
        <p:nvSpPr>
          <p:cNvPr id="6" name="TextBox 5">
            <a:extLst>
              <a:ext uri="{FF2B5EF4-FFF2-40B4-BE49-F238E27FC236}">
                <a16:creationId xmlns:a16="http://schemas.microsoft.com/office/drawing/2014/main" id="{31B6C992-FA7D-03FC-190E-8DDDF705768A}"/>
              </a:ext>
            </a:extLst>
          </p:cNvPr>
          <p:cNvSpPr txBox="1"/>
          <p:nvPr/>
        </p:nvSpPr>
        <p:spPr>
          <a:xfrm>
            <a:off x="934720" y="1675807"/>
            <a:ext cx="4328160" cy="2031325"/>
          </a:xfrm>
          <a:prstGeom prst="rect">
            <a:avLst/>
          </a:prstGeom>
          <a:noFill/>
        </p:spPr>
        <p:txBody>
          <a:bodyPr wrap="square" rtlCol="0">
            <a:spAutoFit/>
          </a:bodyPr>
          <a:lstStyle/>
          <a:p>
            <a:r>
              <a:rPr lang="en-IN" dirty="0"/>
              <a:t>SYNTAX:</a:t>
            </a:r>
          </a:p>
          <a:p>
            <a:r>
              <a:rPr lang="en-IN" dirty="0"/>
              <a:t>covariance=</a:t>
            </a:r>
            <a:r>
              <a:rPr lang="en-IN" dirty="0" err="1"/>
              <a:t>datas.cov</a:t>
            </a:r>
            <a:r>
              <a:rPr lang="en-IN" dirty="0"/>
              <a:t>()</a:t>
            </a:r>
          </a:p>
          <a:p>
            <a:r>
              <a:rPr lang="en-IN" dirty="0" err="1"/>
              <a:t>plt.figure</a:t>
            </a:r>
            <a:r>
              <a:rPr lang="en-IN" dirty="0"/>
              <a:t>(</a:t>
            </a:r>
            <a:r>
              <a:rPr lang="en-IN" dirty="0" err="1"/>
              <a:t>figsize</a:t>
            </a:r>
            <a:r>
              <a:rPr lang="en-IN" dirty="0"/>
              <a:t>=(10,10))</a:t>
            </a:r>
          </a:p>
          <a:p>
            <a:r>
              <a:rPr lang="en-IN" dirty="0" err="1"/>
              <a:t>sns.heatmap</a:t>
            </a:r>
            <a:r>
              <a:rPr lang="en-IN" dirty="0"/>
              <a:t>(</a:t>
            </a:r>
            <a:r>
              <a:rPr lang="en-IN" dirty="0" err="1"/>
              <a:t>covariance,cbar</a:t>
            </a:r>
            <a:r>
              <a:rPr lang="en-IN" dirty="0"/>
              <a:t>=</a:t>
            </a:r>
            <a:r>
              <a:rPr lang="en-IN" dirty="0" err="1"/>
              <a:t>True,square</a:t>
            </a:r>
            <a:r>
              <a:rPr lang="en-IN" dirty="0"/>
              <a:t>=</a:t>
            </a:r>
            <a:r>
              <a:rPr lang="en-IN" dirty="0" err="1"/>
              <a:t>True,fmt</a:t>
            </a:r>
            <a:r>
              <a:rPr lang="en-IN" dirty="0"/>
              <a:t>='.1f',annot=</a:t>
            </a:r>
            <a:r>
              <a:rPr lang="en-IN" dirty="0" err="1"/>
              <a:t>True,annot_kws</a:t>
            </a:r>
            <a:r>
              <a:rPr lang="en-IN" dirty="0"/>
              <a:t>={'size':8},</a:t>
            </a:r>
            <a:r>
              <a:rPr lang="en-IN" dirty="0" err="1"/>
              <a:t>cmap</a:t>
            </a:r>
            <a:r>
              <a:rPr lang="en-IN" dirty="0"/>
              <a:t>='Blues')</a:t>
            </a:r>
          </a:p>
          <a:p>
            <a:endParaRPr lang="en-IN" dirty="0"/>
          </a:p>
        </p:txBody>
      </p:sp>
      <p:pic>
        <p:nvPicPr>
          <p:cNvPr id="7" name="Picture 6">
            <a:extLst>
              <a:ext uri="{FF2B5EF4-FFF2-40B4-BE49-F238E27FC236}">
                <a16:creationId xmlns:a16="http://schemas.microsoft.com/office/drawing/2014/main" id="{712D17EE-0D9F-5E57-6D65-B9A3F0E69F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23" y="4094480"/>
            <a:ext cx="3486897" cy="2611807"/>
          </a:xfrm>
          <a:prstGeom prst="rect">
            <a:avLst/>
          </a:prstGeom>
        </p:spPr>
      </p:pic>
    </p:spTree>
    <p:extLst>
      <p:ext uri="{BB962C8B-B14F-4D97-AF65-F5344CB8AC3E}">
        <p14:creationId xmlns:p14="http://schemas.microsoft.com/office/powerpoint/2010/main" val="18145006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62C6CAEE-B652-2639-3C8C-C9D16C123E5C}"/>
              </a:ext>
            </a:extLst>
          </p:cNvPr>
          <p:cNvPicPr>
            <a:picLocks noGrp="1" noChangeAspect="1"/>
          </p:cNvPicPr>
          <p:nvPr>
            <p:ph idx="1"/>
          </p:nvPr>
        </p:nvPicPr>
        <p:blipFill>
          <a:blip r:embed="rId2">
            <a:alphaModFix amt="76000"/>
            <a:extLst>
              <a:ext uri="{28A0092B-C50C-407E-A947-70E740481C1C}">
                <a14:useLocalDpi xmlns:a14="http://schemas.microsoft.com/office/drawing/2010/main" val="0"/>
              </a:ext>
            </a:extLst>
          </a:blip>
          <a:stretch>
            <a:fillRect/>
          </a:stretch>
        </p:blipFill>
        <p:spPr>
          <a:xfrm>
            <a:off x="0" y="-9277"/>
            <a:ext cx="12192000" cy="6867277"/>
          </a:xfrm>
        </p:spPr>
      </p:pic>
      <p:sp>
        <p:nvSpPr>
          <p:cNvPr id="5" name="Title 1">
            <a:extLst>
              <a:ext uri="{FF2B5EF4-FFF2-40B4-BE49-F238E27FC236}">
                <a16:creationId xmlns:a16="http://schemas.microsoft.com/office/drawing/2014/main" id="{DB4B0D0C-DAFB-9703-0636-F0C03CF6C059}"/>
              </a:ext>
            </a:extLst>
          </p:cNvPr>
          <p:cNvSpPr>
            <a:spLocks noGrp="1"/>
          </p:cNvSpPr>
          <p:nvPr>
            <p:ph type="title"/>
          </p:nvPr>
        </p:nvSpPr>
        <p:spPr>
          <a:xfrm>
            <a:off x="482600" y="80645"/>
            <a:ext cx="10515600" cy="1325563"/>
          </a:xfrm>
        </p:spPr>
        <p:txBody>
          <a:bodyPr/>
          <a:lstStyle/>
          <a:p>
            <a:r>
              <a:rPr lang="en-IN" b="1" dirty="0"/>
              <a:t>CORELATION MATRIX</a:t>
            </a:r>
          </a:p>
        </p:txBody>
      </p:sp>
      <p:sp>
        <p:nvSpPr>
          <p:cNvPr id="6" name="Content Placeholder 2">
            <a:extLst>
              <a:ext uri="{FF2B5EF4-FFF2-40B4-BE49-F238E27FC236}">
                <a16:creationId xmlns:a16="http://schemas.microsoft.com/office/drawing/2014/main" id="{0193D0AB-92D2-DC3C-0B6C-062093B64FB2}"/>
              </a:ext>
            </a:extLst>
          </p:cNvPr>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correlation matrix is a square matrix that shows the pairwise correlations between two or more variables in a dataset. It is a statistical tool used to examine the strength and direction of the linear relationship between different variables. The correlation matrix is often used in data analysis, research, and machine learning to identify patterns in large datasets.</a:t>
            </a:r>
          </a:p>
          <a:p>
            <a:r>
              <a:rPr lang="en-US" dirty="0"/>
              <a:t>In a correlation matrix, each variable is both correlated with itself (which results in a correlation of 1) and with all other variables in the dataset. The values in the matrix range from -1 to 1, where -1 represents a perfect negative correlation (when one variable decreases as the other increases), 0 represents no correlation, and 1 represents a perfect positive correlation (when one variable increases as the other increases).</a:t>
            </a:r>
          </a:p>
          <a:p>
            <a:r>
              <a:rPr lang="en-US" dirty="0"/>
              <a:t>The correlation matrix can be calculated using various statistical methods, such as Pearson's correlation coefficient, Spearman's rank correlation coefficient, and Kendall's tau correlation coefficient. The most commonly used method is Pearson's correlation coefficient, which measures the linear relationship between two variables.</a:t>
            </a:r>
          </a:p>
          <a:p>
            <a:r>
              <a:rPr lang="en-US" dirty="0"/>
              <a:t>Overall, the correlation matrix is a powerful tool for understanding the relationships between different variables and for analyzing large datasets in a wide range of fields.</a:t>
            </a:r>
          </a:p>
          <a:p>
            <a:endParaRPr lang="en-IN" dirty="0"/>
          </a:p>
        </p:txBody>
      </p:sp>
    </p:spTree>
    <p:extLst>
      <p:ext uri="{BB962C8B-B14F-4D97-AF65-F5344CB8AC3E}">
        <p14:creationId xmlns:p14="http://schemas.microsoft.com/office/powerpoint/2010/main" val="26096432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B7F4-E3E7-5A44-C0F6-1D3AC4F436D6}"/>
              </a:ext>
            </a:extLst>
          </p:cNvPr>
          <p:cNvSpPr>
            <a:spLocks noGrp="1"/>
          </p:cNvSpPr>
          <p:nvPr>
            <p:ph type="title"/>
          </p:nvPr>
        </p:nvSpPr>
        <p:spPr/>
        <p:txBody>
          <a:bodyPr/>
          <a:lstStyle/>
          <a:p>
            <a:r>
              <a:rPr lang="en-IN" b="1" dirty="0"/>
              <a:t>CORELATION MATRIX GRAPH</a:t>
            </a:r>
          </a:p>
        </p:txBody>
      </p:sp>
      <p:pic>
        <p:nvPicPr>
          <p:cNvPr id="5" name="Content Placeholder 4">
            <a:extLst>
              <a:ext uri="{FF2B5EF4-FFF2-40B4-BE49-F238E27FC236}">
                <a16:creationId xmlns:a16="http://schemas.microsoft.com/office/drawing/2014/main" id="{04F51C71-1F29-37D8-4EB9-8C7B311D1A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0000" y="1110262"/>
            <a:ext cx="5706541" cy="5666142"/>
          </a:xfrm>
        </p:spPr>
      </p:pic>
      <p:sp>
        <p:nvSpPr>
          <p:cNvPr id="6" name="TextBox 5">
            <a:extLst>
              <a:ext uri="{FF2B5EF4-FFF2-40B4-BE49-F238E27FC236}">
                <a16:creationId xmlns:a16="http://schemas.microsoft.com/office/drawing/2014/main" id="{8BB84907-2BEB-8B5F-02CE-E1C10E509D37}"/>
              </a:ext>
            </a:extLst>
          </p:cNvPr>
          <p:cNvSpPr txBox="1"/>
          <p:nvPr/>
        </p:nvSpPr>
        <p:spPr>
          <a:xfrm>
            <a:off x="838200" y="1674674"/>
            <a:ext cx="5059680" cy="1754326"/>
          </a:xfrm>
          <a:prstGeom prst="rect">
            <a:avLst/>
          </a:prstGeom>
          <a:noFill/>
        </p:spPr>
        <p:txBody>
          <a:bodyPr wrap="square" rtlCol="0">
            <a:spAutoFit/>
          </a:bodyPr>
          <a:lstStyle/>
          <a:p>
            <a:r>
              <a:rPr lang="en-IN" dirty="0"/>
              <a:t>SYNTAX:</a:t>
            </a:r>
          </a:p>
          <a:p>
            <a:r>
              <a:rPr lang="en-IN" dirty="0" err="1"/>
              <a:t>plt.figure</a:t>
            </a:r>
            <a:r>
              <a:rPr lang="en-IN" dirty="0"/>
              <a:t>(</a:t>
            </a:r>
            <a:r>
              <a:rPr lang="en-IN" dirty="0" err="1"/>
              <a:t>figsize</a:t>
            </a:r>
            <a:r>
              <a:rPr lang="en-IN" dirty="0"/>
              <a:t>=(10,10))</a:t>
            </a:r>
          </a:p>
          <a:p>
            <a:r>
              <a:rPr lang="en-IN" dirty="0" err="1"/>
              <a:t>sns.heatmap</a:t>
            </a:r>
            <a:r>
              <a:rPr lang="en-IN" dirty="0"/>
              <a:t>(</a:t>
            </a:r>
            <a:r>
              <a:rPr lang="en-IN" dirty="0" err="1"/>
              <a:t>corelation,cbar</a:t>
            </a:r>
            <a:r>
              <a:rPr lang="en-IN" dirty="0"/>
              <a:t>=</a:t>
            </a:r>
            <a:r>
              <a:rPr lang="en-IN" dirty="0" err="1"/>
              <a:t>True,square</a:t>
            </a:r>
            <a:r>
              <a:rPr lang="en-IN" dirty="0"/>
              <a:t>=</a:t>
            </a:r>
            <a:r>
              <a:rPr lang="en-IN" dirty="0" err="1"/>
              <a:t>True,fmt</a:t>
            </a:r>
            <a:r>
              <a:rPr lang="en-IN" dirty="0"/>
              <a:t>='.1f',annot=</a:t>
            </a:r>
            <a:r>
              <a:rPr lang="en-IN" dirty="0" err="1"/>
              <a:t>True,annot_kws</a:t>
            </a:r>
            <a:r>
              <a:rPr lang="en-IN" dirty="0"/>
              <a:t>={'size':8},</a:t>
            </a:r>
            <a:r>
              <a:rPr lang="en-IN" dirty="0" err="1"/>
              <a:t>cmap</a:t>
            </a:r>
            <a:r>
              <a:rPr lang="en-IN" dirty="0"/>
              <a:t>='Blues')</a:t>
            </a:r>
          </a:p>
          <a:p>
            <a:endParaRPr lang="en-IN" dirty="0"/>
          </a:p>
        </p:txBody>
      </p:sp>
      <p:pic>
        <p:nvPicPr>
          <p:cNvPr id="9" name="Picture 8">
            <a:extLst>
              <a:ext uri="{FF2B5EF4-FFF2-40B4-BE49-F238E27FC236}">
                <a16:creationId xmlns:a16="http://schemas.microsoft.com/office/drawing/2014/main" id="{8002644A-EC03-F6B1-E0F1-0EBF549DF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23" y="4094480"/>
            <a:ext cx="3486897" cy="2611807"/>
          </a:xfrm>
          <a:prstGeom prst="rect">
            <a:avLst/>
          </a:prstGeom>
        </p:spPr>
      </p:pic>
    </p:spTree>
    <p:extLst>
      <p:ext uri="{BB962C8B-B14F-4D97-AF65-F5344CB8AC3E}">
        <p14:creationId xmlns:p14="http://schemas.microsoft.com/office/powerpoint/2010/main" val="16557629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2E8D-FAFA-B041-0FF2-036C769E2CCA}"/>
              </a:ext>
            </a:extLst>
          </p:cNvPr>
          <p:cNvSpPr>
            <a:spLocks noGrp="1"/>
          </p:cNvSpPr>
          <p:nvPr>
            <p:ph type="title"/>
          </p:nvPr>
        </p:nvSpPr>
        <p:spPr/>
        <p:txBody>
          <a:bodyPr/>
          <a:lstStyle/>
          <a:p>
            <a:r>
              <a:rPr lang="en-US" b="1" dirty="0"/>
              <a:t>LINEAR REGRESSION</a:t>
            </a:r>
            <a:endParaRPr lang="en-IN" b="1" dirty="0"/>
          </a:p>
        </p:txBody>
      </p:sp>
      <p:sp>
        <p:nvSpPr>
          <p:cNvPr id="3" name="Content Placeholder 2">
            <a:extLst>
              <a:ext uri="{FF2B5EF4-FFF2-40B4-BE49-F238E27FC236}">
                <a16:creationId xmlns:a16="http://schemas.microsoft.com/office/drawing/2014/main" id="{47FDC66D-8464-2D0F-1F82-20F71C90FFF8}"/>
              </a:ext>
            </a:extLst>
          </p:cNvPr>
          <p:cNvSpPr>
            <a:spLocks noGrp="1"/>
          </p:cNvSpPr>
          <p:nvPr>
            <p:ph idx="1"/>
          </p:nvPr>
        </p:nvSpPr>
        <p:spPr/>
        <p:txBody>
          <a:bodyPr/>
          <a:lstStyle/>
          <a:p>
            <a:pPr marL="0" indent="0">
              <a:buNone/>
            </a:pPr>
            <a:r>
              <a:rPr lang="en-US" dirty="0"/>
              <a:t>Linear Regression is a classical statistical technique used for predicting the relationship between a dependent variable and one or more independent variables. The goal of linear regression is to fit a linear equation to the data that best represents the relationship between the variables. The equation can then be used to make predictions on new data points.</a:t>
            </a:r>
            <a:endParaRPr lang="en-IN" dirty="0"/>
          </a:p>
        </p:txBody>
      </p:sp>
      <p:grpSp>
        <p:nvGrpSpPr>
          <p:cNvPr id="4" name="Google Shape;163;p19">
            <a:extLst>
              <a:ext uri="{FF2B5EF4-FFF2-40B4-BE49-F238E27FC236}">
                <a16:creationId xmlns:a16="http://schemas.microsoft.com/office/drawing/2014/main" id="{3879879A-642C-AF96-9517-6551B788DA05}"/>
              </a:ext>
            </a:extLst>
          </p:cNvPr>
          <p:cNvGrpSpPr/>
          <p:nvPr/>
        </p:nvGrpSpPr>
        <p:grpSpPr>
          <a:xfrm rot="20847552">
            <a:off x="7443238" y="3063565"/>
            <a:ext cx="4502536" cy="4502555"/>
            <a:chOff x="2320732" y="684258"/>
            <a:chExt cx="4502536" cy="4502555"/>
          </a:xfrm>
        </p:grpSpPr>
        <p:grpSp>
          <p:nvGrpSpPr>
            <p:cNvPr id="5" name="Google Shape;164;p19">
              <a:extLst>
                <a:ext uri="{FF2B5EF4-FFF2-40B4-BE49-F238E27FC236}">
                  <a16:creationId xmlns:a16="http://schemas.microsoft.com/office/drawing/2014/main" id="{5B43D00E-8C39-CDDB-19CA-737BCE21EC87}"/>
                </a:ext>
              </a:extLst>
            </p:cNvPr>
            <p:cNvGrpSpPr/>
            <p:nvPr/>
          </p:nvGrpSpPr>
          <p:grpSpPr>
            <a:xfrm>
              <a:off x="2320732" y="684258"/>
              <a:ext cx="4502536" cy="4502555"/>
              <a:chOff x="2534100" y="533850"/>
              <a:chExt cx="4075800" cy="4075817"/>
            </a:xfrm>
          </p:grpSpPr>
          <p:sp>
            <p:nvSpPr>
              <p:cNvPr id="46" name="Google Shape;165;p19">
                <a:extLst>
                  <a:ext uri="{FF2B5EF4-FFF2-40B4-BE49-F238E27FC236}">
                    <a16:creationId xmlns:a16="http://schemas.microsoft.com/office/drawing/2014/main" id="{2B76742E-6860-3CCF-7D62-A6AA7BF6B234}"/>
                  </a:ext>
                </a:extLst>
              </p:cNvPr>
              <p:cNvSpPr/>
              <p:nvPr/>
            </p:nvSpPr>
            <p:spPr>
              <a:xfrm rot="2700000">
                <a:off x="3130987" y="1130737"/>
                <a:ext cx="2882026" cy="2882026"/>
              </a:xfrm>
              <a:prstGeom prst="arc">
                <a:avLst>
                  <a:gd name="adj1" fmla="val 16200000"/>
                  <a:gd name="adj2" fmla="val 0"/>
                </a:avLst>
              </a:prstGeom>
              <a:noFill/>
              <a:ln w="38100"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6;p19">
                <a:extLst>
                  <a:ext uri="{FF2B5EF4-FFF2-40B4-BE49-F238E27FC236}">
                    <a16:creationId xmlns:a16="http://schemas.microsoft.com/office/drawing/2014/main" id="{551EACD9-7B1B-AA56-E0DF-3F79839B519F}"/>
                  </a:ext>
                </a:extLst>
              </p:cNvPr>
              <p:cNvSpPr/>
              <p:nvPr/>
            </p:nvSpPr>
            <p:spPr>
              <a:xfrm rot="-8100000">
                <a:off x="3130987" y="1130754"/>
                <a:ext cx="2882026" cy="2882026"/>
              </a:xfrm>
              <a:prstGeom prst="arc">
                <a:avLst>
                  <a:gd name="adj1" fmla="val 16200000"/>
                  <a:gd name="adj2" fmla="val 0"/>
                </a:avLst>
              </a:prstGeom>
              <a:noFill/>
              <a:ln w="38100"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67;p19">
              <a:extLst>
                <a:ext uri="{FF2B5EF4-FFF2-40B4-BE49-F238E27FC236}">
                  <a16:creationId xmlns:a16="http://schemas.microsoft.com/office/drawing/2014/main" id="{EDBA14EE-7D77-0E0F-DBEF-39E1345C992D}"/>
                </a:ext>
              </a:extLst>
            </p:cNvPr>
            <p:cNvGrpSpPr/>
            <p:nvPr/>
          </p:nvGrpSpPr>
          <p:grpSpPr>
            <a:xfrm>
              <a:off x="3253732" y="1763585"/>
              <a:ext cx="2612943" cy="2343900"/>
              <a:chOff x="3241935" y="1399800"/>
              <a:chExt cx="2612943" cy="2343900"/>
            </a:xfrm>
          </p:grpSpPr>
          <p:sp>
            <p:nvSpPr>
              <p:cNvPr id="7" name="Google Shape;168;p19">
                <a:extLst>
                  <a:ext uri="{FF2B5EF4-FFF2-40B4-BE49-F238E27FC236}">
                    <a16:creationId xmlns:a16="http://schemas.microsoft.com/office/drawing/2014/main" id="{C3C575FB-513B-6DC0-BB18-52B5B1156FCB}"/>
                  </a:ext>
                </a:extLst>
              </p:cNvPr>
              <p:cNvSpPr/>
              <p:nvPr/>
            </p:nvSpPr>
            <p:spPr>
              <a:xfrm>
                <a:off x="3388253" y="1399800"/>
                <a:ext cx="2343900" cy="23439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69;p19">
                <a:extLst>
                  <a:ext uri="{FF2B5EF4-FFF2-40B4-BE49-F238E27FC236}">
                    <a16:creationId xmlns:a16="http://schemas.microsoft.com/office/drawing/2014/main" id="{01794B9E-17B5-CBBE-756D-FECB9D333520}"/>
                  </a:ext>
                </a:extLst>
              </p:cNvPr>
              <p:cNvGrpSpPr/>
              <p:nvPr/>
            </p:nvGrpSpPr>
            <p:grpSpPr>
              <a:xfrm>
                <a:off x="3241935" y="1596448"/>
                <a:ext cx="2612943" cy="1857686"/>
                <a:chOff x="3265529" y="1725254"/>
                <a:chExt cx="2612943" cy="1857686"/>
              </a:xfrm>
            </p:grpSpPr>
            <p:sp>
              <p:nvSpPr>
                <p:cNvPr id="9" name="Google Shape;170;p19">
                  <a:extLst>
                    <a:ext uri="{FF2B5EF4-FFF2-40B4-BE49-F238E27FC236}">
                      <a16:creationId xmlns:a16="http://schemas.microsoft.com/office/drawing/2014/main" id="{D6CDFB6D-D5FA-64F4-BF64-0671838AC80D}"/>
                    </a:ext>
                  </a:extLst>
                </p:cNvPr>
                <p:cNvSpPr/>
                <p:nvPr/>
              </p:nvSpPr>
              <p:spPr>
                <a:xfrm>
                  <a:off x="3664096" y="1889993"/>
                  <a:ext cx="481099" cy="350522"/>
                </a:xfrm>
                <a:custGeom>
                  <a:avLst/>
                  <a:gdLst/>
                  <a:ahLst/>
                  <a:cxnLst/>
                  <a:rect l="l" t="t" r="r" b="b"/>
                  <a:pathLst>
                    <a:path w="20828" h="15175" extrusionOk="0">
                      <a:moveTo>
                        <a:pt x="14214" y="0"/>
                      </a:moveTo>
                      <a:cubicBezTo>
                        <a:pt x="13647" y="0"/>
                        <a:pt x="13067" y="75"/>
                        <a:pt x="12482" y="250"/>
                      </a:cubicBezTo>
                      <a:cubicBezTo>
                        <a:pt x="4775" y="2505"/>
                        <a:pt x="339" y="8069"/>
                        <a:pt x="76" y="12769"/>
                      </a:cubicBezTo>
                      <a:cubicBezTo>
                        <a:pt x="1" y="13558"/>
                        <a:pt x="113" y="14385"/>
                        <a:pt x="339" y="15175"/>
                      </a:cubicBezTo>
                      <a:lnTo>
                        <a:pt x="20828" y="2994"/>
                      </a:lnTo>
                      <a:cubicBezTo>
                        <a:pt x="20264" y="2468"/>
                        <a:pt x="19662" y="1979"/>
                        <a:pt x="19023" y="1603"/>
                      </a:cubicBezTo>
                      <a:cubicBezTo>
                        <a:pt x="17811" y="824"/>
                        <a:pt x="16089" y="0"/>
                        <a:pt x="14214"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1;p19">
                  <a:extLst>
                    <a:ext uri="{FF2B5EF4-FFF2-40B4-BE49-F238E27FC236}">
                      <a16:creationId xmlns:a16="http://schemas.microsoft.com/office/drawing/2014/main" id="{75FD8992-5452-690C-78A4-CDED98FA1FAE}"/>
                    </a:ext>
                  </a:extLst>
                </p:cNvPr>
                <p:cNvSpPr/>
                <p:nvPr/>
              </p:nvSpPr>
              <p:spPr>
                <a:xfrm>
                  <a:off x="3664096" y="1927020"/>
                  <a:ext cx="481099" cy="313495"/>
                </a:xfrm>
                <a:custGeom>
                  <a:avLst/>
                  <a:gdLst/>
                  <a:ahLst/>
                  <a:cxnLst/>
                  <a:rect l="l" t="t" r="r" b="b"/>
                  <a:pathLst>
                    <a:path w="20828" h="13572" extrusionOk="0">
                      <a:moveTo>
                        <a:pt x="19023" y="0"/>
                      </a:moveTo>
                      <a:cubicBezTo>
                        <a:pt x="17031" y="38"/>
                        <a:pt x="15038" y="339"/>
                        <a:pt x="13159" y="902"/>
                      </a:cubicBezTo>
                      <a:cubicBezTo>
                        <a:pt x="7708" y="2481"/>
                        <a:pt x="3234" y="6128"/>
                        <a:pt x="76" y="11166"/>
                      </a:cubicBezTo>
                      <a:cubicBezTo>
                        <a:pt x="1" y="11955"/>
                        <a:pt x="113" y="12782"/>
                        <a:pt x="339" y="13572"/>
                      </a:cubicBezTo>
                      <a:lnTo>
                        <a:pt x="20828" y="1391"/>
                      </a:lnTo>
                      <a:cubicBezTo>
                        <a:pt x="20264" y="865"/>
                        <a:pt x="19662" y="376"/>
                        <a:pt x="1902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2;p19">
                  <a:extLst>
                    <a:ext uri="{FF2B5EF4-FFF2-40B4-BE49-F238E27FC236}">
                      <a16:creationId xmlns:a16="http://schemas.microsoft.com/office/drawing/2014/main" id="{67A08A35-777C-A9E6-6474-326F1225B1A4}"/>
                    </a:ext>
                  </a:extLst>
                </p:cNvPr>
                <p:cNvSpPr/>
                <p:nvPr/>
              </p:nvSpPr>
              <p:spPr>
                <a:xfrm>
                  <a:off x="4751303" y="1725254"/>
                  <a:ext cx="541894" cy="228700"/>
                </a:xfrm>
                <a:custGeom>
                  <a:avLst/>
                  <a:gdLst/>
                  <a:ahLst/>
                  <a:cxnLst/>
                  <a:rect l="l" t="t" r="r" b="b"/>
                  <a:pathLst>
                    <a:path w="23460" h="9901" extrusionOk="0">
                      <a:moveTo>
                        <a:pt x="8443" y="1"/>
                      </a:moveTo>
                      <a:cubicBezTo>
                        <a:pt x="7943" y="1"/>
                        <a:pt x="7435" y="17"/>
                        <a:pt x="6918" y="51"/>
                      </a:cubicBezTo>
                      <a:cubicBezTo>
                        <a:pt x="4324" y="201"/>
                        <a:pt x="2369" y="2043"/>
                        <a:pt x="1241" y="3547"/>
                      </a:cubicBezTo>
                      <a:cubicBezTo>
                        <a:pt x="752" y="4149"/>
                        <a:pt x="339" y="4788"/>
                        <a:pt x="1" y="5465"/>
                      </a:cubicBezTo>
                      <a:lnTo>
                        <a:pt x="23459" y="9901"/>
                      </a:lnTo>
                      <a:cubicBezTo>
                        <a:pt x="23384" y="9074"/>
                        <a:pt x="23196" y="8284"/>
                        <a:pt x="22858" y="7570"/>
                      </a:cubicBezTo>
                      <a:cubicBezTo>
                        <a:pt x="21134" y="3489"/>
                        <a:pt x="15723" y="1"/>
                        <a:pt x="844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3;p19">
                  <a:extLst>
                    <a:ext uri="{FF2B5EF4-FFF2-40B4-BE49-F238E27FC236}">
                      <a16:creationId xmlns:a16="http://schemas.microsoft.com/office/drawing/2014/main" id="{478113C2-5AD5-5BA9-55E0-999DBAD5C673}"/>
                    </a:ext>
                  </a:extLst>
                </p:cNvPr>
                <p:cNvSpPr/>
                <p:nvPr/>
              </p:nvSpPr>
              <p:spPr>
                <a:xfrm>
                  <a:off x="4751303" y="1779351"/>
                  <a:ext cx="541894" cy="174603"/>
                </a:xfrm>
                <a:custGeom>
                  <a:avLst/>
                  <a:gdLst/>
                  <a:ahLst/>
                  <a:cxnLst/>
                  <a:rect l="l" t="t" r="r" b="b"/>
                  <a:pathLst>
                    <a:path w="23460" h="7559" extrusionOk="0">
                      <a:moveTo>
                        <a:pt x="8373" y="1"/>
                      </a:moveTo>
                      <a:cubicBezTo>
                        <a:pt x="7939" y="1"/>
                        <a:pt x="7505" y="14"/>
                        <a:pt x="7068" y="40"/>
                      </a:cubicBezTo>
                      <a:cubicBezTo>
                        <a:pt x="5076" y="153"/>
                        <a:pt x="3121" y="566"/>
                        <a:pt x="1241" y="1205"/>
                      </a:cubicBezTo>
                      <a:cubicBezTo>
                        <a:pt x="752" y="1807"/>
                        <a:pt x="339" y="2446"/>
                        <a:pt x="1" y="3123"/>
                      </a:cubicBezTo>
                      <a:lnTo>
                        <a:pt x="23459" y="7559"/>
                      </a:lnTo>
                      <a:cubicBezTo>
                        <a:pt x="23384" y="6769"/>
                        <a:pt x="23196" y="5980"/>
                        <a:pt x="22858" y="5228"/>
                      </a:cubicBezTo>
                      <a:cubicBezTo>
                        <a:pt x="18520" y="1861"/>
                        <a:pt x="13573" y="1"/>
                        <a:pt x="837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4;p19">
                  <a:extLst>
                    <a:ext uri="{FF2B5EF4-FFF2-40B4-BE49-F238E27FC236}">
                      <a16:creationId xmlns:a16="http://schemas.microsoft.com/office/drawing/2014/main" id="{6E259E33-FD44-F4BE-EB0D-2260A2816038}"/>
                    </a:ext>
                  </a:extLst>
                </p:cNvPr>
                <p:cNvSpPr/>
                <p:nvPr/>
              </p:nvSpPr>
              <p:spPr>
                <a:xfrm>
                  <a:off x="3265529" y="1845459"/>
                  <a:ext cx="2612943" cy="1737481"/>
                </a:xfrm>
                <a:custGeom>
                  <a:avLst/>
                  <a:gdLst/>
                  <a:ahLst/>
                  <a:cxnLst/>
                  <a:rect l="l" t="t" r="r" b="b"/>
                  <a:pathLst>
                    <a:path w="113121" h="75220" extrusionOk="0">
                      <a:moveTo>
                        <a:pt x="63876" y="0"/>
                      </a:moveTo>
                      <a:cubicBezTo>
                        <a:pt x="63107" y="0"/>
                        <a:pt x="62341" y="12"/>
                        <a:pt x="61579" y="35"/>
                      </a:cubicBezTo>
                      <a:cubicBezTo>
                        <a:pt x="60978" y="35"/>
                        <a:pt x="60339" y="73"/>
                        <a:pt x="59700" y="110"/>
                      </a:cubicBezTo>
                      <a:cubicBezTo>
                        <a:pt x="56767" y="185"/>
                        <a:pt x="53835" y="524"/>
                        <a:pt x="50940" y="1050"/>
                      </a:cubicBezTo>
                      <a:cubicBezTo>
                        <a:pt x="48008" y="1539"/>
                        <a:pt x="45151" y="2253"/>
                        <a:pt x="42369" y="3193"/>
                      </a:cubicBezTo>
                      <a:cubicBezTo>
                        <a:pt x="41767" y="3343"/>
                        <a:pt x="41166" y="3531"/>
                        <a:pt x="40564" y="3757"/>
                      </a:cubicBezTo>
                      <a:cubicBezTo>
                        <a:pt x="30038" y="7253"/>
                        <a:pt x="19361" y="13381"/>
                        <a:pt x="13985" y="21050"/>
                      </a:cubicBezTo>
                      <a:cubicBezTo>
                        <a:pt x="0" y="41008"/>
                        <a:pt x="13993" y="75219"/>
                        <a:pt x="26775" y="75219"/>
                      </a:cubicBezTo>
                      <a:cubicBezTo>
                        <a:pt x="27188" y="75219"/>
                        <a:pt x="27599" y="75183"/>
                        <a:pt x="28008" y="75111"/>
                      </a:cubicBezTo>
                      <a:cubicBezTo>
                        <a:pt x="41090" y="72817"/>
                        <a:pt x="37594" y="52855"/>
                        <a:pt x="46316" y="51313"/>
                      </a:cubicBezTo>
                      <a:lnTo>
                        <a:pt x="59399" y="49020"/>
                      </a:lnTo>
                      <a:lnTo>
                        <a:pt x="72482" y="46689"/>
                      </a:lnTo>
                      <a:cubicBezTo>
                        <a:pt x="72806" y="46632"/>
                        <a:pt x="73124" y="46604"/>
                        <a:pt x="73435" y="46604"/>
                      </a:cubicBezTo>
                      <a:cubicBezTo>
                        <a:pt x="81023" y="46604"/>
                        <a:pt x="84755" y="63001"/>
                        <a:pt x="95761" y="63001"/>
                      </a:cubicBezTo>
                      <a:cubicBezTo>
                        <a:pt x="96420" y="63001"/>
                        <a:pt x="97106" y="62942"/>
                        <a:pt x="97820" y="62817"/>
                      </a:cubicBezTo>
                      <a:cubicBezTo>
                        <a:pt x="110903" y="60524"/>
                        <a:pt x="113121" y="21652"/>
                        <a:pt x="92482" y="7178"/>
                      </a:cubicBezTo>
                      <a:cubicBezTo>
                        <a:pt x="85337" y="2170"/>
                        <a:pt x="74343" y="0"/>
                        <a:pt x="63876" y="0"/>
                      </a:cubicBez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5;p19">
                  <a:extLst>
                    <a:ext uri="{FF2B5EF4-FFF2-40B4-BE49-F238E27FC236}">
                      <a16:creationId xmlns:a16="http://schemas.microsoft.com/office/drawing/2014/main" id="{8AC5D88F-9187-BC63-8423-2231B88CC0CE}"/>
                    </a:ext>
                  </a:extLst>
                </p:cNvPr>
                <p:cNvSpPr/>
                <p:nvPr/>
              </p:nvSpPr>
              <p:spPr>
                <a:xfrm>
                  <a:off x="3425302" y="1888977"/>
                  <a:ext cx="2335944" cy="1650514"/>
                </a:xfrm>
                <a:custGeom>
                  <a:avLst/>
                  <a:gdLst/>
                  <a:ahLst/>
                  <a:cxnLst/>
                  <a:rect l="l" t="t" r="r" b="b"/>
                  <a:pathLst>
                    <a:path w="101129" h="71455" extrusionOk="0">
                      <a:moveTo>
                        <a:pt x="56861" y="1"/>
                      </a:moveTo>
                      <a:cubicBezTo>
                        <a:pt x="56157" y="1"/>
                        <a:pt x="55449" y="11"/>
                        <a:pt x="54737" y="31"/>
                      </a:cubicBezTo>
                      <a:cubicBezTo>
                        <a:pt x="54136" y="31"/>
                        <a:pt x="53534" y="68"/>
                        <a:pt x="52858" y="106"/>
                      </a:cubicBezTo>
                      <a:cubicBezTo>
                        <a:pt x="47143" y="294"/>
                        <a:pt x="41467" y="1309"/>
                        <a:pt x="36016" y="3076"/>
                      </a:cubicBezTo>
                      <a:cubicBezTo>
                        <a:pt x="35414" y="3264"/>
                        <a:pt x="34850" y="3414"/>
                        <a:pt x="34249" y="3640"/>
                      </a:cubicBezTo>
                      <a:cubicBezTo>
                        <a:pt x="22820" y="7437"/>
                        <a:pt x="13233" y="13640"/>
                        <a:pt x="8609" y="20219"/>
                      </a:cubicBezTo>
                      <a:cubicBezTo>
                        <a:pt x="0" y="32550"/>
                        <a:pt x="2519" y="51986"/>
                        <a:pt x="9925" y="63640"/>
                      </a:cubicBezTo>
                      <a:cubicBezTo>
                        <a:pt x="13096" y="68637"/>
                        <a:pt x="16772" y="71455"/>
                        <a:pt x="19940" y="71455"/>
                      </a:cubicBezTo>
                      <a:cubicBezTo>
                        <a:pt x="20228" y="71455"/>
                        <a:pt x="20511" y="71431"/>
                        <a:pt x="20790" y="71384"/>
                      </a:cubicBezTo>
                      <a:cubicBezTo>
                        <a:pt x="26880" y="70294"/>
                        <a:pt x="28797" y="64430"/>
                        <a:pt x="30640" y="58790"/>
                      </a:cubicBezTo>
                      <a:cubicBezTo>
                        <a:pt x="32106" y="54392"/>
                        <a:pt x="33609" y="49843"/>
                        <a:pt x="37256" y="48114"/>
                      </a:cubicBezTo>
                      <a:cubicBezTo>
                        <a:pt x="37858" y="47850"/>
                        <a:pt x="38459" y="47663"/>
                        <a:pt x="39061" y="47587"/>
                      </a:cubicBezTo>
                      <a:lnTo>
                        <a:pt x="65264" y="42963"/>
                      </a:lnTo>
                      <a:cubicBezTo>
                        <a:pt x="65715" y="42879"/>
                        <a:pt x="66187" y="42836"/>
                        <a:pt x="66665" y="42836"/>
                      </a:cubicBezTo>
                      <a:cubicBezTo>
                        <a:pt x="66824" y="42836"/>
                        <a:pt x="66984" y="42841"/>
                        <a:pt x="67143" y="42850"/>
                      </a:cubicBezTo>
                      <a:cubicBezTo>
                        <a:pt x="71166" y="43189"/>
                        <a:pt x="74136" y="46948"/>
                        <a:pt x="76993" y="50632"/>
                      </a:cubicBezTo>
                      <a:cubicBezTo>
                        <a:pt x="80330" y="54889"/>
                        <a:pt x="83759" y="59237"/>
                        <a:pt x="88902" y="59237"/>
                      </a:cubicBezTo>
                      <a:cubicBezTo>
                        <a:pt x="89437" y="59237"/>
                        <a:pt x="89990" y="59190"/>
                        <a:pt x="90565" y="59091"/>
                      </a:cubicBezTo>
                      <a:cubicBezTo>
                        <a:pt x="93873" y="58490"/>
                        <a:pt x="96692" y="54392"/>
                        <a:pt x="98121" y="48114"/>
                      </a:cubicBezTo>
                      <a:cubicBezTo>
                        <a:pt x="101129" y="34617"/>
                        <a:pt x="96843" y="15482"/>
                        <a:pt x="84512" y="6835"/>
                      </a:cubicBezTo>
                      <a:cubicBezTo>
                        <a:pt x="78321" y="2519"/>
                        <a:pt x="68102" y="1"/>
                        <a:pt x="56861"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6;p19">
                  <a:extLst>
                    <a:ext uri="{FF2B5EF4-FFF2-40B4-BE49-F238E27FC236}">
                      <a16:creationId xmlns:a16="http://schemas.microsoft.com/office/drawing/2014/main" id="{E3C7060F-1B3C-E878-9844-7795BCCC2EB8}"/>
                    </a:ext>
                  </a:extLst>
                </p:cNvPr>
                <p:cNvSpPr/>
                <p:nvPr/>
              </p:nvSpPr>
              <p:spPr>
                <a:xfrm>
                  <a:off x="3463507" y="2539227"/>
                  <a:ext cx="2343774" cy="1043666"/>
                </a:xfrm>
                <a:custGeom>
                  <a:avLst/>
                  <a:gdLst/>
                  <a:ahLst/>
                  <a:cxnLst/>
                  <a:rect l="l" t="t" r="r" b="b"/>
                  <a:pathLst>
                    <a:path w="101468" h="45183" extrusionOk="0">
                      <a:moveTo>
                        <a:pt x="98008" y="0"/>
                      </a:moveTo>
                      <a:cubicBezTo>
                        <a:pt x="99775" y="13722"/>
                        <a:pt x="95866" y="26842"/>
                        <a:pt x="88422" y="28158"/>
                      </a:cubicBezTo>
                      <a:cubicBezTo>
                        <a:pt x="87701" y="28286"/>
                        <a:pt x="87009" y="28346"/>
                        <a:pt x="86344" y="28346"/>
                      </a:cubicBezTo>
                      <a:cubicBezTo>
                        <a:pt x="75839" y="28346"/>
                        <a:pt x="71966" y="13341"/>
                        <a:pt x="65001" y="12068"/>
                      </a:cubicBezTo>
                      <a:cubicBezTo>
                        <a:pt x="64681" y="11993"/>
                        <a:pt x="64362" y="11955"/>
                        <a:pt x="64042" y="11955"/>
                      </a:cubicBezTo>
                      <a:cubicBezTo>
                        <a:pt x="63723" y="11955"/>
                        <a:pt x="63403" y="11993"/>
                        <a:pt x="63083" y="12068"/>
                      </a:cubicBezTo>
                      <a:lnTo>
                        <a:pt x="50001" y="14361"/>
                      </a:lnTo>
                      <a:lnTo>
                        <a:pt x="36918" y="16654"/>
                      </a:lnTo>
                      <a:cubicBezTo>
                        <a:pt x="36279" y="16767"/>
                        <a:pt x="35677" y="16993"/>
                        <a:pt x="35113" y="17293"/>
                      </a:cubicBezTo>
                      <a:cubicBezTo>
                        <a:pt x="28647" y="21128"/>
                        <a:pt x="30715" y="38346"/>
                        <a:pt x="18610" y="40451"/>
                      </a:cubicBezTo>
                      <a:cubicBezTo>
                        <a:pt x="18204" y="40523"/>
                        <a:pt x="17797" y="40559"/>
                        <a:pt x="17388" y="40559"/>
                      </a:cubicBezTo>
                      <a:cubicBezTo>
                        <a:pt x="10322" y="40559"/>
                        <a:pt x="2843" y="30049"/>
                        <a:pt x="0" y="17256"/>
                      </a:cubicBezTo>
                      <a:lnTo>
                        <a:pt x="0" y="17256"/>
                      </a:lnTo>
                      <a:cubicBezTo>
                        <a:pt x="1895" y="32018"/>
                        <a:pt x="10280" y="45183"/>
                        <a:pt x="18210" y="45183"/>
                      </a:cubicBezTo>
                      <a:cubicBezTo>
                        <a:pt x="18620" y="45183"/>
                        <a:pt x="19030" y="45148"/>
                        <a:pt x="19437" y="45076"/>
                      </a:cubicBezTo>
                      <a:cubicBezTo>
                        <a:pt x="31504" y="42970"/>
                        <a:pt x="29437" y="25752"/>
                        <a:pt x="35940" y="21955"/>
                      </a:cubicBezTo>
                      <a:cubicBezTo>
                        <a:pt x="36504" y="21617"/>
                        <a:pt x="37106" y="21391"/>
                        <a:pt x="37745" y="21278"/>
                      </a:cubicBezTo>
                      <a:lnTo>
                        <a:pt x="50828" y="18985"/>
                      </a:lnTo>
                      <a:lnTo>
                        <a:pt x="63911" y="16654"/>
                      </a:lnTo>
                      <a:cubicBezTo>
                        <a:pt x="64211" y="16598"/>
                        <a:pt x="64531" y="16570"/>
                        <a:pt x="64855" y="16570"/>
                      </a:cubicBezTo>
                      <a:cubicBezTo>
                        <a:pt x="65179" y="16570"/>
                        <a:pt x="65508" y="16598"/>
                        <a:pt x="65828" y="16654"/>
                      </a:cubicBezTo>
                      <a:cubicBezTo>
                        <a:pt x="72758" y="17963"/>
                        <a:pt x="76661" y="32970"/>
                        <a:pt x="87171" y="32970"/>
                      </a:cubicBezTo>
                      <a:cubicBezTo>
                        <a:pt x="87836" y="32970"/>
                        <a:pt x="88528" y="32910"/>
                        <a:pt x="89249" y="32782"/>
                      </a:cubicBezTo>
                      <a:cubicBezTo>
                        <a:pt x="97520" y="31316"/>
                        <a:pt x="101467" y="15263"/>
                        <a:pt x="98008"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p19">
                  <a:extLst>
                    <a:ext uri="{FF2B5EF4-FFF2-40B4-BE49-F238E27FC236}">
                      <a16:creationId xmlns:a16="http://schemas.microsoft.com/office/drawing/2014/main" id="{E1A47EB8-D167-53CC-AEC6-7126FF8EF98C}"/>
                    </a:ext>
                  </a:extLst>
                </p:cNvPr>
                <p:cNvSpPr/>
                <p:nvPr/>
              </p:nvSpPr>
              <p:spPr>
                <a:xfrm>
                  <a:off x="4203357" y="1846244"/>
                  <a:ext cx="497614" cy="270462"/>
                </a:xfrm>
                <a:custGeom>
                  <a:avLst/>
                  <a:gdLst/>
                  <a:ahLst/>
                  <a:cxnLst/>
                  <a:rect l="l" t="t" r="r" b="b"/>
                  <a:pathLst>
                    <a:path w="21543" h="11709" extrusionOk="0">
                      <a:moveTo>
                        <a:pt x="21016" y="1"/>
                      </a:moveTo>
                      <a:cubicBezTo>
                        <a:pt x="20377" y="39"/>
                        <a:pt x="19738" y="39"/>
                        <a:pt x="19136" y="76"/>
                      </a:cubicBezTo>
                      <a:cubicBezTo>
                        <a:pt x="16204" y="151"/>
                        <a:pt x="13234" y="490"/>
                        <a:pt x="10339" y="1016"/>
                      </a:cubicBezTo>
                      <a:cubicBezTo>
                        <a:pt x="7444" y="1505"/>
                        <a:pt x="4587" y="2219"/>
                        <a:pt x="1768" y="3159"/>
                      </a:cubicBezTo>
                      <a:cubicBezTo>
                        <a:pt x="1166" y="3309"/>
                        <a:pt x="602" y="3497"/>
                        <a:pt x="1" y="3723"/>
                      </a:cubicBezTo>
                      <a:cubicBezTo>
                        <a:pt x="1232" y="8482"/>
                        <a:pt x="5557" y="11709"/>
                        <a:pt x="10341" y="11709"/>
                      </a:cubicBezTo>
                      <a:cubicBezTo>
                        <a:pt x="10961" y="11709"/>
                        <a:pt x="11589" y="11655"/>
                        <a:pt x="12219" y="11542"/>
                      </a:cubicBezTo>
                      <a:cubicBezTo>
                        <a:pt x="17708" y="10603"/>
                        <a:pt x="21542" y="5565"/>
                        <a:pt x="21016"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p19">
                  <a:extLst>
                    <a:ext uri="{FF2B5EF4-FFF2-40B4-BE49-F238E27FC236}">
                      <a16:creationId xmlns:a16="http://schemas.microsoft.com/office/drawing/2014/main" id="{B51DFD11-6409-7633-096B-E39F5C154BFB}"/>
                    </a:ext>
                  </a:extLst>
                </p:cNvPr>
                <p:cNvSpPr/>
                <p:nvPr/>
              </p:nvSpPr>
              <p:spPr>
                <a:xfrm>
                  <a:off x="4300625" y="2744736"/>
                  <a:ext cx="639140" cy="286008"/>
                </a:xfrm>
                <a:custGeom>
                  <a:avLst/>
                  <a:gdLst/>
                  <a:ahLst/>
                  <a:cxnLst/>
                  <a:rect l="l" t="t" r="r" b="b"/>
                  <a:pathLst>
                    <a:path w="27670" h="12382" extrusionOk="0">
                      <a:moveTo>
                        <a:pt x="22777" y="1"/>
                      </a:moveTo>
                      <a:cubicBezTo>
                        <a:pt x="22475" y="1"/>
                        <a:pt x="22151" y="28"/>
                        <a:pt x="21805" y="88"/>
                      </a:cubicBezTo>
                      <a:lnTo>
                        <a:pt x="4361" y="3171"/>
                      </a:lnTo>
                      <a:cubicBezTo>
                        <a:pt x="4361" y="3171"/>
                        <a:pt x="0" y="3923"/>
                        <a:pt x="790" y="8284"/>
                      </a:cubicBezTo>
                      <a:lnTo>
                        <a:pt x="1504" y="12381"/>
                      </a:lnTo>
                      <a:lnTo>
                        <a:pt x="14587" y="10088"/>
                      </a:lnTo>
                      <a:lnTo>
                        <a:pt x="27670" y="7757"/>
                      </a:lnTo>
                      <a:lnTo>
                        <a:pt x="26955" y="3697"/>
                      </a:lnTo>
                      <a:cubicBezTo>
                        <a:pt x="26955" y="3697"/>
                        <a:pt x="26286" y="1"/>
                        <a:pt x="2277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9;p19">
                  <a:extLst>
                    <a:ext uri="{FF2B5EF4-FFF2-40B4-BE49-F238E27FC236}">
                      <a16:creationId xmlns:a16="http://schemas.microsoft.com/office/drawing/2014/main" id="{E9865D8F-B525-C9A0-394C-5EBA08177099}"/>
                    </a:ext>
                  </a:extLst>
                </p:cNvPr>
                <p:cNvSpPr/>
                <p:nvPr/>
              </p:nvSpPr>
              <p:spPr>
                <a:xfrm>
                  <a:off x="4244172" y="1848000"/>
                  <a:ext cx="415984" cy="231333"/>
                </a:xfrm>
                <a:custGeom>
                  <a:avLst/>
                  <a:gdLst/>
                  <a:ahLst/>
                  <a:cxnLst/>
                  <a:rect l="l" t="t" r="r" b="b"/>
                  <a:pathLst>
                    <a:path w="18009" h="10015" extrusionOk="0">
                      <a:moveTo>
                        <a:pt x="17369" y="0"/>
                      </a:moveTo>
                      <a:cubicBezTo>
                        <a:pt x="11467" y="188"/>
                        <a:pt x="5602" y="1241"/>
                        <a:pt x="1" y="3045"/>
                      </a:cubicBezTo>
                      <a:cubicBezTo>
                        <a:pt x="872" y="7202"/>
                        <a:pt x="4554" y="10014"/>
                        <a:pt x="8647" y="10014"/>
                      </a:cubicBezTo>
                      <a:cubicBezTo>
                        <a:pt x="9144" y="10014"/>
                        <a:pt x="9647" y="9973"/>
                        <a:pt x="10151" y="9887"/>
                      </a:cubicBezTo>
                      <a:cubicBezTo>
                        <a:pt x="14813" y="9060"/>
                        <a:pt x="18008" y="4699"/>
                        <a:pt x="173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0;p19">
                  <a:extLst>
                    <a:ext uri="{FF2B5EF4-FFF2-40B4-BE49-F238E27FC236}">
                      <a16:creationId xmlns:a16="http://schemas.microsoft.com/office/drawing/2014/main" id="{BD9C0C0C-5F5D-1818-33B0-9F9859247BF2}"/>
                    </a:ext>
                  </a:extLst>
                </p:cNvPr>
                <p:cNvSpPr/>
                <p:nvPr/>
              </p:nvSpPr>
              <p:spPr>
                <a:xfrm>
                  <a:off x="4676625" y="2511047"/>
                  <a:ext cx="344771" cy="301253"/>
                </a:xfrm>
                <a:custGeom>
                  <a:avLst/>
                  <a:gdLst/>
                  <a:ahLst/>
                  <a:cxnLst/>
                  <a:rect l="l" t="t" r="r" b="b"/>
                  <a:pathLst>
                    <a:path w="14926" h="13042" extrusionOk="0">
                      <a:moveTo>
                        <a:pt x="7482" y="0"/>
                      </a:moveTo>
                      <a:cubicBezTo>
                        <a:pt x="6345" y="0"/>
                        <a:pt x="5191" y="296"/>
                        <a:pt x="4136" y="919"/>
                      </a:cubicBezTo>
                      <a:cubicBezTo>
                        <a:pt x="1053" y="2761"/>
                        <a:pt x="0" y="6746"/>
                        <a:pt x="1843" y="9867"/>
                      </a:cubicBezTo>
                      <a:cubicBezTo>
                        <a:pt x="3062" y="11907"/>
                        <a:pt x="5236" y="13042"/>
                        <a:pt x="7461" y="13042"/>
                      </a:cubicBezTo>
                      <a:cubicBezTo>
                        <a:pt x="8598" y="13042"/>
                        <a:pt x="9748" y="12745"/>
                        <a:pt x="10790" y="12122"/>
                      </a:cubicBezTo>
                      <a:cubicBezTo>
                        <a:pt x="13910" y="10318"/>
                        <a:pt x="14925" y="6295"/>
                        <a:pt x="13083" y="3175"/>
                      </a:cubicBezTo>
                      <a:cubicBezTo>
                        <a:pt x="11864" y="1135"/>
                        <a:pt x="9706" y="0"/>
                        <a:pt x="7482" y="0"/>
                      </a:cubicBezTo>
                      <a:close/>
                    </a:path>
                  </a:pathLst>
                </a:custGeom>
                <a:solidFill>
                  <a:srgbClr val="69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1;p19">
                  <a:extLst>
                    <a:ext uri="{FF2B5EF4-FFF2-40B4-BE49-F238E27FC236}">
                      <a16:creationId xmlns:a16="http://schemas.microsoft.com/office/drawing/2014/main" id="{45FFDD75-8666-6567-867A-12BFB82232DC}"/>
                    </a:ext>
                  </a:extLst>
                </p:cNvPr>
                <p:cNvSpPr/>
                <p:nvPr/>
              </p:nvSpPr>
              <p:spPr>
                <a:xfrm>
                  <a:off x="4693926" y="2550407"/>
                  <a:ext cx="288387" cy="243206"/>
                </a:xfrm>
                <a:custGeom>
                  <a:avLst/>
                  <a:gdLst/>
                  <a:ahLst/>
                  <a:cxnLst/>
                  <a:rect l="l" t="t" r="r" b="b"/>
                  <a:pathLst>
                    <a:path w="12485" h="10529" extrusionOk="0">
                      <a:moveTo>
                        <a:pt x="6589" y="1"/>
                      </a:moveTo>
                      <a:cubicBezTo>
                        <a:pt x="4805" y="1"/>
                        <a:pt x="3012" y="887"/>
                        <a:pt x="1996" y="2749"/>
                      </a:cubicBezTo>
                      <a:cubicBezTo>
                        <a:pt x="1" y="6374"/>
                        <a:pt x="2800" y="10528"/>
                        <a:pt x="6570" y="10528"/>
                      </a:cubicBezTo>
                      <a:cubicBezTo>
                        <a:pt x="7061" y="10528"/>
                        <a:pt x="7570" y="10458"/>
                        <a:pt x="8086" y="10306"/>
                      </a:cubicBezTo>
                      <a:cubicBezTo>
                        <a:pt x="10906" y="9479"/>
                        <a:pt x="12485" y="6584"/>
                        <a:pt x="11658" y="3802"/>
                      </a:cubicBezTo>
                      <a:cubicBezTo>
                        <a:pt x="10934" y="1322"/>
                        <a:pt x="8768" y="1"/>
                        <a:pt x="658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2;p19">
                  <a:extLst>
                    <a:ext uri="{FF2B5EF4-FFF2-40B4-BE49-F238E27FC236}">
                      <a16:creationId xmlns:a16="http://schemas.microsoft.com/office/drawing/2014/main" id="{92D2522B-A1D5-E84E-7CC3-D16C3A78FCB7}"/>
                    </a:ext>
                  </a:extLst>
                </p:cNvPr>
                <p:cNvSpPr/>
                <p:nvPr/>
              </p:nvSpPr>
              <p:spPr>
                <a:xfrm>
                  <a:off x="4730468" y="2571080"/>
                  <a:ext cx="117503" cy="142519"/>
                </a:xfrm>
                <a:custGeom>
                  <a:avLst/>
                  <a:gdLst/>
                  <a:ahLst/>
                  <a:cxnLst/>
                  <a:rect l="l" t="t" r="r" b="b"/>
                  <a:pathLst>
                    <a:path w="5087" h="6170" extrusionOk="0">
                      <a:moveTo>
                        <a:pt x="4046" y="0"/>
                      </a:moveTo>
                      <a:cubicBezTo>
                        <a:pt x="3957" y="0"/>
                        <a:pt x="3861" y="16"/>
                        <a:pt x="3760" y="50"/>
                      </a:cubicBezTo>
                      <a:cubicBezTo>
                        <a:pt x="1391" y="726"/>
                        <a:pt x="0" y="3245"/>
                        <a:pt x="715" y="5651"/>
                      </a:cubicBezTo>
                      <a:cubicBezTo>
                        <a:pt x="808" y="5961"/>
                        <a:pt x="1105" y="6169"/>
                        <a:pt x="1439" y="6169"/>
                      </a:cubicBezTo>
                      <a:cubicBezTo>
                        <a:pt x="1510" y="6169"/>
                        <a:pt x="1582" y="6160"/>
                        <a:pt x="1654" y="6140"/>
                      </a:cubicBezTo>
                      <a:cubicBezTo>
                        <a:pt x="2030" y="6027"/>
                        <a:pt x="2256" y="5614"/>
                        <a:pt x="2143" y="5200"/>
                      </a:cubicBezTo>
                      <a:cubicBezTo>
                        <a:pt x="1692" y="3621"/>
                        <a:pt x="2594" y="1929"/>
                        <a:pt x="4173" y="1478"/>
                      </a:cubicBezTo>
                      <a:cubicBezTo>
                        <a:pt x="5087" y="1241"/>
                        <a:pt x="4843" y="0"/>
                        <a:pt x="4046"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3;p19">
                  <a:extLst>
                    <a:ext uri="{FF2B5EF4-FFF2-40B4-BE49-F238E27FC236}">
                      <a16:creationId xmlns:a16="http://schemas.microsoft.com/office/drawing/2014/main" id="{EF74E665-EF17-C80E-4473-03A65795469F}"/>
                    </a:ext>
                  </a:extLst>
                </p:cNvPr>
                <p:cNvSpPr/>
                <p:nvPr/>
              </p:nvSpPr>
              <p:spPr>
                <a:xfrm>
                  <a:off x="4164274" y="2610556"/>
                  <a:ext cx="343916" cy="301992"/>
                </a:xfrm>
                <a:custGeom>
                  <a:avLst/>
                  <a:gdLst/>
                  <a:ahLst/>
                  <a:cxnLst/>
                  <a:rect l="l" t="t" r="r" b="b"/>
                  <a:pathLst>
                    <a:path w="14889" h="13074" extrusionOk="0">
                      <a:moveTo>
                        <a:pt x="7426" y="1"/>
                      </a:moveTo>
                      <a:cubicBezTo>
                        <a:pt x="6190" y="1"/>
                        <a:pt x="4942" y="352"/>
                        <a:pt x="3836" y="1085"/>
                      </a:cubicBezTo>
                      <a:cubicBezTo>
                        <a:pt x="828" y="3078"/>
                        <a:pt x="1" y="7138"/>
                        <a:pt x="1993" y="10145"/>
                      </a:cubicBezTo>
                      <a:cubicBezTo>
                        <a:pt x="3251" y="12044"/>
                        <a:pt x="5333" y="13073"/>
                        <a:pt x="7454" y="13073"/>
                      </a:cubicBezTo>
                      <a:cubicBezTo>
                        <a:pt x="8692" y="13073"/>
                        <a:pt x="9945" y="12722"/>
                        <a:pt x="11054" y="11987"/>
                      </a:cubicBezTo>
                      <a:cubicBezTo>
                        <a:pt x="14061" y="9995"/>
                        <a:pt x="14888" y="5972"/>
                        <a:pt x="12896" y="2965"/>
                      </a:cubicBezTo>
                      <a:cubicBezTo>
                        <a:pt x="11636" y="1040"/>
                        <a:pt x="9550" y="1"/>
                        <a:pt x="7426" y="1"/>
                      </a:cubicBezTo>
                      <a:close/>
                    </a:path>
                  </a:pathLst>
                </a:custGeom>
                <a:solidFill>
                  <a:srgbClr val="69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4;p19">
                  <a:extLst>
                    <a:ext uri="{FF2B5EF4-FFF2-40B4-BE49-F238E27FC236}">
                      <a16:creationId xmlns:a16="http://schemas.microsoft.com/office/drawing/2014/main" id="{17B814A5-D44C-F43E-60A2-5B49150A6C47}"/>
                    </a:ext>
                  </a:extLst>
                </p:cNvPr>
                <p:cNvSpPr/>
                <p:nvPr/>
              </p:nvSpPr>
              <p:spPr>
                <a:xfrm>
                  <a:off x="4183330" y="2640214"/>
                  <a:ext cx="288387" cy="243691"/>
                </a:xfrm>
                <a:custGeom>
                  <a:avLst/>
                  <a:gdLst/>
                  <a:ahLst/>
                  <a:cxnLst/>
                  <a:rect l="l" t="t" r="r" b="b"/>
                  <a:pathLst>
                    <a:path w="12485" h="10550" extrusionOk="0">
                      <a:moveTo>
                        <a:pt x="6599" y="0"/>
                      </a:moveTo>
                      <a:cubicBezTo>
                        <a:pt x="4811" y="0"/>
                        <a:pt x="3013" y="885"/>
                        <a:pt x="1995" y="2733"/>
                      </a:cubicBezTo>
                      <a:cubicBezTo>
                        <a:pt x="0" y="6392"/>
                        <a:pt x="2800" y="10550"/>
                        <a:pt x="6570" y="10550"/>
                      </a:cubicBezTo>
                      <a:cubicBezTo>
                        <a:pt x="7061" y="10550"/>
                        <a:pt x="7570" y="10479"/>
                        <a:pt x="8086" y="10327"/>
                      </a:cubicBezTo>
                      <a:cubicBezTo>
                        <a:pt x="10905" y="9500"/>
                        <a:pt x="12484" y="6568"/>
                        <a:pt x="11657" y="3786"/>
                      </a:cubicBezTo>
                      <a:cubicBezTo>
                        <a:pt x="10935" y="1310"/>
                        <a:pt x="8774" y="0"/>
                        <a:pt x="659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5;p19">
                  <a:extLst>
                    <a:ext uri="{FF2B5EF4-FFF2-40B4-BE49-F238E27FC236}">
                      <a16:creationId xmlns:a16="http://schemas.microsoft.com/office/drawing/2014/main" id="{991548DE-1648-68E2-F328-25AE4D44B77D}"/>
                    </a:ext>
                  </a:extLst>
                </p:cNvPr>
                <p:cNvSpPr/>
                <p:nvPr/>
              </p:nvSpPr>
              <p:spPr>
                <a:xfrm>
                  <a:off x="4219849" y="2660911"/>
                  <a:ext cx="116325" cy="142981"/>
                </a:xfrm>
                <a:custGeom>
                  <a:avLst/>
                  <a:gdLst/>
                  <a:ahLst/>
                  <a:cxnLst/>
                  <a:rect l="l" t="t" r="r" b="b"/>
                  <a:pathLst>
                    <a:path w="5036" h="6190" extrusionOk="0">
                      <a:moveTo>
                        <a:pt x="3985" y="1"/>
                      </a:moveTo>
                      <a:cubicBezTo>
                        <a:pt x="3914" y="1"/>
                        <a:pt x="3839" y="11"/>
                        <a:pt x="3760" y="33"/>
                      </a:cubicBezTo>
                      <a:cubicBezTo>
                        <a:pt x="1392" y="747"/>
                        <a:pt x="1" y="3266"/>
                        <a:pt x="715" y="5634"/>
                      </a:cubicBezTo>
                      <a:cubicBezTo>
                        <a:pt x="808" y="5976"/>
                        <a:pt x="1107" y="6190"/>
                        <a:pt x="1442" y="6190"/>
                      </a:cubicBezTo>
                      <a:cubicBezTo>
                        <a:pt x="1512" y="6190"/>
                        <a:pt x="1583" y="6180"/>
                        <a:pt x="1655" y="6161"/>
                      </a:cubicBezTo>
                      <a:cubicBezTo>
                        <a:pt x="2031" y="6048"/>
                        <a:pt x="2257" y="5597"/>
                        <a:pt x="2144" y="5221"/>
                      </a:cubicBezTo>
                      <a:cubicBezTo>
                        <a:pt x="1693" y="3604"/>
                        <a:pt x="2595" y="1950"/>
                        <a:pt x="4174" y="1499"/>
                      </a:cubicBezTo>
                      <a:cubicBezTo>
                        <a:pt x="5035" y="1223"/>
                        <a:pt x="4760" y="1"/>
                        <a:pt x="3985"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6;p19">
                  <a:extLst>
                    <a:ext uri="{FF2B5EF4-FFF2-40B4-BE49-F238E27FC236}">
                      <a16:creationId xmlns:a16="http://schemas.microsoft.com/office/drawing/2014/main" id="{A43DD45E-B26E-0137-83D4-DC6A5AACC857}"/>
                    </a:ext>
                  </a:extLst>
                </p:cNvPr>
                <p:cNvSpPr/>
                <p:nvPr/>
              </p:nvSpPr>
              <p:spPr>
                <a:xfrm>
                  <a:off x="3645871" y="2349241"/>
                  <a:ext cx="499324" cy="472899"/>
                </a:xfrm>
                <a:custGeom>
                  <a:avLst/>
                  <a:gdLst/>
                  <a:ahLst/>
                  <a:cxnLst/>
                  <a:rect l="l" t="t" r="r" b="b"/>
                  <a:pathLst>
                    <a:path w="21617" h="20473" extrusionOk="0">
                      <a:moveTo>
                        <a:pt x="10794" y="1"/>
                      </a:moveTo>
                      <a:cubicBezTo>
                        <a:pt x="5668" y="1"/>
                        <a:pt x="1234" y="3878"/>
                        <a:pt x="639" y="9090"/>
                      </a:cubicBezTo>
                      <a:cubicBezTo>
                        <a:pt x="0" y="14691"/>
                        <a:pt x="4023" y="19767"/>
                        <a:pt x="9662" y="20406"/>
                      </a:cubicBezTo>
                      <a:cubicBezTo>
                        <a:pt x="10055" y="20450"/>
                        <a:pt x="10445" y="20472"/>
                        <a:pt x="10832" y="20472"/>
                      </a:cubicBezTo>
                      <a:cubicBezTo>
                        <a:pt x="15954" y="20472"/>
                        <a:pt x="20384" y="16627"/>
                        <a:pt x="20978" y="11383"/>
                      </a:cubicBezTo>
                      <a:cubicBezTo>
                        <a:pt x="21617" y="5781"/>
                        <a:pt x="17557" y="706"/>
                        <a:pt x="11955" y="67"/>
                      </a:cubicBezTo>
                      <a:cubicBezTo>
                        <a:pt x="11565" y="23"/>
                        <a:pt x="11178" y="1"/>
                        <a:pt x="10794"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7;p19">
                  <a:extLst>
                    <a:ext uri="{FF2B5EF4-FFF2-40B4-BE49-F238E27FC236}">
                      <a16:creationId xmlns:a16="http://schemas.microsoft.com/office/drawing/2014/main" id="{5A45E160-12DD-82C8-3A1B-7A8307030ED7}"/>
                    </a:ext>
                  </a:extLst>
                </p:cNvPr>
                <p:cNvSpPr/>
                <p:nvPr/>
              </p:nvSpPr>
              <p:spPr>
                <a:xfrm>
                  <a:off x="3689273" y="2381417"/>
                  <a:ext cx="409031" cy="408777"/>
                </a:xfrm>
                <a:custGeom>
                  <a:avLst/>
                  <a:gdLst/>
                  <a:ahLst/>
                  <a:cxnLst/>
                  <a:rect l="l" t="t" r="r" b="b"/>
                  <a:pathLst>
                    <a:path w="17708" h="17697" extrusionOk="0">
                      <a:moveTo>
                        <a:pt x="8895" y="0"/>
                      </a:moveTo>
                      <a:cubicBezTo>
                        <a:pt x="8380" y="0"/>
                        <a:pt x="7857" y="46"/>
                        <a:pt x="7332" y="140"/>
                      </a:cubicBezTo>
                      <a:cubicBezTo>
                        <a:pt x="6730" y="253"/>
                        <a:pt x="6166" y="404"/>
                        <a:pt x="5602" y="591"/>
                      </a:cubicBezTo>
                      <a:cubicBezTo>
                        <a:pt x="2294" y="1907"/>
                        <a:pt x="114" y="5065"/>
                        <a:pt x="1" y="8599"/>
                      </a:cubicBezTo>
                      <a:cubicBezTo>
                        <a:pt x="1" y="9201"/>
                        <a:pt x="39" y="9802"/>
                        <a:pt x="114" y="10366"/>
                      </a:cubicBezTo>
                      <a:cubicBezTo>
                        <a:pt x="226" y="10967"/>
                        <a:pt x="377" y="11531"/>
                        <a:pt x="602" y="12095"/>
                      </a:cubicBezTo>
                      <a:cubicBezTo>
                        <a:pt x="1918" y="15366"/>
                        <a:pt x="5039" y="17584"/>
                        <a:pt x="8572" y="17697"/>
                      </a:cubicBezTo>
                      <a:cubicBezTo>
                        <a:pt x="9174" y="17697"/>
                        <a:pt x="9775" y="17659"/>
                        <a:pt x="10377" y="17546"/>
                      </a:cubicBezTo>
                      <a:cubicBezTo>
                        <a:pt x="10941" y="17471"/>
                        <a:pt x="11542" y="17283"/>
                        <a:pt x="12069" y="17095"/>
                      </a:cubicBezTo>
                      <a:cubicBezTo>
                        <a:pt x="15377" y="15780"/>
                        <a:pt x="17595" y="12659"/>
                        <a:pt x="17708" y="9088"/>
                      </a:cubicBezTo>
                      <a:cubicBezTo>
                        <a:pt x="17708" y="8486"/>
                        <a:pt x="17670" y="7922"/>
                        <a:pt x="17557" y="7321"/>
                      </a:cubicBezTo>
                      <a:lnTo>
                        <a:pt x="17595" y="7321"/>
                      </a:lnTo>
                      <a:cubicBezTo>
                        <a:pt x="16825" y="3034"/>
                        <a:pt x="13101" y="0"/>
                        <a:pt x="889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8;p19">
                  <a:extLst>
                    <a:ext uri="{FF2B5EF4-FFF2-40B4-BE49-F238E27FC236}">
                      <a16:creationId xmlns:a16="http://schemas.microsoft.com/office/drawing/2014/main" id="{21D1153C-35C8-7CD7-1145-536480708D8A}"/>
                    </a:ext>
                  </a:extLst>
                </p:cNvPr>
                <p:cNvSpPr/>
                <p:nvPr/>
              </p:nvSpPr>
              <p:spPr>
                <a:xfrm>
                  <a:off x="3729234" y="2435214"/>
                  <a:ext cx="315227" cy="302361"/>
                </a:xfrm>
                <a:custGeom>
                  <a:avLst/>
                  <a:gdLst/>
                  <a:ahLst/>
                  <a:cxnLst/>
                  <a:rect l="l" t="t" r="r" b="b"/>
                  <a:pathLst>
                    <a:path w="13647" h="13090" extrusionOk="0">
                      <a:moveTo>
                        <a:pt x="7135" y="0"/>
                      </a:moveTo>
                      <a:cubicBezTo>
                        <a:pt x="6753" y="0"/>
                        <a:pt x="6366" y="34"/>
                        <a:pt x="5978" y="105"/>
                      </a:cubicBezTo>
                      <a:cubicBezTo>
                        <a:pt x="2406" y="706"/>
                        <a:pt x="0" y="4127"/>
                        <a:pt x="639" y="7661"/>
                      </a:cubicBezTo>
                      <a:cubicBezTo>
                        <a:pt x="715" y="8112"/>
                        <a:pt x="827" y="8526"/>
                        <a:pt x="1015" y="8939"/>
                      </a:cubicBezTo>
                      <a:cubicBezTo>
                        <a:pt x="1955" y="11383"/>
                        <a:pt x="4286" y="12999"/>
                        <a:pt x="6918" y="13075"/>
                      </a:cubicBezTo>
                      <a:cubicBezTo>
                        <a:pt x="7038" y="13085"/>
                        <a:pt x="7159" y="13089"/>
                        <a:pt x="7280" y="13089"/>
                      </a:cubicBezTo>
                      <a:cubicBezTo>
                        <a:pt x="7608" y="13089"/>
                        <a:pt x="7931" y="13054"/>
                        <a:pt x="8233" y="12999"/>
                      </a:cubicBezTo>
                      <a:cubicBezTo>
                        <a:pt x="8685" y="12924"/>
                        <a:pt x="9098" y="12774"/>
                        <a:pt x="9512" y="12623"/>
                      </a:cubicBezTo>
                      <a:cubicBezTo>
                        <a:pt x="11955" y="11646"/>
                        <a:pt x="13572" y="9315"/>
                        <a:pt x="13647" y="6721"/>
                      </a:cubicBezTo>
                      <a:cubicBezTo>
                        <a:pt x="13647" y="6270"/>
                        <a:pt x="13647" y="5819"/>
                        <a:pt x="13572" y="5405"/>
                      </a:cubicBezTo>
                      <a:cubicBezTo>
                        <a:pt x="13003" y="2226"/>
                        <a:pt x="10230" y="0"/>
                        <a:pt x="7135"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9;p19">
                  <a:extLst>
                    <a:ext uri="{FF2B5EF4-FFF2-40B4-BE49-F238E27FC236}">
                      <a16:creationId xmlns:a16="http://schemas.microsoft.com/office/drawing/2014/main" id="{CE4901F0-4EB7-A531-90B8-A0D6D06C8DDB}"/>
                    </a:ext>
                  </a:extLst>
                </p:cNvPr>
                <p:cNvSpPr/>
                <p:nvPr/>
              </p:nvSpPr>
              <p:spPr>
                <a:xfrm>
                  <a:off x="3688419" y="2381163"/>
                  <a:ext cx="409886" cy="409354"/>
                </a:xfrm>
                <a:custGeom>
                  <a:avLst/>
                  <a:gdLst/>
                  <a:ahLst/>
                  <a:cxnLst/>
                  <a:rect l="l" t="t" r="r" b="b"/>
                  <a:pathLst>
                    <a:path w="17745" h="17722" extrusionOk="0">
                      <a:moveTo>
                        <a:pt x="9136" y="1"/>
                      </a:moveTo>
                      <a:cubicBezTo>
                        <a:pt x="8534" y="1"/>
                        <a:pt x="7933" y="39"/>
                        <a:pt x="7331" y="151"/>
                      </a:cubicBezTo>
                      <a:cubicBezTo>
                        <a:pt x="6767" y="264"/>
                        <a:pt x="6166" y="415"/>
                        <a:pt x="5639" y="640"/>
                      </a:cubicBezTo>
                      <a:lnTo>
                        <a:pt x="6842" y="7445"/>
                      </a:lnTo>
                      <a:lnTo>
                        <a:pt x="38" y="8648"/>
                      </a:lnTo>
                      <a:cubicBezTo>
                        <a:pt x="0" y="9212"/>
                        <a:pt x="38" y="9813"/>
                        <a:pt x="151" y="10415"/>
                      </a:cubicBezTo>
                      <a:cubicBezTo>
                        <a:pt x="263" y="10978"/>
                        <a:pt x="414" y="11542"/>
                        <a:pt x="639" y="12106"/>
                      </a:cubicBezTo>
                      <a:lnTo>
                        <a:pt x="7444" y="10903"/>
                      </a:lnTo>
                      <a:lnTo>
                        <a:pt x="8647" y="17708"/>
                      </a:lnTo>
                      <a:cubicBezTo>
                        <a:pt x="8788" y="17717"/>
                        <a:pt x="8931" y="17722"/>
                        <a:pt x="9076" y="17722"/>
                      </a:cubicBezTo>
                      <a:cubicBezTo>
                        <a:pt x="9512" y="17722"/>
                        <a:pt x="9963" y="17680"/>
                        <a:pt x="10414" y="17595"/>
                      </a:cubicBezTo>
                      <a:cubicBezTo>
                        <a:pt x="10978" y="17482"/>
                        <a:pt x="11579" y="17332"/>
                        <a:pt x="12106" y="17106"/>
                      </a:cubicBezTo>
                      <a:lnTo>
                        <a:pt x="10940" y="10302"/>
                      </a:lnTo>
                      <a:lnTo>
                        <a:pt x="17745" y="9099"/>
                      </a:lnTo>
                      <a:cubicBezTo>
                        <a:pt x="17745" y="8497"/>
                        <a:pt x="17707" y="7933"/>
                        <a:pt x="17594" y="7332"/>
                      </a:cubicBezTo>
                      <a:cubicBezTo>
                        <a:pt x="17482" y="6768"/>
                        <a:pt x="17331" y="6166"/>
                        <a:pt x="17143" y="5640"/>
                      </a:cubicBezTo>
                      <a:lnTo>
                        <a:pt x="10339" y="6806"/>
                      </a:lnTo>
                      <a:lnTo>
                        <a:pt x="91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0;p19">
                  <a:extLst>
                    <a:ext uri="{FF2B5EF4-FFF2-40B4-BE49-F238E27FC236}">
                      <a16:creationId xmlns:a16="http://schemas.microsoft.com/office/drawing/2014/main" id="{425894D0-7E84-8506-4513-136CFD9A7517}"/>
                    </a:ext>
                  </a:extLst>
                </p:cNvPr>
                <p:cNvSpPr/>
                <p:nvPr/>
              </p:nvSpPr>
              <p:spPr>
                <a:xfrm>
                  <a:off x="4910222" y="2139436"/>
                  <a:ext cx="510619" cy="447236"/>
                </a:xfrm>
                <a:custGeom>
                  <a:avLst/>
                  <a:gdLst/>
                  <a:ahLst/>
                  <a:cxnLst/>
                  <a:rect l="l" t="t" r="r" b="b"/>
                  <a:pathLst>
                    <a:path w="22106" h="19362" extrusionOk="0">
                      <a:moveTo>
                        <a:pt x="11072" y="1"/>
                      </a:moveTo>
                      <a:cubicBezTo>
                        <a:pt x="7670" y="1"/>
                        <a:pt x="4363" y="1799"/>
                        <a:pt x="2594" y="4977"/>
                      </a:cubicBezTo>
                      <a:cubicBezTo>
                        <a:pt x="0" y="9639"/>
                        <a:pt x="1692" y="15541"/>
                        <a:pt x="6354" y="18135"/>
                      </a:cubicBezTo>
                      <a:cubicBezTo>
                        <a:pt x="7847" y="18966"/>
                        <a:pt x="9467" y="19361"/>
                        <a:pt x="11065" y="19361"/>
                      </a:cubicBezTo>
                      <a:cubicBezTo>
                        <a:pt x="14457" y="19361"/>
                        <a:pt x="17749" y="17582"/>
                        <a:pt x="19512" y="14413"/>
                      </a:cubicBezTo>
                      <a:cubicBezTo>
                        <a:pt x="22106" y="9714"/>
                        <a:pt x="20452" y="3812"/>
                        <a:pt x="15752" y="1218"/>
                      </a:cubicBezTo>
                      <a:cubicBezTo>
                        <a:pt x="14269" y="392"/>
                        <a:pt x="12660" y="1"/>
                        <a:pt x="11072"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1;p19">
                  <a:extLst>
                    <a:ext uri="{FF2B5EF4-FFF2-40B4-BE49-F238E27FC236}">
                      <a16:creationId xmlns:a16="http://schemas.microsoft.com/office/drawing/2014/main" id="{A7E89E9C-BE37-AFAD-99FB-A049C6F87D14}"/>
                    </a:ext>
                  </a:extLst>
                </p:cNvPr>
                <p:cNvSpPr/>
                <p:nvPr/>
              </p:nvSpPr>
              <p:spPr>
                <a:xfrm>
                  <a:off x="4948427" y="2167916"/>
                  <a:ext cx="434209" cy="389767"/>
                </a:xfrm>
                <a:custGeom>
                  <a:avLst/>
                  <a:gdLst/>
                  <a:ahLst/>
                  <a:cxnLst/>
                  <a:rect l="l" t="t" r="r" b="b"/>
                  <a:pathLst>
                    <a:path w="18798" h="16874" extrusionOk="0">
                      <a:moveTo>
                        <a:pt x="9380" y="0"/>
                      </a:moveTo>
                      <a:cubicBezTo>
                        <a:pt x="5685" y="0"/>
                        <a:pt x="2307" y="2443"/>
                        <a:pt x="1279" y="6150"/>
                      </a:cubicBezTo>
                      <a:cubicBezTo>
                        <a:pt x="0" y="10662"/>
                        <a:pt x="2632" y="15323"/>
                        <a:pt x="7106" y="16564"/>
                      </a:cubicBezTo>
                      <a:cubicBezTo>
                        <a:pt x="7868" y="16773"/>
                        <a:pt x="8634" y="16874"/>
                        <a:pt x="9387" y="16874"/>
                      </a:cubicBezTo>
                      <a:cubicBezTo>
                        <a:pt x="13094" y="16874"/>
                        <a:pt x="16488" y="14449"/>
                        <a:pt x="17519" y="10699"/>
                      </a:cubicBezTo>
                      <a:cubicBezTo>
                        <a:pt x="18798" y="6225"/>
                        <a:pt x="16166" y="1564"/>
                        <a:pt x="11692" y="323"/>
                      </a:cubicBezTo>
                      <a:cubicBezTo>
                        <a:pt x="10920" y="104"/>
                        <a:pt x="10143" y="0"/>
                        <a:pt x="9380"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2;p19">
                  <a:extLst>
                    <a:ext uri="{FF2B5EF4-FFF2-40B4-BE49-F238E27FC236}">
                      <a16:creationId xmlns:a16="http://schemas.microsoft.com/office/drawing/2014/main" id="{8E2FA49A-0961-6E1E-109E-A245A89D4A97}"/>
                    </a:ext>
                  </a:extLst>
                </p:cNvPr>
                <p:cNvSpPr/>
                <p:nvPr/>
              </p:nvSpPr>
              <p:spPr>
                <a:xfrm>
                  <a:off x="5023105" y="2220419"/>
                  <a:ext cx="311763" cy="274366"/>
                </a:xfrm>
                <a:custGeom>
                  <a:avLst/>
                  <a:gdLst/>
                  <a:ahLst/>
                  <a:cxnLst/>
                  <a:rect l="l" t="t" r="r" b="b"/>
                  <a:pathLst>
                    <a:path w="13497" h="11878" extrusionOk="0">
                      <a:moveTo>
                        <a:pt x="6731" y="1"/>
                      </a:moveTo>
                      <a:cubicBezTo>
                        <a:pt x="4800" y="1"/>
                        <a:pt x="2908" y="939"/>
                        <a:pt x="1767" y="2674"/>
                      </a:cubicBezTo>
                      <a:cubicBezTo>
                        <a:pt x="1" y="5419"/>
                        <a:pt x="752" y="9103"/>
                        <a:pt x="3497" y="10907"/>
                      </a:cubicBezTo>
                      <a:cubicBezTo>
                        <a:pt x="4496" y="11565"/>
                        <a:pt x="5620" y="11878"/>
                        <a:pt x="6731" y="11878"/>
                      </a:cubicBezTo>
                      <a:cubicBezTo>
                        <a:pt x="8670" y="11878"/>
                        <a:pt x="10569" y="10923"/>
                        <a:pt x="11692" y="9178"/>
                      </a:cubicBezTo>
                      <a:cubicBezTo>
                        <a:pt x="13497" y="6434"/>
                        <a:pt x="12745" y="2787"/>
                        <a:pt x="10001" y="983"/>
                      </a:cubicBezTo>
                      <a:cubicBezTo>
                        <a:pt x="8991" y="319"/>
                        <a:pt x="7854" y="1"/>
                        <a:pt x="67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3;p19">
                  <a:extLst>
                    <a:ext uri="{FF2B5EF4-FFF2-40B4-BE49-F238E27FC236}">
                      <a16:creationId xmlns:a16="http://schemas.microsoft.com/office/drawing/2014/main" id="{744256BA-001B-1A23-53D7-42964474C26D}"/>
                    </a:ext>
                  </a:extLst>
                </p:cNvPr>
                <p:cNvSpPr/>
                <p:nvPr/>
              </p:nvSpPr>
              <p:spPr>
                <a:xfrm>
                  <a:off x="5234966" y="2245112"/>
                  <a:ext cx="197170" cy="176474"/>
                </a:xfrm>
                <a:custGeom>
                  <a:avLst/>
                  <a:gdLst/>
                  <a:ahLst/>
                  <a:cxnLst/>
                  <a:rect l="l" t="t" r="r" b="b"/>
                  <a:pathLst>
                    <a:path w="8536" h="7640" extrusionOk="0">
                      <a:moveTo>
                        <a:pt x="4221" y="1"/>
                      </a:moveTo>
                      <a:cubicBezTo>
                        <a:pt x="2012" y="1"/>
                        <a:pt x="1" y="1985"/>
                        <a:pt x="453" y="4500"/>
                      </a:cubicBezTo>
                      <a:cubicBezTo>
                        <a:pt x="812" y="6500"/>
                        <a:pt x="2501" y="7640"/>
                        <a:pt x="4219" y="7640"/>
                      </a:cubicBezTo>
                      <a:cubicBezTo>
                        <a:pt x="5376" y="7640"/>
                        <a:pt x="6546" y="7123"/>
                        <a:pt x="7332" y="6004"/>
                      </a:cubicBezTo>
                      <a:cubicBezTo>
                        <a:pt x="8535" y="4274"/>
                        <a:pt x="8122" y="1906"/>
                        <a:pt x="6393" y="703"/>
                      </a:cubicBezTo>
                      <a:cubicBezTo>
                        <a:pt x="5702" y="218"/>
                        <a:pt x="4951" y="1"/>
                        <a:pt x="4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4;p19">
                  <a:extLst>
                    <a:ext uri="{FF2B5EF4-FFF2-40B4-BE49-F238E27FC236}">
                      <a16:creationId xmlns:a16="http://schemas.microsoft.com/office/drawing/2014/main" id="{8FFC51FF-D71B-54ED-ADF3-5E4F6C94E977}"/>
                    </a:ext>
                  </a:extLst>
                </p:cNvPr>
                <p:cNvSpPr/>
                <p:nvPr/>
              </p:nvSpPr>
              <p:spPr>
                <a:xfrm>
                  <a:off x="5267997" y="2252665"/>
                  <a:ext cx="164139" cy="168689"/>
                </a:xfrm>
                <a:custGeom>
                  <a:avLst/>
                  <a:gdLst/>
                  <a:ahLst/>
                  <a:cxnLst/>
                  <a:rect l="l" t="t" r="r" b="b"/>
                  <a:pathLst>
                    <a:path w="7106" h="7303" extrusionOk="0">
                      <a:moveTo>
                        <a:pt x="4248" y="0"/>
                      </a:moveTo>
                      <a:cubicBezTo>
                        <a:pt x="6672" y="2585"/>
                        <a:pt x="4568" y="6420"/>
                        <a:pt x="1542" y="6420"/>
                      </a:cubicBezTo>
                      <a:cubicBezTo>
                        <a:pt x="1048" y="6420"/>
                        <a:pt x="528" y="6317"/>
                        <a:pt x="0" y="6090"/>
                      </a:cubicBezTo>
                      <a:lnTo>
                        <a:pt x="0" y="6090"/>
                      </a:lnTo>
                      <a:cubicBezTo>
                        <a:pt x="761" y="6903"/>
                        <a:pt x="1777" y="7302"/>
                        <a:pt x="2787" y="7302"/>
                      </a:cubicBezTo>
                      <a:cubicBezTo>
                        <a:pt x="3973" y="7302"/>
                        <a:pt x="5151" y="6753"/>
                        <a:pt x="5902" y="5677"/>
                      </a:cubicBezTo>
                      <a:cubicBezTo>
                        <a:pt x="7105" y="3947"/>
                        <a:pt x="6692" y="1579"/>
                        <a:pt x="4963" y="376"/>
                      </a:cubicBezTo>
                      <a:cubicBezTo>
                        <a:pt x="4737" y="226"/>
                        <a:pt x="4511" y="75"/>
                        <a:pt x="4248" y="0"/>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5;p19">
                  <a:extLst>
                    <a:ext uri="{FF2B5EF4-FFF2-40B4-BE49-F238E27FC236}">
                      <a16:creationId xmlns:a16="http://schemas.microsoft.com/office/drawing/2014/main" id="{66F22C01-8E17-5657-AAC7-7D54EE8895E7}"/>
                    </a:ext>
                  </a:extLst>
                </p:cNvPr>
                <p:cNvSpPr/>
                <p:nvPr/>
              </p:nvSpPr>
              <p:spPr>
                <a:xfrm>
                  <a:off x="4892852" y="2305769"/>
                  <a:ext cx="197147" cy="176312"/>
                </a:xfrm>
                <a:custGeom>
                  <a:avLst/>
                  <a:gdLst/>
                  <a:ahLst/>
                  <a:cxnLst/>
                  <a:rect l="l" t="t" r="r" b="b"/>
                  <a:pathLst>
                    <a:path w="8535" h="7633" extrusionOk="0">
                      <a:moveTo>
                        <a:pt x="4202" y="1"/>
                      </a:moveTo>
                      <a:cubicBezTo>
                        <a:pt x="2001" y="1"/>
                        <a:pt x="1" y="1960"/>
                        <a:pt x="452" y="4468"/>
                      </a:cubicBezTo>
                      <a:cubicBezTo>
                        <a:pt x="813" y="6477"/>
                        <a:pt x="2516" y="7632"/>
                        <a:pt x="4242" y="7632"/>
                      </a:cubicBezTo>
                      <a:cubicBezTo>
                        <a:pt x="5391" y="7632"/>
                        <a:pt x="6550" y="7121"/>
                        <a:pt x="7331" y="6009"/>
                      </a:cubicBezTo>
                      <a:cubicBezTo>
                        <a:pt x="8534" y="4280"/>
                        <a:pt x="8121" y="1912"/>
                        <a:pt x="6391" y="709"/>
                      </a:cubicBezTo>
                      <a:cubicBezTo>
                        <a:pt x="5695" y="219"/>
                        <a:pt x="4937" y="1"/>
                        <a:pt x="4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6;p19">
                  <a:extLst>
                    <a:ext uri="{FF2B5EF4-FFF2-40B4-BE49-F238E27FC236}">
                      <a16:creationId xmlns:a16="http://schemas.microsoft.com/office/drawing/2014/main" id="{DB37A850-3053-080C-2F95-7D0D30AE86F9}"/>
                    </a:ext>
                  </a:extLst>
                </p:cNvPr>
                <p:cNvSpPr/>
                <p:nvPr/>
              </p:nvSpPr>
              <p:spPr>
                <a:xfrm>
                  <a:off x="4925860" y="2312583"/>
                  <a:ext cx="164139" cy="169613"/>
                </a:xfrm>
                <a:custGeom>
                  <a:avLst/>
                  <a:gdLst/>
                  <a:ahLst/>
                  <a:cxnLst/>
                  <a:rect l="l" t="t" r="r" b="b"/>
                  <a:pathLst>
                    <a:path w="7106" h="7343" extrusionOk="0">
                      <a:moveTo>
                        <a:pt x="4286" y="0"/>
                      </a:moveTo>
                      <a:lnTo>
                        <a:pt x="4286" y="0"/>
                      </a:lnTo>
                      <a:cubicBezTo>
                        <a:pt x="6684" y="2593"/>
                        <a:pt x="4556" y="6444"/>
                        <a:pt x="1514" y="6444"/>
                      </a:cubicBezTo>
                      <a:cubicBezTo>
                        <a:pt x="1028" y="6444"/>
                        <a:pt x="518" y="6345"/>
                        <a:pt x="0" y="6128"/>
                      </a:cubicBezTo>
                      <a:lnTo>
                        <a:pt x="0" y="6128"/>
                      </a:lnTo>
                      <a:cubicBezTo>
                        <a:pt x="188" y="6316"/>
                        <a:pt x="376" y="6504"/>
                        <a:pt x="602" y="6654"/>
                      </a:cubicBezTo>
                      <a:cubicBezTo>
                        <a:pt x="1269" y="7119"/>
                        <a:pt x="2032" y="7342"/>
                        <a:pt x="2786" y="7342"/>
                      </a:cubicBezTo>
                      <a:cubicBezTo>
                        <a:pt x="3985" y="7342"/>
                        <a:pt x="5164" y="6776"/>
                        <a:pt x="5902" y="5714"/>
                      </a:cubicBezTo>
                      <a:cubicBezTo>
                        <a:pt x="7105" y="3985"/>
                        <a:pt x="6692" y="1617"/>
                        <a:pt x="4962" y="414"/>
                      </a:cubicBezTo>
                      <a:cubicBezTo>
                        <a:pt x="4737" y="263"/>
                        <a:pt x="4511" y="113"/>
                        <a:pt x="4286" y="0"/>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7;p19">
                  <a:extLst>
                    <a:ext uri="{FF2B5EF4-FFF2-40B4-BE49-F238E27FC236}">
                      <a16:creationId xmlns:a16="http://schemas.microsoft.com/office/drawing/2014/main" id="{0BB20743-DE9B-341F-E4B7-FC5BDCD20ABB}"/>
                    </a:ext>
                  </a:extLst>
                </p:cNvPr>
                <p:cNvSpPr/>
                <p:nvPr/>
              </p:nvSpPr>
              <p:spPr>
                <a:xfrm>
                  <a:off x="5016845" y="2103910"/>
                  <a:ext cx="228584" cy="175434"/>
                </a:xfrm>
                <a:custGeom>
                  <a:avLst/>
                  <a:gdLst/>
                  <a:ahLst/>
                  <a:cxnLst/>
                  <a:rect l="l" t="t" r="r" b="b"/>
                  <a:pathLst>
                    <a:path w="9896" h="7595" extrusionOk="0">
                      <a:moveTo>
                        <a:pt x="4930" y="0"/>
                      </a:moveTo>
                      <a:cubicBezTo>
                        <a:pt x="3730" y="0"/>
                        <a:pt x="2552" y="566"/>
                        <a:pt x="1813" y="1628"/>
                      </a:cubicBezTo>
                      <a:cubicBezTo>
                        <a:pt x="0" y="4207"/>
                        <a:pt x="1937" y="7595"/>
                        <a:pt x="4896" y="7595"/>
                      </a:cubicBezTo>
                      <a:cubicBezTo>
                        <a:pt x="5128" y="7595"/>
                        <a:pt x="5366" y="7574"/>
                        <a:pt x="5610" y="7530"/>
                      </a:cubicBezTo>
                      <a:cubicBezTo>
                        <a:pt x="8956" y="6966"/>
                        <a:pt x="9896" y="2605"/>
                        <a:pt x="7114" y="688"/>
                      </a:cubicBezTo>
                      <a:cubicBezTo>
                        <a:pt x="6446" y="224"/>
                        <a:pt x="5684" y="0"/>
                        <a:pt x="49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8;p19">
                  <a:extLst>
                    <a:ext uri="{FF2B5EF4-FFF2-40B4-BE49-F238E27FC236}">
                      <a16:creationId xmlns:a16="http://schemas.microsoft.com/office/drawing/2014/main" id="{F8DFE03A-1E1D-111A-A541-AA1DEDFCD079}"/>
                    </a:ext>
                  </a:extLst>
                </p:cNvPr>
                <p:cNvSpPr/>
                <p:nvPr/>
              </p:nvSpPr>
              <p:spPr>
                <a:xfrm>
                  <a:off x="5066531" y="2110239"/>
                  <a:ext cx="164139" cy="169613"/>
                </a:xfrm>
                <a:custGeom>
                  <a:avLst/>
                  <a:gdLst/>
                  <a:ahLst/>
                  <a:cxnLst/>
                  <a:rect l="l" t="t" r="r" b="b"/>
                  <a:pathLst>
                    <a:path w="7106" h="7343" extrusionOk="0">
                      <a:moveTo>
                        <a:pt x="4286" y="1"/>
                      </a:moveTo>
                      <a:lnTo>
                        <a:pt x="4286" y="1"/>
                      </a:lnTo>
                      <a:cubicBezTo>
                        <a:pt x="6707" y="2583"/>
                        <a:pt x="4610" y="6468"/>
                        <a:pt x="1566" y="6468"/>
                      </a:cubicBezTo>
                      <a:cubicBezTo>
                        <a:pt x="1064" y="6468"/>
                        <a:pt x="537" y="6362"/>
                        <a:pt x="0" y="6128"/>
                      </a:cubicBezTo>
                      <a:lnTo>
                        <a:pt x="0" y="6128"/>
                      </a:lnTo>
                      <a:cubicBezTo>
                        <a:pt x="188" y="6316"/>
                        <a:pt x="376" y="6504"/>
                        <a:pt x="602" y="6655"/>
                      </a:cubicBezTo>
                      <a:cubicBezTo>
                        <a:pt x="1269" y="7119"/>
                        <a:pt x="2032" y="7343"/>
                        <a:pt x="2786" y="7343"/>
                      </a:cubicBezTo>
                      <a:cubicBezTo>
                        <a:pt x="3986" y="7343"/>
                        <a:pt x="5164" y="6777"/>
                        <a:pt x="5903" y="5715"/>
                      </a:cubicBezTo>
                      <a:cubicBezTo>
                        <a:pt x="7106" y="3986"/>
                        <a:pt x="6692" y="1617"/>
                        <a:pt x="4963" y="414"/>
                      </a:cubicBezTo>
                      <a:cubicBezTo>
                        <a:pt x="4737" y="264"/>
                        <a:pt x="4512" y="113"/>
                        <a:pt x="4286" y="1"/>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9;p19">
                  <a:extLst>
                    <a:ext uri="{FF2B5EF4-FFF2-40B4-BE49-F238E27FC236}">
                      <a16:creationId xmlns:a16="http://schemas.microsoft.com/office/drawing/2014/main" id="{87C18B48-4B67-B3F9-234E-F5C719EA9F2E}"/>
                    </a:ext>
                  </a:extLst>
                </p:cNvPr>
                <p:cNvSpPr/>
                <p:nvPr/>
              </p:nvSpPr>
              <p:spPr>
                <a:xfrm>
                  <a:off x="5077618" y="2445678"/>
                  <a:ext cx="228607" cy="175827"/>
                </a:xfrm>
                <a:custGeom>
                  <a:avLst/>
                  <a:gdLst/>
                  <a:ahLst/>
                  <a:cxnLst/>
                  <a:rect l="l" t="t" r="r" b="b"/>
                  <a:pathLst>
                    <a:path w="9897" h="7612" extrusionOk="0">
                      <a:moveTo>
                        <a:pt x="4937" y="0"/>
                      </a:moveTo>
                      <a:cubicBezTo>
                        <a:pt x="3735" y="0"/>
                        <a:pt x="2554" y="580"/>
                        <a:pt x="1814" y="1644"/>
                      </a:cubicBezTo>
                      <a:cubicBezTo>
                        <a:pt x="1" y="4224"/>
                        <a:pt x="1905" y="7611"/>
                        <a:pt x="4859" y="7611"/>
                      </a:cubicBezTo>
                      <a:cubicBezTo>
                        <a:pt x="5091" y="7611"/>
                        <a:pt x="5329" y="7590"/>
                        <a:pt x="5573" y="7546"/>
                      </a:cubicBezTo>
                      <a:cubicBezTo>
                        <a:pt x="8919" y="6982"/>
                        <a:pt x="9896" y="2622"/>
                        <a:pt x="7114" y="704"/>
                      </a:cubicBezTo>
                      <a:cubicBezTo>
                        <a:pt x="6449" y="227"/>
                        <a:pt x="5689" y="0"/>
                        <a:pt x="4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0;p19">
                  <a:extLst>
                    <a:ext uri="{FF2B5EF4-FFF2-40B4-BE49-F238E27FC236}">
                      <a16:creationId xmlns:a16="http://schemas.microsoft.com/office/drawing/2014/main" id="{772E1F91-F7EB-F627-267A-88555E7244F5}"/>
                    </a:ext>
                  </a:extLst>
                </p:cNvPr>
                <p:cNvSpPr/>
                <p:nvPr/>
              </p:nvSpPr>
              <p:spPr>
                <a:xfrm>
                  <a:off x="5126449" y="2452376"/>
                  <a:ext cx="165017" cy="169567"/>
                </a:xfrm>
                <a:custGeom>
                  <a:avLst/>
                  <a:gdLst/>
                  <a:ahLst/>
                  <a:cxnLst/>
                  <a:rect l="l" t="t" r="r" b="b"/>
                  <a:pathLst>
                    <a:path w="7144" h="7341" extrusionOk="0">
                      <a:moveTo>
                        <a:pt x="4286" y="1"/>
                      </a:moveTo>
                      <a:lnTo>
                        <a:pt x="4286" y="1"/>
                      </a:lnTo>
                      <a:cubicBezTo>
                        <a:pt x="6685" y="2594"/>
                        <a:pt x="4584" y="6445"/>
                        <a:pt x="1526" y="6445"/>
                      </a:cubicBezTo>
                      <a:cubicBezTo>
                        <a:pt x="1037" y="6445"/>
                        <a:pt x="523" y="6346"/>
                        <a:pt x="0" y="6129"/>
                      </a:cubicBezTo>
                      <a:lnTo>
                        <a:pt x="0" y="6129"/>
                      </a:lnTo>
                      <a:cubicBezTo>
                        <a:pt x="761" y="6941"/>
                        <a:pt x="1785" y="7341"/>
                        <a:pt x="2804" y="7341"/>
                      </a:cubicBezTo>
                      <a:cubicBezTo>
                        <a:pt x="4000" y="7341"/>
                        <a:pt x="5189" y="6791"/>
                        <a:pt x="5940" y="5715"/>
                      </a:cubicBezTo>
                      <a:cubicBezTo>
                        <a:pt x="7143" y="3986"/>
                        <a:pt x="6730" y="1580"/>
                        <a:pt x="5000" y="377"/>
                      </a:cubicBezTo>
                      <a:cubicBezTo>
                        <a:pt x="4775" y="226"/>
                        <a:pt x="4549" y="113"/>
                        <a:pt x="4286" y="1"/>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1;p19">
                  <a:extLst>
                    <a:ext uri="{FF2B5EF4-FFF2-40B4-BE49-F238E27FC236}">
                      <a16:creationId xmlns:a16="http://schemas.microsoft.com/office/drawing/2014/main" id="{474EF3D8-66DC-A016-BEF2-8C491B451799}"/>
                    </a:ext>
                  </a:extLst>
                </p:cNvPr>
                <p:cNvSpPr/>
                <p:nvPr/>
              </p:nvSpPr>
              <p:spPr>
                <a:xfrm>
                  <a:off x="4251795" y="2319443"/>
                  <a:ext cx="205162" cy="173609"/>
                </a:xfrm>
                <a:custGeom>
                  <a:avLst/>
                  <a:gdLst/>
                  <a:ahLst/>
                  <a:cxnLst/>
                  <a:rect l="l" t="t" r="r" b="b"/>
                  <a:pathLst>
                    <a:path w="8882" h="7516" extrusionOk="0">
                      <a:moveTo>
                        <a:pt x="4882" y="0"/>
                      </a:moveTo>
                      <a:cubicBezTo>
                        <a:pt x="3815" y="0"/>
                        <a:pt x="2737" y="448"/>
                        <a:pt x="1964" y="1432"/>
                      </a:cubicBezTo>
                      <a:cubicBezTo>
                        <a:pt x="0" y="3932"/>
                        <a:pt x="1834" y="7516"/>
                        <a:pt x="4857" y="7516"/>
                      </a:cubicBezTo>
                      <a:cubicBezTo>
                        <a:pt x="5017" y="7516"/>
                        <a:pt x="5181" y="7506"/>
                        <a:pt x="5347" y="7485"/>
                      </a:cubicBezTo>
                      <a:cubicBezTo>
                        <a:pt x="7415" y="7259"/>
                        <a:pt x="8881" y="5380"/>
                        <a:pt x="8656" y="3350"/>
                      </a:cubicBezTo>
                      <a:cubicBezTo>
                        <a:pt x="8420" y="1255"/>
                        <a:pt x="6667" y="0"/>
                        <a:pt x="488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2;p19">
                  <a:extLst>
                    <a:ext uri="{FF2B5EF4-FFF2-40B4-BE49-F238E27FC236}">
                      <a16:creationId xmlns:a16="http://schemas.microsoft.com/office/drawing/2014/main" id="{97A9AE40-C6D2-237E-5CA9-BA409FAC0CBB}"/>
                    </a:ext>
                  </a:extLst>
                </p:cNvPr>
                <p:cNvSpPr/>
                <p:nvPr/>
              </p:nvSpPr>
              <p:spPr>
                <a:xfrm>
                  <a:off x="4280460" y="2341064"/>
                  <a:ext cx="153906" cy="130831"/>
                </a:xfrm>
                <a:custGeom>
                  <a:avLst/>
                  <a:gdLst/>
                  <a:ahLst/>
                  <a:cxnLst/>
                  <a:rect l="l" t="t" r="r" b="b"/>
                  <a:pathLst>
                    <a:path w="6663" h="5664" extrusionOk="0">
                      <a:moveTo>
                        <a:pt x="3663" y="1"/>
                      </a:moveTo>
                      <a:cubicBezTo>
                        <a:pt x="2869" y="1"/>
                        <a:pt x="2062" y="333"/>
                        <a:pt x="1475" y="1060"/>
                      </a:cubicBezTo>
                      <a:cubicBezTo>
                        <a:pt x="0" y="2966"/>
                        <a:pt x="1381" y="5664"/>
                        <a:pt x="3676" y="5664"/>
                      </a:cubicBezTo>
                      <a:cubicBezTo>
                        <a:pt x="3780" y="5664"/>
                        <a:pt x="3886" y="5658"/>
                        <a:pt x="3994" y="5647"/>
                      </a:cubicBezTo>
                      <a:cubicBezTo>
                        <a:pt x="5572" y="5459"/>
                        <a:pt x="6663" y="4068"/>
                        <a:pt x="6475" y="2526"/>
                      </a:cubicBezTo>
                      <a:cubicBezTo>
                        <a:pt x="6310" y="945"/>
                        <a:pt x="5003" y="1"/>
                        <a:pt x="366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3;p19">
                  <a:extLst>
                    <a:ext uri="{FF2B5EF4-FFF2-40B4-BE49-F238E27FC236}">
                      <a16:creationId xmlns:a16="http://schemas.microsoft.com/office/drawing/2014/main" id="{2968AECE-807D-CD00-BD41-7F2A27637294}"/>
                    </a:ext>
                  </a:extLst>
                </p:cNvPr>
                <p:cNvSpPr/>
                <p:nvPr/>
              </p:nvSpPr>
              <p:spPr>
                <a:xfrm>
                  <a:off x="4314508" y="2347300"/>
                  <a:ext cx="120690" cy="124502"/>
                </a:xfrm>
                <a:custGeom>
                  <a:avLst/>
                  <a:gdLst/>
                  <a:ahLst/>
                  <a:cxnLst/>
                  <a:rect l="l" t="t" r="r" b="b"/>
                  <a:pathLst>
                    <a:path w="5225" h="5390" extrusionOk="0">
                      <a:moveTo>
                        <a:pt x="3384" y="1"/>
                      </a:moveTo>
                      <a:cubicBezTo>
                        <a:pt x="4911" y="1973"/>
                        <a:pt x="3343" y="4563"/>
                        <a:pt x="1208" y="4563"/>
                      </a:cubicBezTo>
                      <a:cubicBezTo>
                        <a:pt x="819" y="4563"/>
                        <a:pt x="412" y="4478"/>
                        <a:pt x="1" y="4287"/>
                      </a:cubicBezTo>
                      <a:lnTo>
                        <a:pt x="1" y="4287"/>
                      </a:lnTo>
                      <a:cubicBezTo>
                        <a:pt x="588" y="5053"/>
                        <a:pt x="1393" y="5390"/>
                        <a:pt x="2186" y="5390"/>
                      </a:cubicBezTo>
                      <a:cubicBezTo>
                        <a:pt x="3727" y="5390"/>
                        <a:pt x="5224" y="4118"/>
                        <a:pt x="5001" y="2256"/>
                      </a:cubicBezTo>
                      <a:cubicBezTo>
                        <a:pt x="4888" y="1279"/>
                        <a:pt x="4286" y="414"/>
                        <a:pt x="3384"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4;p19">
                  <a:extLst>
                    <a:ext uri="{FF2B5EF4-FFF2-40B4-BE49-F238E27FC236}">
                      <a16:creationId xmlns:a16="http://schemas.microsoft.com/office/drawing/2014/main" id="{A6FCC7F2-3906-EF8F-70C3-E266894A3C88}"/>
                    </a:ext>
                  </a:extLst>
                </p:cNvPr>
                <p:cNvSpPr/>
                <p:nvPr/>
              </p:nvSpPr>
              <p:spPr>
                <a:xfrm>
                  <a:off x="4583515" y="2261212"/>
                  <a:ext cx="205162" cy="173679"/>
                </a:xfrm>
                <a:custGeom>
                  <a:avLst/>
                  <a:gdLst/>
                  <a:ahLst/>
                  <a:cxnLst/>
                  <a:rect l="l" t="t" r="r" b="b"/>
                  <a:pathLst>
                    <a:path w="8882" h="7519" extrusionOk="0">
                      <a:moveTo>
                        <a:pt x="4906" y="1"/>
                      </a:moveTo>
                      <a:cubicBezTo>
                        <a:pt x="3838" y="1"/>
                        <a:pt x="2753" y="448"/>
                        <a:pt x="1964" y="1435"/>
                      </a:cubicBezTo>
                      <a:cubicBezTo>
                        <a:pt x="0" y="3934"/>
                        <a:pt x="1834" y="7518"/>
                        <a:pt x="4890" y="7518"/>
                      </a:cubicBezTo>
                      <a:cubicBezTo>
                        <a:pt x="5051" y="7518"/>
                        <a:pt x="5217" y="7508"/>
                        <a:pt x="5385" y="7487"/>
                      </a:cubicBezTo>
                      <a:cubicBezTo>
                        <a:pt x="7415" y="7224"/>
                        <a:pt x="8881" y="5382"/>
                        <a:pt x="8656" y="3314"/>
                      </a:cubicBezTo>
                      <a:cubicBezTo>
                        <a:pt x="8421" y="1246"/>
                        <a:pt x="6687" y="1"/>
                        <a:pt x="4906"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5;p19">
                  <a:extLst>
                    <a:ext uri="{FF2B5EF4-FFF2-40B4-BE49-F238E27FC236}">
                      <a16:creationId xmlns:a16="http://schemas.microsoft.com/office/drawing/2014/main" id="{DF392862-2EE5-239E-1992-74AA345FE75A}"/>
                    </a:ext>
                  </a:extLst>
                </p:cNvPr>
                <p:cNvSpPr/>
                <p:nvPr/>
              </p:nvSpPr>
              <p:spPr>
                <a:xfrm>
                  <a:off x="4612203" y="2282024"/>
                  <a:ext cx="154761" cy="130831"/>
                </a:xfrm>
                <a:custGeom>
                  <a:avLst/>
                  <a:gdLst/>
                  <a:ahLst/>
                  <a:cxnLst/>
                  <a:rect l="l" t="t" r="r" b="b"/>
                  <a:pathLst>
                    <a:path w="6700" h="5664" extrusionOk="0">
                      <a:moveTo>
                        <a:pt x="3673" y="1"/>
                      </a:moveTo>
                      <a:cubicBezTo>
                        <a:pt x="2883" y="1"/>
                        <a:pt x="2085" y="332"/>
                        <a:pt x="1511" y="1060"/>
                      </a:cubicBezTo>
                      <a:cubicBezTo>
                        <a:pt x="1" y="2966"/>
                        <a:pt x="1380" y="5663"/>
                        <a:pt x="3708" y="5663"/>
                      </a:cubicBezTo>
                      <a:cubicBezTo>
                        <a:pt x="3813" y="5663"/>
                        <a:pt x="3921" y="5658"/>
                        <a:pt x="4030" y="5646"/>
                      </a:cubicBezTo>
                      <a:cubicBezTo>
                        <a:pt x="5571" y="5458"/>
                        <a:pt x="6699" y="4067"/>
                        <a:pt x="6511" y="2526"/>
                      </a:cubicBezTo>
                      <a:cubicBezTo>
                        <a:pt x="6322" y="945"/>
                        <a:pt x="5007" y="1"/>
                        <a:pt x="367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6;p19">
                  <a:extLst>
                    <a:ext uri="{FF2B5EF4-FFF2-40B4-BE49-F238E27FC236}">
                      <a16:creationId xmlns:a16="http://schemas.microsoft.com/office/drawing/2014/main" id="{7FBB9E70-CE69-3891-548B-FC2D19DDE253}"/>
                    </a:ext>
                  </a:extLst>
                </p:cNvPr>
                <p:cNvSpPr/>
                <p:nvPr/>
              </p:nvSpPr>
              <p:spPr>
                <a:xfrm>
                  <a:off x="4646228" y="2289115"/>
                  <a:ext cx="120991" cy="123901"/>
                </a:xfrm>
                <a:custGeom>
                  <a:avLst/>
                  <a:gdLst/>
                  <a:ahLst/>
                  <a:cxnLst/>
                  <a:rect l="l" t="t" r="r" b="b"/>
                  <a:pathLst>
                    <a:path w="5238" h="5364" extrusionOk="0">
                      <a:moveTo>
                        <a:pt x="3422" y="1"/>
                      </a:moveTo>
                      <a:cubicBezTo>
                        <a:pt x="4948" y="1973"/>
                        <a:pt x="3354" y="4564"/>
                        <a:pt x="1210" y="4564"/>
                      </a:cubicBezTo>
                      <a:cubicBezTo>
                        <a:pt x="820" y="4564"/>
                        <a:pt x="412" y="4478"/>
                        <a:pt x="1" y="4287"/>
                      </a:cubicBezTo>
                      <a:lnTo>
                        <a:pt x="1" y="4287"/>
                      </a:lnTo>
                      <a:cubicBezTo>
                        <a:pt x="596" y="5034"/>
                        <a:pt x="1396" y="5363"/>
                        <a:pt x="2184" y="5363"/>
                      </a:cubicBezTo>
                      <a:cubicBezTo>
                        <a:pt x="3735" y="5363"/>
                        <a:pt x="5238" y="4089"/>
                        <a:pt x="5038" y="2219"/>
                      </a:cubicBezTo>
                      <a:cubicBezTo>
                        <a:pt x="4926" y="1242"/>
                        <a:pt x="4286" y="377"/>
                        <a:pt x="3422"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710156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A454151-296B-A7CD-1947-0BA9481BE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133" y="1214626"/>
            <a:ext cx="5861685" cy="4745990"/>
          </a:xfrm>
          <a:prstGeom prst="rect">
            <a:avLst/>
          </a:prstGeom>
        </p:spPr>
      </p:pic>
      <p:sp>
        <p:nvSpPr>
          <p:cNvPr id="15" name="TextBox 14">
            <a:extLst>
              <a:ext uri="{FF2B5EF4-FFF2-40B4-BE49-F238E27FC236}">
                <a16:creationId xmlns:a16="http://schemas.microsoft.com/office/drawing/2014/main" id="{70B1C8DC-5DB3-A06B-4D60-00DD4EAC93A2}"/>
              </a:ext>
            </a:extLst>
          </p:cNvPr>
          <p:cNvSpPr txBox="1"/>
          <p:nvPr/>
        </p:nvSpPr>
        <p:spPr>
          <a:xfrm>
            <a:off x="7623110" y="1632857"/>
            <a:ext cx="3405674" cy="1449628"/>
          </a:xfrm>
          <a:prstGeom prst="rect">
            <a:avLst/>
          </a:prstGeom>
          <a:noFill/>
        </p:spPr>
        <p:txBody>
          <a:bodyPr wrap="square" rtlCol="0">
            <a:spAutoFit/>
          </a:bodyPr>
          <a:lstStyle/>
          <a:p>
            <a:r>
              <a:rPr lang="en-IN" sz="1800" b="1" dirty="0">
                <a:effectLst/>
                <a:latin typeface="Arial Black" panose="020B0A04020102020204" pitchFamily="34" charset="0"/>
                <a:ea typeface="Times New Roman" panose="02020603050405020304" pitchFamily="18" charset="0"/>
              </a:rPr>
              <a:t>RSQUARE: 0.959438</a:t>
            </a:r>
          </a:p>
          <a:p>
            <a:r>
              <a:rPr lang="en-IN" sz="1800" b="1" dirty="0">
                <a:effectLst/>
                <a:latin typeface="Arial Black" panose="020B0A04020102020204" pitchFamily="34" charset="0"/>
                <a:ea typeface="Times New Roman" panose="02020603050405020304" pitchFamily="18" charset="0"/>
              </a:rPr>
              <a:t>INTERCEPT: 0.039040</a:t>
            </a:r>
          </a:p>
          <a:p>
            <a:r>
              <a:rPr lang="en-IN" sz="1800" b="1" dirty="0">
                <a:effectLst/>
                <a:latin typeface="Arial Black" panose="020B0A04020102020204" pitchFamily="34" charset="0"/>
                <a:ea typeface="Times New Roman" panose="02020603050405020304" pitchFamily="18" charset="0"/>
              </a:rPr>
              <a:t>MSE: 0.098596</a:t>
            </a:r>
          </a:p>
          <a:p>
            <a:pPr>
              <a:lnSpc>
                <a:spcPct val="90000"/>
              </a:lnSpc>
            </a:pPr>
            <a:r>
              <a:rPr lang="en-IN" sz="1800" b="1" dirty="0">
                <a:effectLst/>
                <a:latin typeface="Arial Black" panose="020B0A04020102020204" pitchFamily="34" charset="0"/>
                <a:ea typeface="Times New Roman" panose="02020603050405020304" pitchFamily="18" charset="0"/>
              </a:rPr>
              <a:t>MAE: 0.112119</a:t>
            </a:r>
          </a:p>
          <a:p>
            <a:endParaRPr lang="en-IN" dirty="0"/>
          </a:p>
        </p:txBody>
      </p:sp>
      <p:grpSp>
        <p:nvGrpSpPr>
          <p:cNvPr id="16" name="Google Shape;455;p24">
            <a:extLst>
              <a:ext uri="{FF2B5EF4-FFF2-40B4-BE49-F238E27FC236}">
                <a16:creationId xmlns:a16="http://schemas.microsoft.com/office/drawing/2014/main" id="{5FC97E7F-7838-B05C-CB2D-519EA660868D}"/>
              </a:ext>
            </a:extLst>
          </p:cNvPr>
          <p:cNvGrpSpPr/>
          <p:nvPr/>
        </p:nvGrpSpPr>
        <p:grpSpPr>
          <a:xfrm>
            <a:off x="7770931" y="3014925"/>
            <a:ext cx="3679200" cy="3843075"/>
            <a:chOff x="2732400" y="1300425"/>
            <a:chExt cx="3679200" cy="3843075"/>
          </a:xfrm>
        </p:grpSpPr>
        <p:grpSp>
          <p:nvGrpSpPr>
            <p:cNvPr id="17" name="Google Shape;456;p24">
              <a:extLst>
                <a:ext uri="{FF2B5EF4-FFF2-40B4-BE49-F238E27FC236}">
                  <a16:creationId xmlns:a16="http://schemas.microsoft.com/office/drawing/2014/main" id="{2CEFB959-3A09-7EFA-A843-C6AECC74AE0D}"/>
                </a:ext>
              </a:extLst>
            </p:cNvPr>
            <p:cNvGrpSpPr/>
            <p:nvPr/>
          </p:nvGrpSpPr>
          <p:grpSpPr>
            <a:xfrm>
              <a:off x="2813767" y="1815428"/>
              <a:ext cx="3516465" cy="1979083"/>
              <a:chOff x="2813767" y="1815428"/>
              <a:chExt cx="3516465" cy="1979083"/>
            </a:xfrm>
          </p:grpSpPr>
          <p:sp>
            <p:nvSpPr>
              <p:cNvPr id="34" name="Google Shape;457;p24">
                <a:extLst>
                  <a:ext uri="{FF2B5EF4-FFF2-40B4-BE49-F238E27FC236}">
                    <a16:creationId xmlns:a16="http://schemas.microsoft.com/office/drawing/2014/main" id="{F7582A1E-99F8-F08A-66D6-6BAB2215591A}"/>
                  </a:ext>
                </a:extLst>
              </p:cNvPr>
              <p:cNvSpPr/>
              <p:nvPr/>
            </p:nvSpPr>
            <p:spPr>
              <a:xfrm>
                <a:off x="2813767" y="1815428"/>
                <a:ext cx="3516465" cy="1979083"/>
              </a:xfrm>
              <a:custGeom>
                <a:avLst/>
                <a:gdLst/>
                <a:ahLst/>
                <a:cxnLst/>
                <a:rect l="l" t="t" r="r" b="b"/>
                <a:pathLst>
                  <a:path w="188298" h="105975" extrusionOk="0">
                    <a:moveTo>
                      <a:pt x="0" y="1"/>
                    </a:moveTo>
                    <a:lnTo>
                      <a:pt x="0" y="105974"/>
                    </a:lnTo>
                    <a:lnTo>
                      <a:pt x="188298" y="105974"/>
                    </a:lnTo>
                    <a:lnTo>
                      <a:pt x="188298" y="1"/>
                    </a:lnTo>
                    <a:close/>
                  </a:path>
                </a:pathLst>
              </a:custGeom>
              <a:solidFill>
                <a:srgbClr val="924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8;p24">
                <a:extLst>
                  <a:ext uri="{FF2B5EF4-FFF2-40B4-BE49-F238E27FC236}">
                    <a16:creationId xmlns:a16="http://schemas.microsoft.com/office/drawing/2014/main" id="{B816927B-D29F-F11A-AA3A-AEE84B37AC87}"/>
                  </a:ext>
                </a:extLst>
              </p:cNvPr>
              <p:cNvSpPr/>
              <p:nvPr/>
            </p:nvSpPr>
            <p:spPr>
              <a:xfrm>
                <a:off x="2813767" y="1815428"/>
                <a:ext cx="3516465" cy="1979083"/>
              </a:xfrm>
              <a:custGeom>
                <a:avLst/>
                <a:gdLst/>
                <a:ahLst/>
                <a:cxnLst/>
                <a:rect l="l" t="t" r="r" b="b"/>
                <a:pathLst>
                  <a:path w="188298" h="105975" fill="none" extrusionOk="0">
                    <a:moveTo>
                      <a:pt x="0" y="1"/>
                    </a:moveTo>
                    <a:lnTo>
                      <a:pt x="188298" y="1"/>
                    </a:lnTo>
                    <a:lnTo>
                      <a:pt x="188298" y="105974"/>
                    </a:lnTo>
                    <a:lnTo>
                      <a:pt x="0" y="105974"/>
                    </a:lnTo>
                    <a:close/>
                  </a:path>
                </a:pathLst>
              </a:custGeom>
              <a:noFill/>
              <a:ln w="89450" cap="flat" cmpd="sng">
                <a:solidFill>
                  <a:srgbClr val="270B41"/>
                </a:solidFill>
                <a:prstDash val="solid"/>
                <a:miter lim="357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459;p24">
              <a:extLst>
                <a:ext uri="{FF2B5EF4-FFF2-40B4-BE49-F238E27FC236}">
                  <a16:creationId xmlns:a16="http://schemas.microsoft.com/office/drawing/2014/main" id="{15019074-F0D0-7417-F00F-2C642E7BB224}"/>
                </a:ext>
              </a:extLst>
            </p:cNvPr>
            <p:cNvSpPr/>
            <p:nvPr/>
          </p:nvSpPr>
          <p:spPr>
            <a:xfrm>
              <a:off x="2732400" y="1300425"/>
              <a:ext cx="3679200" cy="36792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460;p24">
              <a:extLst>
                <a:ext uri="{FF2B5EF4-FFF2-40B4-BE49-F238E27FC236}">
                  <a16:creationId xmlns:a16="http://schemas.microsoft.com/office/drawing/2014/main" id="{A5822517-B884-4E1D-F8C0-CA4153B0F3ED}"/>
                </a:ext>
              </a:extLst>
            </p:cNvPr>
            <p:cNvGrpSpPr/>
            <p:nvPr/>
          </p:nvGrpSpPr>
          <p:grpSpPr>
            <a:xfrm>
              <a:off x="3314874" y="2083359"/>
              <a:ext cx="2514925" cy="3060142"/>
              <a:chOff x="3314874" y="2083359"/>
              <a:chExt cx="2514925" cy="3060142"/>
            </a:xfrm>
          </p:grpSpPr>
          <p:sp>
            <p:nvSpPr>
              <p:cNvPr id="20" name="Google Shape;461;p24">
                <a:extLst>
                  <a:ext uri="{FF2B5EF4-FFF2-40B4-BE49-F238E27FC236}">
                    <a16:creationId xmlns:a16="http://schemas.microsoft.com/office/drawing/2014/main" id="{EA73402B-6F7C-323B-4254-29D469C16123}"/>
                  </a:ext>
                </a:extLst>
              </p:cNvPr>
              <p:cNvSpPr/>
              <p:nvPr/>
            </p:nvSpPr>
            <p:spPr>
              <a:xfrm>
                <a:off x="3314874" y="3582681"/>
                <a:ext cx="2514925" cy="1560819"/>
              </a:xfrm>
              <a:custGeom>
                <a:avLst/>
                <a:gdLst/>
                <a:ahLst/>
                <a:cxnLst/>
                <a:rect l="l" t="t" r="r" b="b"/>
                <a:pathLst>
                  <a:path w="134668" h="83578" extrusionOk="0">
                    <a:moveTo>
                      <a:pt x="66475" y="1"/>
                    </a:moveTo>
                    <a:cubicBezTo>
                      <a:pt x="53953" y="538"/>
                      <a:pt x="49588" y="6512"/>
                      <a:pt x="46834" y="8695"/>
                    </a:cubicBezTo>
                    <a:cubicBezTo>
                      <a:pt x="44114" y="10877"/>
                      <a:pt x="23972" y="19035"/>
                      <a:pt x="20716" y="19607"/>
                    </a:cubicBezTo>
                    <a:cubicBezTo>
                      <a:pt x="17424" y="20144"/>
                      <a:pt x="16351" y="21217"/>
                      <a:pt x="14169" y="23972"/>
                    </a:cubicBezTo>
                    <a:cubicBezTo>
                      <a:pt x="11986" y="26691"/>
                      <a:pt x="4366" y="35385"/>
                      <a:pt x="2183" y="43006"/>
                    </a:cubicBezTo>
                    <a:cubicBezTo>
                      <a:pt x="1" y="50662"/>
                      <a:pt x="1146" y="83578"/>
                      <a:pt x="1146" y="83578"/>
                    </a:cubicBezTo>
                    <a:lnTo>
                      <a:pt x="133523" y="83578"/>
                    </a:lnTo>
                    <a:cubicBezTo>
                      <a:pt x="133523" y="83578"/>
                      <a:pt x="134668" y="50662"/>
                      <a:pt x="132485" y="43006"/>
                    </a:cubicBezTo>
                    <a:cubicBezTo>
                      <a:pt x="130303" y="35385"/>
                      <a:pt x="122682" y="26691"/>
                      <a:pt x="120535" y="23972"/>
                    </a:cubicBezTo>
                    <a:cubicBezTo>
                      <a:pt x="118389" y="21217"/>
                      <a:pt x="117280" y="20144"/>
                      <a:pt x="113988" y="19607"/>
                    </a:cubicBezTo>
                    <a:cubicBezTo>
                      <a:pt x="110732" y="19035"/>
                      <a:pt x="90590" y="10877"/>
                      <a:pt x="87835" y="8695"/>
                    </a:cubicBezTo>
                    <a:cubicBezTo>
                      <a:pt x="85080" y="6512"/>
                      <a:pt x="80751" y="538"/>
                      <a:pt x="682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2;p24">
                <a:extLst>
                  <a:ext uri="{FF2B5EF4-FFF2-40B4-BE49-F238E27FC236}">
                    <a16:creationId xmlns:a16="http://schemas.microsoft.com/office/drawing/2014/main" id="{E50C2C3F-BF6A-5AFA-48FE-83306ED9B88B}"/>
                  </a:ext>
                </a:extLst>
              </p:cNvPr>
              <p:cNvSpPr/>
              <p:nvPr/>
            </p:nvSpPr>
            <p:spPr>
              <a:xfrm>
                <a:off x="3326900" y="3745041"/>
                <a:ext cx="862598" cy="1398459"/>
              </a:xfrm>
              <a:custGeom>
                <a:avLst/>
                <a:gdLst/>
                <a:ahLst/>
                <a:cxnLst/>
                <a:rect l="l" t="t" r="r" b="b"/>
                <a:pathLst>
                  <a:path w="46190" h="74884" extrusionOk="0">
                    <a:moveTo>
                      <a:pt x="46190" y="1"/>
                    </a:moveTo>
                    <a:lnTo>
                      <a:pt x="46190" y="1"/>
                    </a:lnTo>
                    <a:cubicBezTo>
                      <a:pt x="46189" y="1"/>
                      <a:pt x="45905" y="192"/>
                      <a:pt x="45396" y="530"/>
                    </a:cubicBezTo>
                    <a:lnTo>
                      <a:pt x="45396" y="530"/>
                    </a:lnTo>
                    <a:cubicBezTo>
                      <a:pt x="45735" y="328"/>
                      <a:pt x="46003" y="150"/>
                      <a:pt x="46190" y="1"/>
                    </a:cubicBezTo>
                    <a:close/>
                    <a:moveTo>
                      <a:pt x="45396" y="530"/>
                    </a:moveTo>
                    <a:lnTo>
                      <a:pt x="45396" y="530"/>
                    </a:lnTo>
                    <a:cubicBezTo>
                      <a:pt x="40788" y="3266"/>
                      <a:pt x="23104" y="10380"/>
                      <a:pt x="20072" y="10913"/>
                    </a:cubicBezTo>
                    <a:cubicBezTo>
                      <a:pt x="16780" y="11450"/>
                      <a:pt x="15707" y="12523"/>
                      <a:pt x="13525" y="15278"/>
                    </a:cubicBezTo>
                    <a:cubicBezTo>
                      <a:pt x="11342" y="17997"/>
                      <a:pt x="3722" y="26691"/>
                      <a:pt x="1539" y="34312"/>
                    </a:cubicBezTo>
                    <a:cubicBezTo>
                      <a:pt x="1" y="39714"/>
                      <a:pt x="180" y="62147"/>
                      <a:pt x="430" y="74884"/>
                    </a:cubicBezTo>
                    <a:lnTo>
                      <a:pt x="1646" y="74884"/>
                    </a:lnTo>
                    <a:cubicBezTo>
                      <a:pt x="3078" y="62576"/>
                      <a:pt x="5546" y="41539"/>
                      <a:pt x="5868" y="38533"/>
                    </a:cubicBezTo>
                    <a:cubicBezTo>
                      <a:pt x="6333" y="34276"/>
                      <a:pt x="10627" y="26154"/>
                      <a:pt x="13024" y="23292"/>
                    </a:cubicBezTo>
                    <a:cubicBezTo>
                      <a:pt x="15421" y="20430"/>
                      <a:pt x="16852" y="17103"/>
                      <a:pt x="23041" y="14240"/>
                    </a:cubicBezTo>
                    <a:cubicBezTo>
                      <a:pt x="28399" y="11749"/>
                      <a:pt x="41972" y="2804"/>
                      <a:pt x="45396" y="53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3;p24">
                <a:extLst>
                  <a:ext uri="{FF2B5EF4-FFF2-40B4-BE49-F238E27FC236}">
                    <a16:creationId xmlns:a16="http://schemas.microsoft.com/office/drawing/2014/main" id="{222159B3-935B-3638-CDB6-7B43AE4A2B8F}"/>
                  </a:ext>
                </a:extLst>
              </p:cNvPr>
              <p:cNvSpPr/>
              <p:nvPr/>
            </p:nvSpPr>
            <p:spPr>
              <a:xfrm>
                <a:off x="3884144" y="2083359"/>
                <a:ext cx="1445875" cy="1598897"/>
              </a:xfrm>
              <a:custGeom>
                <a:avLst/>
                <a:gdLst/>
                <a:ahLst/>
                <a:cxnLst/>
                <a:rect l="l" t="t" r="r" b="b"/>
                <a:pathLst>
                  <a:path w="77423" h="85617" extrusionOk="0">
                    <a:moveTo>
                      <a:pt x="47477" y="1"/>
                    </a:moveTo>
                    <a:cubicBezTo>
                      <a:pt x="47477" y="1611"/>
                      <a:pt x="46726" y="3113"/>
                      <a:pt x="45474" y="4151"/>
                    </a:cubicBezTo>
                    <a:cubicBezTo>
                      <a:pt x="44221" y="5117"/>
                      <a:pt x="42754" y="5797"/>
                      <a:pt x="41216" y="6154"/>
                    </a:cubicBezTo>
                    <a:cubicBezTo>
                      <a:pt x="36923" y="7335"/>
                      <a:pt x="32379" y="7371"/>
                      <a:pt x="28121" y="8695"/>
                    </a:cubicBezTo>
                    <a:cubicBezTo>
                      <a:pt x="26690" y="9052"/>
                      <a:pt x="25367" y="9732"/>
                      <a:pt x="24186" y="10591"/>
                    </a:cubicBezTo>
                    <a:cubicBezTo>
                      <a:pt x="22003" y="12380"/>
                      <a:pt x="20787" y="15099"/>
                      <a:pt x="21002" y="17925"/>
                    </a:cubicBezTo>
                    <a:cubicBezTo>
                      <a:pt x="21073" y="19070"/>
                      <a:pt x="21503" y="19929"/>
                      <a:pt x="20859" y="20966"/>
                    </a:cubicBezTo>
                    <a:cubicBezTo>
                      <a:pt x="20143" y="22111"/>
                      <a:pt x="18855" y="23077"/>
                      <a:pt x="18032" y="24151"/>
                    </a:cubicBezTo>
                    <a:cubicBezTo>
                      <a:pt x="14490" y="28873"/>
                      <a:pt x="12558" y="34598"/>
                      <a:pt x="12558" y="40501"/>
                    </a:cubicBezTo>
                    <a:cubicBezTo>
                      <a:pt x="12558" y="41217"/>
                      <a:pt x="12594" y="41932"/>
                      <a:pt x="12630" y="42612"/>
                    </a:cubicBezTo>
                    <a:cubicBezTo>
                      <a:pt x="12630" y="42612"/>
                      <a:pt x="3757" y="42683"/>
                      <a:pt x="3578" y="53023"/>
                    </a:cubicBezTo>
                    <a:lnTo>
                      <a:pt x="3292" y="53023"/>
                    </a:lnTo>
                    <a:lnTo>
                      <a:pt x="3292" y="44866"/>
                    </a:lnTo>
                    <a:cubicBezTo>
                      <a:pt x="3292" y="43954"/>
                      <a:pt x="2612" y="43497"/>
                      <a:pt x="1932" y="43497"/>
                    </a:cubicBezTo>
                    <a:cubicBezTo>
                      <a:pt x="1252" y="43497"/>
                      <a:pt x="573" y="43954"/>
                      <a:pt x="573" y="44866"/>
                    </a:cubicBezTo>
                    <a:lnTo>
                      <a:pt x="573" y="53417"/>
                    </a:lnTo>
                    <a:cubicBezTo>
                      <a:pt x="179" y="53703"/>
                      <a:pt x="0" y="54168"/>
                      <a:pt x="36" y="54669"/>
                    </a:cubicBezTo>
                    <a:lnTo>
                      <a:pt x="36" y="62290"/>
                    </a:lnTo>
                    <a:cubicBezTo>
                      <a:pt x="36" y="63363"/>
                      <a:pt x="573" y="65009"/>
                      <a:pt x="2218" y="65009"/>
                    </a:cubicBezTo>
                    <a:lnTo>
                      <a:pt x="5868" y="65009"/>
                    </a:lnTo>
                    <a:cubicBezTo>
                      <a:pt x="8336" y="71234"/>
                      <a:pt x="11735" y="71556"/>
                      <a:pt x="14204" y="71556"/>
                    </a:cubicBezTo>
                    <a:cubicBezTo>
                      <a:pt x="17460" y="71556"/>
                      <a:pt x="17996" y="71556"/>
                      <a:pt x="20179" y="69910"/>
                    </a:cubicBezTo>
                    <a:lnTo>
                      <a:pt x="20250" y="69839"/>
                    </a:lnTo>
                    <a:lnTo>
                      <a:pt x="21932" y="84365"/>
                    </a:lnTo>
                    <a:lnTo>
                      <a:pt x="53523" y="85617"/>
                    </a:lnTo>
                    <a:lnTo>
                      <a:pt x="56135" y="68265"/>
                    </a:lnTo>
                    <a:lnTo>
                      <a:pt x="56135" y="68229"/>
                    </a:lnTo>
                    <a:lnTo>
                      <a:pt x="57316" y="69910"/>
                    </a:lnTo>
                    <a:cubicBezTo>
                      <a:pt x="59498" y="71520"/>
                      <a:pt x="60035" y="71520"/>
                      <a:pt x="63291" y="71520"/>
                    </a:cubicBezTo>
                    <a:cubicBezTo>
                      <a:pt x="65759" y="71520"/>
                      <a:pt x="69158" y="71234"/>
                      <a:pt x="71627" y="65009"/>
                    </a:cubicBezTo>
                    <a:lnTo>
                      <a:pt x="75205" y="65009"/>
                    </a:lnTo>
                    <a:cubicBezTo>
                      <a:pt x="76850" y="65009"/>
                      <a:pt x="77387" y="63363"/>
                      <a:pt x="77387" y="62290"/>
                    </a:cubicBezTo>
                    <a:lnTo>
                      <a:pt x="77387" y="54669"/>
                    </a:lnTo>
                    <a:cubicBezTo>
                      <a:pt x="77423" y="54132"/>
                      <a:pt x="77172" y="53596"/>
                      <a:pt x="76707" y="53309"/>
                    </a:cubicBezTo>
                    <a:lnTo>
                      <a:pt x="76850" y="53309"/>
                    </a:lnTo>
                    <a:lnTo>
                      <a:pt x="76850" y="44580"/>
                    </a:lnTo>
                    <a:cubicBezTo>
                      <a:pt x="76850" y="43685"/>
                      <a:pt x="76171" y="43238"/>
                      <a:pt x="75491" y="43238"/>
                    </a:cubicBezTo>
                    <a:cubicBezTo>
                      <a:pt x="74811" y="43238"/>
                      <a:pt x="74131" y="43685"/>
                      <a:pt x="74131" y="44580"/>
                    </a:cubicBezTo>
                    <a:lnTo>
                      <a:pt x="74131" y="53023"/>
                    </a:lnTo>
                    <a:lnTo>
                      <a:pt x="73917" y="53023"/>
                    </a:lnTo>
                    <a:cubicBezTo>
                      <a:pt x="73738" y="42683"/>
                      <a:pt x="64865" y="42612"/>
                      <a:pt x="64865" y="42612"/>
                    </a:cubicBezTo>
                    <a:lnTo>
                      <a:pt x="64758" y="42755"/>
                    </a:lnTo>
                    <a:cubicBezTo>
                      <a:pt x="64829" y="42039"/>
                      <a:pt x="64865" y="41252"/>
                      <a:pt x="64865" y="40501"/>
                    </a:cubicBezTo>
                    <a:cubicBezTo>
                      <a:pt x="64865" y="33981"/>
                      <a:pt x="62576" y="28006"/>
                      <a:pt x="58771" y="23370"/>
                    </a:cubicBezTo>
                    <a:lnTo>
                      <a:pt x="58771" y="23370"/>
                    </a:lnTo>
                    <a:cubicBezTo>
                      <a:pt x="60096" y="19793"/>
                      <a:pt x="59199" y="14469"/>
                      <a:pt x="56958" y="10913"/>
                    </a:cubicBezTo>
                    <a:cubicBezTo>
                      <a:pt x="56171" y="9661"/>
                      <a:pt x="55348" y="7478"/>
                      <a:pt x="53845" y="5117"/>
                    </a:cubicBezTo>
                    <a:cubicBezTo>
                      <a:pt x="52522" y="3006"/>
                      <a:pt x="49910" y="502"/>
                      <a:pt x="47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4;p24">
                <a:extLst>
                  <a:ext uri="{FF2B5EF4-FFF2-40B4-BE49-F238E27FC236}">
                    <a16:creationId xmlns:a16="http://schemas.microsoft.com/office/drawing/2014/main" id="{E33B8DBB-50F1-6BB3-5915-771CDD7C5487}"/>
                  </a:ext>
                </a:extLst>
              </p:cNvPr>
              <p:cNvSpPr/>
              <p:nvPr/>
            </p:nvSpPr>
            <p:spPr>
              <a:xfrm>
                <a:off x="3894826" y="2310540"/>
                <a:ext cx="1430524" cy="600681"/>
              </a:xfrm>
              <a:custGeom>
                <a:avLst/>
                <a:gdLst/>
                <a:ahLst/>
                <a:cxnLst/>
                <a:rect l="l" t="t" r="r" b="b"/>
                <a:pathLst>
                  <a:path w="76601" h="32165" extrusionOk="0">
                    <a:moveTo>
                      <a:pt x="37567" y="0"/>
                    </a:moveTo>
                    <a:cubicBezTo>
                      <a:pt x="30519" y="0"/>
                      <a:pt x="25582" y="2183"/>
                      <a:pt x="25045" y="2755"/>
                    </a:cubicBezTo>
                    <a:cubicBezTo>
                      <a:pt x="24795" y="2970"/>
                      <a:pt x="25045" y="3363"/>
                      <a:pt x="25403" y="3721"/>
                    </a:cubicBezTo>
                    <a:cubicBezTo>
                      <a:pt x="22183" y="5617"/>
                      <a:pt x="9052" y="13631"/>
                      <a:pt x="3829" y="21252"/>
                    </a:cubicBezTo>
                    <a:cubicBezTo>
                      <a:pt x="1" y="26690"/>
                      <a:pt x="537" y="29982"/>
                      <a:pt x="537" y="32164"/>
                    </a:cubicBezTo>
                    <a:lnTo>
                      <a:pt x="2326" y="31735"/>
                    </a:lnTo>
                    <a:cubicBezTo>
                      <a:pt x="2326" y="28336"/>
                      <a:pt x="3400" y="25044"/>
                      <a:pt x="5475" y="22361"/>
                    </a:cubicBezTo>
                    <a:cubicBezTo>
                      <a:pt x="9267" y="17424"/>
                      <a:pt x="12559" y="13095"/>
                      <a:pt x="22934" y="6619"/>
                    </a:cubicBezTo>
                    <a:lnTo>
                      <a:pt x="27049" y="4150"/>
                    </a:lnTo>
                    <a:cubicBezTo>
                      <a:pt x="28623" y="3435"/>
                      <a:pt x="32880" y="1682"/>
                      <a:pt x="37639" y="1682"/>
                    </a:cubicBezTo>
                    <a:cubicBezTo>
                      <a:pt x="37715" y="1681"/>
                      <a:pt x="37791" y="1681"/>
                      <a:pt x="37867" y="1681"/>
                    </a:cubicBezTo>
                    <a:cubicBezTo>
                      <a:pt x="42044" y="1681"/>
                      <a:pt x="46115" y="2645"/>
                      <a:pt x="49875" y="4472"/>
                    </a:cubicBezTo>
                    <a:lnTo>
                      <a:pt x="49982" y="4401"/>
                    </a:lnTo>
                    <a:lnTo>
                      <a:pt x="53703" y="6655"/>
                    </a:lnTo>
                    <a:cubicBezTo>
                      <a:pt x="64078" y="13095"/>
                      <a:pt x="67370" y="17460"/>
                      <a:pt x="71162" y="22361"/>
                    </a:cubicBezTo>
                    <a:cubicBezTo>
                      <a:pt x="73237" y="25044"/>
                      <a:pt x="74311" y="28372"/>
                      <a:pt x="74311" y="31771"/>
                    </a:cubicBezTo>
                    <a:lnTo>
                      <a:pt x="76100" y="32164"/>
                    </a:lnTo>
                    <a:cubicBezTo>
                      <a:pt x="76064" y="29982"/>
                      <a:pt x="76600" y="26690"/>
                      <a:pt x="72772" y="21252"/>
                    </a:cubicBezTo>
                    <a:cubicBezTo>
                      <a:pt x="67406" y="13453"/>
                      <a:pt x="53739" y="5224"/>
                      <a:pt x="50948" y="3578"/>
                    </a:cubicBezTo>
                    <a:cubicBezTo>
                      <a:pt x="51234" y="3292"/>
                      <a:pt x="51413" y="2970"/>
                      <a:pt x="51198" y="2755"/>
                    </a:cubicBezTo>
                    <a:cubicBezTo>
                      <a:pt x="50662" y="2183"/>
                      <a:pt x="44651" y="0"/>
                      <a:pt x="37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5;p24">
                <a:extLst>
                  <a:ext uri="{FF2B5EF4-FFF2-40B4-BE49-F238E27FC236}">
                    <a16:creationId xmlns:a16="http://schemas.microsoft.com/office/drawing/2014/main" id="{A9C45193-98A1-8BD5-B702-5DA475F58043}"/>
                  </a:ext>
                </a:extLst>
              </p:cNvPr>
              <p:cNvSpPr/>
              <p:nvPr/>
            </p:nvSpPr>
            <p:spPr>
              <a:xfrm>
                <a:off x="4589032" y="3582681"/>
                <a:ext cx="1228740" cy="1560819"/>
              </a:xfrm>
              <a:custGeom>
                <a:avLst/>
                <a:gdLst/>
                <a:ahLst/>
                <a:cxnLst/>
                <a:rect l="l" t="t" r="r" b="b"/>
                <a:pathLst>
                  <a:path w="65796" h="83578" extrusionOk="0">
                    <a:moveTo>
                      <a:pt x="1" y="1"/>
                    </a:moveTo>
                    <a:cubicBezTo>
                      <a:pt x="1" y="1"/>
                      <a:pt x="14061" y="1969"/>
                      <a:pt x="16458" y="9589"/>
                    </a:cubicBezTo>
                    <a:cubicBezTo>
                      <a:pt x="16888" y="11020"/>
                      <a:pt x="18247" y="12165"/>
                      <a:pt x="19786" y="12917"/>
                    </a:cubicBezTo>
                    <a:cubicBezTo>
                      <a:pt x="23614" y="14813"/>
                      <a:pt x="37424" y="21038"/>
                      <a:pt x="43148" y="22934"/>
                    </a:cubicBezTo>
                    <a:cubicBezTo>
                      <a:pt x="47442" y="24365"/>
                      <a:pt x="49338" y="26262"/>
                      <a:pt x="50769" y="28158"/>
                    </a:cubicBezTo>
                    <a:cubicBezTo>
                      <a:pt x="52200" y="30090"/>
                      <a:pt x="57924" y="38176"/>
                      <a:pt x="59821" y="43435"/>
                    </a:cubicBezTo>
                    <a:cubicBezTo>
                      <a:pt x="61753" y="48730"/>
                      <a:pt x="64078" y="70447"/>
                      <a:pt x="64865" y="83578"/>
                    </a:cubicBezTo>
                    <a:lnTo>
                      <a:pt x="65295" y="83578"/>
                    </a:lnTo>
                    <a:cubicBezTo>
                      <a:pt x="65581" y="70841"/>
                      <a:pt x="65796" y="48408"/>
                      <a:pt x="64257" y="43006"/>
                    </a:cubicBezTo>
                    <a:cubicBezTo>
                      <a:pt x="62075" y="35385"/>
                      <a:pt x="54454" y="26691"/>
                      <a:pt x="52272" y="23972"/>
                    </a:cubicBezTo>
                    <a:cubicBezTo>
                      <a:pt x="50125" y="21217"/>
                      <a:pt x="49016" y="20144"/>
                      <a:pt x="45760" y="19607"/>
                    </a:cubicBezTo>
                    <a:cubicBezTo>
                      <a:pt x="42469" y="19035"/>
                      <a:pt x="22362" y="10877"/>
                      <a:pt x="19607" y="8695"/>
                    </a:cubicBezTo>
                    <a:cubicBezTo>
                      <a:pt x="16852" y="6512"/>
                      <a:pt x="12523" y="53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6;p24">
                <a:extLst>
                  <a:ext uri="{FF2B5EF4-FFF2-40B4-BE49-F238E27FC236}">
                    <a16:creationId xmlns:a16="http://schemas.microsoft.com/office/drawing/2014/main" id="{108944F9-D7E3-0B64-6AEB-55E2FAD992D2}"/>
                  </a:ext>
                </a:extLst>
              </p:cNvPr>
              <p:cNvSpPr/>
              <p:nvPr/>
            </p:nvSpPr>
            <p:spPr>
              <a:xfrm>
                <a:off x="4851621" y="2382028"/>
                <a:ext cx="484411" cy="533862"/>
              </a:xfrm>
              <a:custGeom>
                <a:avLst/>
                <a:gdLst/>
                <a:ahLst/>
                <a:cxnLst/>
                <a:rect l="l" t="t" r="r" b="b"/>
                <a:pathLst>
                  <a:path w="25939" h="28587" extrusionOk="0">
                    <a:moveTo>
                      <a:pt x="0" y="0"/>
                    </a:moveTo>
                    <a:cubicBezTo>
                      <a:pt x="38" y="24"/>
                      <a:pt x="77" y="48"/>
                      <a:pt x="115" y="71"/>
                    </a:cubicBezTo>
                    <a:lnTo>
                      <a:pt x="115" y="71"/>
                    </a:lnTo>
                    <a:cubicBezTo>
                      <a:pt x="40" y="25"/>
                      <a:pt x="0" y="1"/>
                      <a:pt x="0" y="0"/>
                    </a:cubicBezTo>
                    <a:close/>
                    <a:moveTo>
                      <a:pt x="115" y="71"/>
                    </a:moveTo>
                    <a:lnTo>
                      <a:pt x="115" y="71"/>
                    </a:lnTo>
                    <a:cubicBezTo>
                      <a:pt x="1500" y="931"/>
                      <a:pt x="15071" y="9471"/>
                      <a:pt x="20501" y="17174"/>
                    </a:cubicBezTo>
                    <a:cubicBezTo>
                      <a:pt x="25223" y="23864"/>
                      <a:pt x="24794" y="28587"/>
                      <a:pt x="24794" y="28587"/>
                    </a:cubicBezTo>
                    <a:cubicBezTo>
                      <a:pt x="24794" y="28587"/>
                      <a:pt x="25939" y="23220"/>
                      <a:pt x="21324" y="17102"/>
                    </a:cubicBezTo>
                    <a:cubicBezTo>
                      <a:pt x="16726" y="11007"/>
                      <a:pt x="10069" y="6226"/>
                      <a:pt x="115" y="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7;p24">
                <a:extLst>
                  <a:ext uri="{FF2B5EF4-FFF2-40B4-BE49-F238E27FC236}">
                    <a16:creationId xmlns:a16="http://schemas.microsoft.com/office/drawing/2014/main" id="{55E76E5A-414F-A4C2-2849-6F0EEBED2B12}"/>
                  </a:ext>
                </a:extLst>
              </p:cNvPr>
              <p:cNvSpPr/>
              <p:nvPr/>
            </p:nvSpPr>
            <p:spPr>
              <a:xfrm>
                <a:off x="5296609" y="2889147"/>
                <a:ext cx="22727" cy="187105"/>
              </a:xfrm>
              <a:custGeom>
                <a:avLst/>
                <a:gdLst/>
                <a:ahLst/>
                <a:cxnLst/>
                <a:rect l="l" t="t" r="r" b="b"/>
                <a:pathLst>
                  <a:path w="1217" h="10019" extrusionOk="0">
                    <a:moveTo>
                      <a:pt x="0" y="1"/>
                    </a:moveTo>
                    <a:lnTo>
                      <a:pt x="0" y="1"/>
                    </a:lnTo>
                    <a:cubicBezTo>
                      <a:pt x="966" y="1432"/>
                      <a:pt x="1216" y="10018"/>
                      <a:pt x="1216" y="10018"/>
                    </a:cubicBezTo>
                    <a:lnTo>
                      <a:pt x="1216" y="1754"/>
                    </a:lnTo>
                    <a:cubicBezTo>
                      <a:pt x="1216" y="144"/>
                      <a:pt x="0"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8;p24">
                <a:extLst>
                  <a:ext uri="{FF2B5EF4-FFF2-40B4-BE49-F238E27FC236}">
                    <a16:creationId xmlns:a16="http://schemas.microsoft.com/office/drawing/2014/main" id="{33695C6E-5E10-E2B3-0E81-8B3BF7940145}"/>
                  </a:ext>
                </a:extLst>
              </p:cNvPr>
              <p:cNvSpPr/>
              <p:nvPr/>
            </p:nvSpPr>
            <p:spPr>
              <a:xfrm>
                <a:off x="5261182" y="3076234"/>
                <a:ext cx="71525" cy="169065"/>
              </a:xfrm>
              <a:custGeom>
                <a:avLst/>
                <a:gdLst/>
                <a:ahLst/>
                <a:cxnLst/>
                <a:rect l="l" t="t" r="r" b="b"/>
                <a:pathLst>
                  <a:path w="3830" h="9053" extrusionOk="0">
                    <a:moveTo>
                      <a:pt x="1" y="0"/>
                    </a:moveTo>
                    <a:cubicBezTo>
                      <a:pt x="824" y="0"/>
                      <a:pt x="1647" y="179"/>
                      <a:pt x="2398" y="465"/>
                    </a:cubicBezTo>
                    <a:cubicBezTo>
                      <a:pt x="2935" y="752"/>
                      <a:pt x="3292" y="1288"/>
                      <a:pt x="3328" y="1897"/>
                    </a:cubicBezTo>
                    <a:lnTo>
                      <a:pt x="3829" y="9052"/>
                    </a:lnTo>
                    <a:lnTo>
                      <a:pt x="3650" y="1789"/>
                    </a:lnTo>
                    <a:cubicBezTo>
                      <a:pt x="3829" y="465"/>
                      <a:pt x="2863" y="0"/>
                      <a:pt x="2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9;p24">
                <a:extLst>
                  <a:ext uri="{FF2B5EF4-FFF2-40B4-BE49-F238E27FC236}">
                    <a16:creationId xmlns:a16="http://schemas.microsoft.com/office/drawing/2014/main" id="{EDE8CCAF-96B9-440C-0C40-1CAE33D700EA}"/>
                  </a:ext>
                </a:extLst>
              </p:cNvPr>
              <p:cNvSpPr/>
              <p:nvPr/>
            </p:nvSpPr>
            <p:spPr>
              <a:xfrm>
                <a:off x="5094825" y="2880650"/>
                <a:ext cx="177076" cy="467529"/>
              </a:xfrm>
              <a:custGeom>
                <a:avLst/>
                <a:gdLst/>
                <a:ahLst/>
                <a:cxnLst/>
                <a:rect l="l" t="t" r="r" b="b"/>
                <a:pathLst>
                  <a:path w="9482" h="25035" extrusionOk="0">
                    <a:moveTo>
                      <a:pt x="426" y="0"/>
                    </a:moveTo>
                    <a:cubicBezTo>
                      <a:pt x="271" y="0"/>
                      <a:pt x="128" y="9"/>
                      <a:pt x="0" y="26"/>
                    </a:cubicBezTo>
                    <a:cubicBezTo>
                      <a:pt x="0" y="26"/>
                      <a:pt x="3077" y="26"/>
                      <a:pt x="3757" y="3640"/>
                    </a:cubicBezTo>
                    <a:cubicBezTo>
                      <a:pt x="4437" y="7289"/>
                      <a:pt x="3077" y="16699"/>
                      <a:pt x="0" y="25035"/>
                    </a:cubicBezTo>
                    <a:cubicBezTo>
                      <a:pt x="0" y="25035"/>
                      <a:pt x="2290" y="21922"/>
                      <a:pt x="3900" y="15089"/>
                    </a:cubicBezTo>
                    <a:cubicBezTo>
                      <a:pt x="4866" y="11046"/>
                      <a:pt x="5188" y="6860"/>
                      <a:pt x="4830" y="2710"/>
                    </a:cubicBezTo>
                    <a:lnTo>
                      <a:pt x="4830" y="2710"/>
                    </a:lnTo>
                    <a:cubicBezTo>
                      <a:pt x="6798" y="4069"/>
                      <a:pt x="8014" y="6252"/>
                      <a:pt x="8193" y="8613"/>
                    </a:cubicBezTo>
                    <a:cubicBezTo>
                      <a:pt x="8444" y="12620"/>
                      <a:pt x="8050" y="16663"/>
                      <a:pt x="6726" y="22352"/>
                    </a:cubicBezTo>
                    <a:cubicBezTo>
                      <a:pt x="6726" y="22352"/>
                      <a:pt x="9481" y="15590"/>
                      <a:pt x="8980" y="8684"/>
                    </a:cubicBezTo>
                    <a:cubicBezTo>
                      <a:pt x="8476" y="2191"/>
                      <a:pt x="2877"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0;p24">
                <a:extLst>
                  <a:ext uri="{FF2B5EF4-FFF2-40B4-BE49-F238E27FC236}">
                    <a16:creationId xmlns:a16="http://schemas.microsoft.com/office/drawing/2014/main" id="{0938201A-B107-B8F3-A8D3-93370FECA063}"/>
                  </a:ext>
                </a:extLst>
              </p:cNvPr>
              <p:cNvSpPr/>
              <p:nvPr/>
            </p:nvSpPr>
            <p:spPr>
              <a:xfrm>
                <a:off x="3877458" y="2378685"/>
                <a:ext cx="491769" cy="537205"/>
              </a:xfrm>
              <a:custGeom>
                <a:avLst/>
                <a:gdLst/>
                <a:ahLst/>
                <a:cxnLst/>
                <a:rect l="l" t="t" r="r" b="b"/>
                <a:pathLst>
                  <a:path w="26333" h="28766" extrusionOk="0">
                    <a:moveTo>
                      <a:pt x="26333" y="0"/>
                    </a:moveTo>
                    <a:cubicBezTo>
                      <a:pt x="26332" y="1"/>
                      <a:pt x="24672" y="990"/>
                      <a:pt x="22245" y="2607"/>
                    </a:cubicBezTo>
                    <a:lnTo>
                      <a:pt x="22245" y="2607"/>
                    </a:lnTo>
                    <a:cubicBezTo>
                      <a:pt x="23553" y="1764"/>
                      <a:pt x="24916" y="898"/>
                      <a:pt x="26333" y="0"/>
                    </a:cubicBezTo>
                    <a:close/>
                    <a:moveTo>
                      <a:pt x="22245" y="2607"/>
                    </a:moveTo>
                    <a:lnTo>
                      <a:pt x="22245" y="2607"/>
                    </a:lnTo>
                    <a:cubicBezTo>
                      <a:pt x="14372" y="7682"/>
                      <a:pt x="8476" y="11938"/>
                      <a:pt x="4580" y="17245"/>
                    </a:cubicBezTo>
                    <a:cubicBezTo>
                      <a:pt x="0" y="23435"/>
                      <a:pt x="1575" y="28766"/>
                      <a:pt x="1575" y="28766"/>
                    </a:cubicBezTo>
                    <a:cubicBezTo>
                      <a:pt x="1575" y="28766"/>
                      <a:pt x="716" y="24007"/>
                      <a:pt x="5367" y="17281"/>
                    </a:cubicBezTo>
                    <a:cubicBezTo>
                      <a:pt x="9159" y="11809"/>
                      <a:pt x="17297" y="5903"/>
                      <a:pt x="22245" y="26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1;p24">
                <a:extLst>
                  <a:ext uri="{FF2B5EF4-FFF2-40B4-BE49-F238E27FC236}">
                    <a16:creationId xmlns:a16="http://schemas.microsoft.com/office/drawing/2014/main" id="{8379C23A-A952-DACA-B872-F15F49AE322C}"/>
                  </a:ext>
                </a:extLst>
              </p:cNvPr>
              <p:cNvSpPr/>
              <p:nvPr/>
            </p:nvSpPr>
            <p:spPr>
              <a:xfrm>
                <a:off x="3892828" y="2893835"/>
                <a:ext cx="22055" cy="187086"/>
              </a:xfrm>
              <a:custGeom>
                <a:avLst/>
                <a:gdLst/>
                <a:ahLst/>
                <a:cxnLst/>
                <a:rect l="l" t="t" r="r" b="b"/>
                <a:pathLst>
                  <a:path w="1181" h="10018" extrusionOk="0">
                    <a:moveTo>
                      <a:pt x="1181" y="0"/>
                    </a:moveTo>
                    <a:cubicBezTo>
                      <a:pt x="1181" y="0"/>
                      <a:pt x="0" y="143"/>
                      <a:pt x="0" y="1753"/>
                    </a:cubicBezTo>
                    <a:lnTo>
                      <a:pt x="108" y="10018"/>
                    </a:lnTo>
                    <a:cubicBezTo>
                      <a:pt x="108" y="10018"/>
                      <a:pt x="251" y="1431"/>
                      <a:pt x="11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72;p24">
                <a:extLst>
                  <a:ext uri="{FF2B5EF4-FFF2-40B4-BE49-F238E27FC236}">
                    <a16:creationId xmlns:a16="http://schemas.microsoft.com/office/drawing/2014/main" id="{CD02BA57-D3D8-2420-6FE0-098A03D66514}"/>
                  </a:ext>
                </a:extLst>
              </p:cNvPr>
              <p:cNvSpPr/>
              <p:nvPr/>
            </p:nvSpPr>
            <p:spPr>
              <a:xfrm>
                <a:off x="3878784" y="3075561"/>
                <a:ext cx="70853" cy="179075"/>
              </a:xfrm>
              <a:custGeom>
                <a:avLst/>
                <a:gdLst/>
                <a:ahLst/>
                <a:cxnLst/>
                <a:rect l="l" t="t" r="r" b="b"/>
                <a:pathLst>
                  <a:path w="3794" h="9589" extrusionOk="0">
                    <a:moveTo>
                      <a:pt x="3793" y="1"/>
                    </a:moveTo>
                    <a:cubicBezTo>
                      <a:pt x="3736" y="1"/>
                      <a:pt x="3679" y="1"/>
                      <a:pt x="3622" y="3"/>
                    </a:cubicBezTo>
                    <a:lnTo>
                      <a:pt x="3622" y="3"/>
                    </a:lnTo>
                    <a:lnTo>
                      <a:pt x="3793" y="1"/>
                    </a:lnTo>
                    <a:close/>
                    <a:moveTo>
                      <a:pt x="3622" y="3"/>
                    </a:moveTo>
                    <a:lnTo>
                      <a:pt x="1432" y="36"/>
                    </a:lnTo>
                    <a:cubicBezTo>
                      <a:pt x="931" y="36"/>
                      <a:pt x="1" y="501"/>
                      <a:pt x="180" y="1825"/>
                    </a:cubicBezTo>
                    <a:lnTo>
                      <a:pt x="323" y="9589"/>
                    </a:lnTo>
                    <a:lnTo>
                      <a:pt x="466" y="1933"/>
                    </a:lnTo>
                    <a:cubicBezTo>
                      <a:pt x="502" y="1324"/>
                      <a:pt x="860" y="752"/>
                      <a:pt x="1432" y="501"/>
                    </a:cubicBezTo>
                    <a:cubicBezTo>
                      <a:pt x="2131" y="202"/>
                      <a:pt x="2861" y="26"/>
                      <a:pt x="3622" y="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73;p24">
                <a:extLst>
                  <a:ext uri="{FF2B5EF4-FFF2-40B4-BE49-F238E27FC236}">
                    <a16:creationId xmlns:a16="http://schemas.microsoft.com/office/drawing/2014/main" id="{CA7CE910-EBDF-3905-864B-E4E60E0AAA85}"/>
                  </a:ext>
                </a:extLst>
              </p:cNvPr>
              <p:cNvSpPr/>
              <p:nvPr/>
            </p:nvSpPr>
            <p:spPr>
              <a:xfrm>
                <a:off x="3944931" y="2878092"/>
                <a:ext cx="179093" cy="466744"/>
              </a:xfrm>
              <a:custGeom>
                <a:avLst/>
                <a:gdLst/>
                <a:ahLst/>
                <a:cxnLst/>
                <a:rect l="l" t="t" r="r" b="b"/>
                <a:pathLst>
                  <a:path w="9590" h="24993" extrusionOk="0">
                    <a:moveTo>
                      <a:pt x="8969" y="0"/>
                    </a:moveTo>
                    <a:cubicBezTo>
                      <a:pt x="6549" y="0"/>
                      <a:pt x="873" y="2206"/>
                      <a:pt x="466" y="8750"/>
                    </a:cubicBezTo>
                    <a:cubicBezTo>
                      <a:pt x="1" y="15655"/>
                      <a:pt x="2863" y="22381"/>
                      <a:pt x="2863" y="22381"/>
                    </a:cubicBezTo>
                    <a:cubicBezTo>
                      <a:pt x="1432" y="16764"/>
                      <a:pt x="1003" y="12721"/>
                      <a:pt x="1217" y="8678"/>
                    </a:cubicBezTo>
                    <a:cubicBezTo>
                      <a:pt x="1361" y="6317"/>
                      <a:pt x="2577" y="4099"/>
                      <a:pt x="4545" y="2739"/>
                    </a:cubicBezTo>
                    <a:lnTo>
                      <a:pt x="4545" y="2739"/>
                    </a:lnTo>
                    <a:cubicBezTo>
                      <a:pt x="4223" y="6889"/>
                      <a:pt x="4580" y="11040"/>
                      <a:pt x="5582" y="15083"/>
                    </a:cubicBezTo>
                    <a:cubicBezTo>
                      <a:pt x="7264" y="21952"/>
                      <a:pt x="9589" y="24993"/>
                      <a:pt x="9589" y="24993"/>
                    </a:cubicBezTo>
                    <a:cubicBezTo>
                      <a:pt x="6405" y="16693"/>
                      <a:pt x="4974" y="7319"/>
                      <a:pt x="5618" y="3669"/>
                    </a:cubicBezTo>
                    <a:cubicBezTo>
                      <a:pt x="6262" y="20"/>
                      <a:pt x="9339" y="20"/>
                      <a:pt x="9339" y="20"/>
                    </a:cubicBezTo>
                    <a:cubicBezTo>
                      <a:pt x="9226" y="7"/>
                      <a:pt x="9103" y="0"/>
                      <a:pt x="89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74;p24">
                <a:extLst>
                  <a:ext uri="{FF2B5EF4-FFF2-40B4-BE49-F238E27FC236}">
                    <a16:creationId xmlns:a16="http://schemas.microsoft.com/office/drawing/2014/main" id="{56841C84-BBA9-5DE2-94C3-BC8D7DA852CE}"/>
                  </a:ext>
                </a:extLst>
              </p:cNvPr>
              <p:cNvSpPr/>
              <p:nvPr/>
            </p:nvSpPr>
            <p:spPr>
              <a:xfrm>
                <a:off x="5052060" y="2970664"/>
                <a:ext cx="76194" cy="339437"/>
              </a:xfrm>
              <a:custGeom>
                <a:avLst/>
                <a:gdLst/>
                <a:ahLst/>
                <a:cxnLst/>
                <a:rect l="l" t="t" r="r" b="b"/>
                <a:pathLst>
                  <a:path w="4080" h="18176" extrusionOk="0">
                    <a:moveTo>
                      <a:pt x="3900" y="0"/>
                    </a:moveTo>
                    <a:lnTo>
                      <a:pt x="3900" y="0"/>
                    </a:lnTo>
                    <a:cubicBezTo>
                      <a:pt x="3900" y="2"/>
                      <a:pt x="3077" y="9697"/>
                      <a:pt x="0" y="18176"/>
                    </a:cubicBezTo>
                    <a:cubicBezTo>
                      <a:pt x="1396" y="15278"/>
                      <a:pt x="2469" y="12272"/>
                      <a:pt x="3220" y="9160"/>
                    </a:cubicBezTo>
                    <a:cubicBezTo>
                      <a:pt x="3864" y="6154"/>
                      <a:pt x="4079" y="3077"/>
                      <a:pt x="39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916691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A07C-CD7C-D14E-22F2-CFCFC671C98F}"/>
              </a:ext>
            </a:extLst>
          </p:cNvPr>
          <p:cNvSpPr>
            <a:spLocks noGrp="1"/>
          </p:cNvSpPr>
          <p:nvPr>
            <p:ph type="title"/>
          </p:nvPr>
        </p:nvSpPr>
        <p:spPr/>
        <p:txBody>
          <a:bodyPr/>
          <a:lstStyle/>
          <a:p>
            <a:r>
              <a:rPr lang="en-US" b="1" dirty="0"/>
              <a:t>SUPPORT VECTOR MACHINE(REGRESSOR)</a:t>
            </a:r>
            <a:endParaRPr lang="en-IN" b="1" dirty="0"/>
          </a:p>
        </p:txBody>
      </p:sp>
      <p:sp>
        <p:nvSpPr>
          <p:cNvPr id="3" name="Content Placeholder 2">
            <a:extLst>
              <a:ext uri="{FF2B5EF4-FFF2-40B4-BE49-F238E27FC236}">
                <a16:creationId xmlns:a16="http://schemas.microsoft.com/office/drawing/2014/main" id="{0A186386-16DB-E809-DE4D-0207AF112629}"/>
              </a:ext>
            </a:extLst>
          </p:cNvPr>
          <p:cNvSpPr>
            <a:spLocks noGrp="1"/>
          </p:cNvSpPr>
          <p:nvPr>
            <p:ph idx="1"/>
          </p:nvPr>
        </p:nvSpPr>
        <p:spPr>
          <a:xfrm>
            <a:off x="838200" y="1508384"/>
            <a:ext cx="9808029" cy="4295257"/>
          </a:xfrm>
        </p:spPr>
        <p:txBody>
          <a:bodyPr>
            <a:normAutofit lnSpcReduction="10000"/>
          </a:bodyPr>
          <a:lstStyle/>
          <a:p>
            <a:r>
              <a:rPr lang="en-US" dirty="0">
                <a:solidFill>
                  <a:srgbClr val="333333"/>
                </a:solidFill>
                <a:effectLst/>
                <a:latin typeface="Times New Roman" panose="02020603050405020304" pitchFamily="18" charset="0"/>
                <a:ea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 The goal of the SVM algorithm is to create the best line or decision boundary that can segregate n-dimensional space into classes so that we can easily put the new data point in the correct category in the future. This best decision boundary is called a hyperplane’s chooses the extreme points/vectors that help in creating the hyperplane. These extreme cases are called as support vectors, and hence algorithm is termed as Support Vector Machine.</a:t>
            </a:r>
            <a:endParaRPr lang="en-IN" dirty="0">
              <a:effectLst/>
              <a:latin typeface="Times New Roman" panose="02020603050405020304" pitchFamily="18" charset="0"/>
              <a:ea typeface="Times New Roman" panose="02020603050405020304" pitchFamily="18" charset="0"/>
            </a:endParaRPr>
          </a:p>
          <a:p>
            <a:endParaRPr lang="en-IN" dirty="0"/>
          </a:p>
        </p:txBody>
      </p:sp>
      <p:grpSp>
        <p:nvGrpSpPr>
          <p:cNvPr id="4" name="Google Shape;163;p19">
            <a:extLst>
              <a:ext uri="{FF2B5EF4-FFF2-40B4-BE49-F238E27FC236}">
                <a16:creationId xmlns:a16="http://schemas.microsoft.com/office/drawing/2014/main" id="{056DC003-F26B-823E-91C3-A36CD553DCC9}"/>
              </a:ext>
            </a:extLst>
          </p:cNvPr>
          <p:cNvGrpSpPr/>
          <p:nvPr/>
        </p:nvGrpSpPr>
        <p:grpSpPr>
          <a:xfrm rot="20847552">
            <a:off x="9045871" y="3922532"/>
            <a:ext cx="3675353" cy="3582687"/>
            <a:chOff x="2320732" y="684258"/>
            <a:chExt cx="4502536" cy="4502555"/>
          </a:xfrm>
        </p:grpSpPr>
        <p:grpSp>
          <p:nvGrpSpPr>
            <p:cNvPr id="5" name="Google Shape;164;p19">
              <a:extLst>
                <a:ext uri="{FF2B5EF4-FFF2-40B4-BE49-F238E27FC236}">
                  <a16:creationId xmlns:a16="http://schemas.microsoft.com/office/drawing/2014/main" id="{6D7A4C1C-BB74-CCDB-FEEF-6B1D7005830E}"/>
                </a:ext>
              </a:extLst>
            </p:cNvPr>
            <p:cNvGrpSpPr/>
            <p:nvPr/>
          </p:nvGrpSpPr>
          <p:grpSpPr>
            <a:xfrm>
              <a:off x="2320732" y="684258"/>
              <a:ext cx="4502536" cy="4502555"/>
              <a:chOff x="2534100" y="533850"/>
              <a:chExt cx="4075800" cy="4075817"/>
            </a:xfrm>
          </p:grpSpPr>
          <p:sp>
            <p:nvSpPr>
              <p:cNvPr id="46" name="Google Shape;165;p19">
                <a:extLst>
                  <a:ext uri="{FF2B5EF4-FFF2-40B4-BE49-F238E27FC236}">
                    <a16:creationId xmlns:a16="http://schemas.microsoft.com/office/drawing/2014/main" id="{1AFCF208-2D2E-6B76-AD39-0411E3971C6D}"/>
                  </a:ext>
                </a:extLst>
              </p:cNvPr>
              <p:cNvSpPr/>
              <p:nvPr/>
            </p:nvSpPr>
            <p:spPr>
              <a:xfrm rot="2700000">
                <a:off x="3130987" y="1130737"/>
                <a:ext cx="2882026" cy="2882026"/>
              </a:xfrm>
              <a:prstGeom prst="arc">
                <a:avLst>
                  <a:gd name="adj1" fmla="val 16200000"/>
                  <a:gd name="adj2" fmla="val 0"/>
                </a:avLst>
              </a:prstGeom>
              <a:noFill/>
              <a:ln w="38100"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6;p19">
                <a:extLst>
                  <a:ext uri="{FF2B5EF4-FFF2-40B4-BE49-F238E27FC236}">
                    <a16:creationId xmlns:a16="http://schemas.microsoft.com/office/drawing/2014/main" id="{5E01D24E-050F-289B-79D1-6AD0FD93C9D5}"/>
                  </a:ext>
                </a:extLst>
              </p:cNvPr>
              <p:cNvSpPr/>
              <p:nvPr/>
            </p:nvSpPr>
            <p:spPr>
              <a:xfrm rot="-8100000">
                <a:off x="3130987" y="1130754"/>
                <a:ext cx="2882026" cy="2882026"/>
              </a:xfrm>
              <a:prstGeom prst="arc">
                <a:avLst>
                  <a:gd name="adj1" fmla="val 16200000"/>
                  <a:gd name="adj2" fmla="val 0"/>
                </a:avLst>
              </a:prstGeom>
              <a:noFill/>
              <a:ln w="38100"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67;p19">
              <a:extLst>
                <a:ext uri="{FF2B5EF4-FFF2-40B4-BE49-F238E27FC236}">
                  <a16:creationId xmlns:a16="http://schemas.microsoft.com/office/drawing/2014/main" id="{9F6E0CDB-26D9-CA32-4D6B-CF65CB556498}"/>
                </a:ext>
              </a:extLst>
            </p:cNvPr>
            <p:cNvGrpSpPr/>
            <p:nvPr/>
          </p:nvGrpSpPr>
          <p:grpSpPr>
            <a:xfrm>
              <a:off x="3253732" y="1763585"/>
              <a:ext cx="2612943" cy="2343900"/>
              <a:chOff x="3241935" y="1399800"/>
              <a:chExt cx="2612943" cy="2343900"/>
            </a:xfrm>
          </p:grpSpPr>
          <p:sp>
            <p:nvSpPr>
              <p:cNvPr id="7" name="Google Shape;168;p19">
                <a:extLst>
                  <a:ext uri="{FF2B5EF4-FFF2-40B4-BE49-F238E27FC236}">
                    <a16:creationId xmlns:a16="http://schemas.microsoft.com/office/drawing/2014/main" id="{C8417E1B-CA4C-881A-CFF4-578A1EA7BA22}"/>
                  </a:ext>
                </a:extLst>
              </p:cNvPr>
              <p:cNvSpPr/>
              <p:nvPr/>
            </p:nvSpPr>
            <p:spPr>
              <a:xfrm>
                <a:off x="3388253" y="1399800"/>
                <a:ext cx="2343900" cy="23439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69;p19">
                <a:extLst>
                  <a:ext uri="{FF2B5EF4-FFF2-40B4-BE49-F238E27FC236}">
                    <a16:creationId xmlns:a16="http://schemas.microsoft.com/office/drawing/2014/main" id="{FE33E044-3C08-89EB-B47E-2DBAC163B2B1}"/>
                  </a:ext>
                </a:extLst>
              </p:cNvPr>
              <p:cNvGrpSpPr/>
              <p:nvPr/>
            </p:nvGrpSpPr>
            <p:grpSpPr>
              <a:xfrm>
                <a:off x="3241935" y="1596448"/>
                <a:ext cx="2612943" cy="1857686"/>
                <a:chOff x="3265529" y="1725254"/>
                <a:chExt cx="2612943" cy="1857686"/>
              </a:xfrm>
            </p:grpSpPr>
            <p:sp>
              <p:nvSpPr>
                <p:cNvPr id="9" name="Google Shape;170;p19">
                  <a:extLst>
                    <a:ext uri="{FF2B5EF4-FFF2-40B4-BE49-F238E27FC236}">
                      <a16:creationId xmlns:a16="http://schemas.microsoft.com/office/drawing/2014/main" id="{9C552DA7-0446-5BFC-83B6-1EDA8451676B}"/>
                    </a:ext>
                  </a:extLst>
                </p:cNvPr>
                <p:cNvSpPr/>
                <p:nvPr/>
              </p:nvSpPr>
              <p:spPr>
                <a:xfrm>
                  <a:off x="3664096" y="1889993"/>
                  <a:ext cx="481099" cy="350522"/>
                </a:xfrm>
                <a:custGeom>
                  <a:avLst/>
                  <a:gdLst/>
                  <a:ahLst/>
                  <a:cxnLst/>
                  <a:rect l="l" t="t" r="r" b="b"/>
                  <a:pathLst>
                    <a:path w="20828" h="15175" extrusionOk="0">
                      <a:moveTo>
                        <a:pt x="14214" y="0"/>
                      </a:moveTo>
                      <a:cubicBezTo>
                        <a:pt x="13647" y="0"/>
                        <a:pt x="13067" y="75"/>
                        <a:pt x="12482" y="250"/>
                      </a:cubicBezTo>
                      <a:cubicBezTo>
                        <a:pt x="4775" y="2505"/>
                        <a:pt x="339" y="8069"/>
                        <a:pt x="76" y="12769"/>
                      </a:cubicBezTo>
                      <a:cubicBezTo>
                        <a:pt x="1" y="13558"/>
                        <a:pt x="113" y="14385"/>
                        <a:pt x="339" y="15175"/>
                      </a:cubicBezTo>
                      <a:lnTo>
                        <a:pt x="20828" y="2994"/>
                      </a:lnTo>
                      <a:cubicBezTo>
                        <a:pt x="20264" y="2468"/>
                        <a:pt x="19662" y="1979"/>
                        <a:pt x="19023" y="1603"/>
                      </a:cubicBezTo>
                      <a:cubicBezTo>
                        <a:pt x="17811" y="824"/>
                        <a:pt x="16089" y="0"/>
                        <a:pt x="14214"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1;p19">
                  <a:extLst>
                    <a:ext uri="{FF2B5EF4-FFF2-40B4-BE49-F238E27FC236}">
                      <a16:creationId xmlns:a16="http://schemas.microsoft.com/office/drawing/2014/main" id="{45C20BB0-3EF5-8299-6E79-A672B583AB29}"/>
                    </a:ext>
                  </a:extLst>
                </p:cNvPr>
                <p:cNvSpPr/>
                <p:nvPr/>
              </p:nvSpPr>
              <p:spPr>
                <a:xfrm>
                  <a:off x="3664096" y="1927020"/>
                  <a:ext cx="481099" cy="313495"/>
                </a:xfrm>
                <a:custGeom>
                  <a:avLst/>
                  <a:gdLst/>
                  <a:ahLst/>
                  <a:cxnLst/>
                  <a:rect l="l" t="t" r="r" b="b"/>
                  <a:pathLst>
                    <a:path w="20828" h="13572" extrusionOk="0">
                      <a:moveTo>
                        <a:pt x="19023" y="0"/>
                      </a:moveTo>
                      <a:cubicBezTo>
                        <a:pt x="17031" y="38"/>
                        <a:pt x="15038" y="339"/>
                        <a:pt x="13159" y="902"/>
                      </a:cubicBezTo>
                      <a:cubicBezTo>
                        <a:pt x="7708" y="2481"/>
                        <a:pt x="3234" y="6128"/>
                        <a:pt x="76" y="11166"/>
                      </a:cubicBezTo>
                      <a:cubicBezTo>
                        <a:pt x="1" y="11955"/>
                        <a:pt x="113" y="12782"/>
                        <a:pt x="339" y="13572"/>
                      </a:cubicBezTo>
                      <a:lnTo>
                        <a:pt x="20828" y="1391"/>
                      </a:lnTo>
                      <a:cubicBezTo>
                        <a:pt x="20264" y="865"/>
                        <a:pt x="19662" y="376"/>
                        <a:pt x="1902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2;p19">
                  <a:extLst>
                    <a:ext uri="{FF2B5EF4-FFF2-40B4-BE49-F238E27FC236}">
                      <a16:creationId xmlns:a16="http://schemas.microsoft.com/office/drawing/2014/main" id="{DCC30052-67A3-D532-3FF5-51D90E8AAA71}"/>
                    </a:ext>
                  </a:extLst>
                </p:cNvPr>
                <p:cNvSpPr/>
                <p:nvPr/>
              </p:nvSpPr>
              <p:spPr>
                <a:xfrm>
                  <a:off x="4751303" y="1725254"/>
                  <a:ext cx="541894" cy="228700"/>
                </a:xfrm>
                <a:custGeom>
                  <a:avLst/>
                  <a:gdLst/>
                  <a:ahLst/>
                  <a:cxnLst/>
                  <a:rect l="l" t="t" r="r" b="b"/>
                  <a:pathLst>
                    <a:path w="23460" h="9901" extrusionOk="0">
                      <a:moveTo>
                        <a:pt x="8443" y="1"/>
                      </a:moveTo>
                      <a:cubicBezTo>
                        <a:pt x="7943" y="1"/>
                        <a:pt x="7435" y="17"/>
                        <a:pt x="6918" y="51"/>
                      </a:cubicBezTo>
                      <a:cubicBezTo>
                        <a:pt x="4324" y="201"/>
                        <a:pt x="2369" y="2043"/>
                        <a:pt x="1241" y="3547"/>
                      </a:cubicBezTo>
                      <a:cubicBezTo>
                        <a:pt x="752" y="4149"/>
                        <a:pt x="339" y="4788"/>
                        <a:pt x="1" y="5465"/>
                      </a:cubicBezTo>
                      <a:lnTo>
                        <a:pt x="23459" y="9901"/>
                      </a:lnTo>
                      <a:cubicBezTo>
                        <a:pt x="23384" y="9074"/>
                        <a:pt x="23196" y="8284"/>
                        <a:pt x="22858" y="7570"/>
                      </a:cubicBezTo>
                      <a:cubicBezTo>
                        <a:pt x="21134" y="3489"/>
                        <a:pt x="15723" y="1"/>
                        <a:pt x="844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3;p19">
                  <a:extLst>
                    <a:ext uri="{FF2B5EF4-FFF2-40B4-BE49-F238E27FC236}">
                      <a16:creationId xmlns:a16="http://schemas.microsoft.com/office/drawing/2014/main" id="{A4CCE8E9-1B5E-E6CD-EAE3-E83C6761152F}"/>
                    </a:ext>
                  </a:extLst>
                </p:cNvPr>
                <p:cNvSpPr/>
                <p:nvPr/>
              </p:nvSpPr>
              <p:spPr>
                <a:xfrm>
                  <a:off x="4751303" y="1779351"/>
                  <a:ext cx="541894" cy="174603"/>
                </a:xfrm>
                <a:custGeom>
                  <a:avLst/>
                  <a:gdLst/>
                  <a:ahLst/>
                  <a:cxnLst/>
                  <a:rect l="l" t="t" r="r" b="b"/>
                  <a:pathLst>
                    <a:path w="23460" h="7559" extrusionOk="0">
                      <a:moveTo>
                        <a:pt x="8373" y="1"/>
                      </a:moveTo>
                      <a:cubicBezTo>
                        <a:pt x="7939" y="1"/>
                        <a:pt x="7505" y="14"/>
                        <a:pt x="7068" y="40"/>
                      </a:cubicBezTo>
                      <a:cubicBezTo>
                        <a:pt x="5076" y="153"/>
                        <a:pt x="3121" y="566"/>
                        <a:pt x="1241" y="1205"/>
                      </a:cubicBezTo>
                      <a:cubicBezTo>
                        <a:pt x="752" y="1807"/>
                        <a:pt x="339" y="2446"/>
                        <a:pt x="1" y="3123"/>
                      </a:cubicBezTo>
                      <a:lnTo>
                        <a:pt x="23459" y="7559"/>
                      </a:lnTo>
                      <a:cubicBezTo>
                        <a:pt x="23384" y="6769"/>
                        <a:pt x="23196" y="5980"/>
                        <a:pt x="22858" y="5228"/>
                      </a:cubicBezTo>
                      <a:cubicBezTo>
                        <a:pt x="18520" y="1861"/>
                        <a:pt x="13573" y="1"/>
                        <a:pt x="837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4;p19">
                  <a:extLst>
                    <a:ext uri="{FF2B5EF4-FFF2-40B4-BE49-F238E27FC236}">
                      <a16:creationId xmlns:a16="http://schemas.microsoft.com/office/drawing/2014/main" id="{EAB72E08-5239-A0A2-2D25-FA8C995000AF}"/>
                    </a:ext>
                  </a:extLst>
                </p:cNvPr>
                <p:cNvSpPr/>
                <p:nvPr/>
              </p:nvSpPr>
              <p:spPr>
                <a:xfrm>
                  <a:off x="3265529" y="1845459"/>
                  <a:ext cx="2612943" cy="1737481"/>
                </a:xfrm>
                <a:custGeom>
                  <a:avLst/>
                  <a:gdLst/>
                  <a:ahLst/>
                  <a:cxnLst/>
                  <a:rect l="l" t="t" r="r" b="b"/>
                  <a:pathLst>
                    <a:path w="113121" h="75220" extrusionOk="0">
                      <a:moveTo>
                        <a:pt x="63876" y="0"/>
                      </a:moveTo>
                      <a:cubicBezTo>
                        <a:pt x="63107" y="0"/>
                        <a:pt x="62341" y="12"/>
                        <a:pt x="61579" y="35"/>
                      </a:cubicBezTo>
                      <a:cubicBezTo>
                        <a:pt x="60978" y="35"/>
                        <a:pt x="60339" y="73"/>
                        <a:pt x="59700" y="110"/>
                      </a:cubicBezTo>
                      <a:cubicBezTo>
                        <a:pt x="56767" y="185"/>
                        <a:pt x="53835" y="524"/>
                        <a:pt x="50940" y="1050"/>
                      </a:cubicBezTo>
                      <a:cubicBezTo>
                        <a:pt x="48008" y="1539"/>
                        <a:pt x="45151" y="2253"/>
                        <a:pt x="42369" y="3193"/>
                      </a:cubicBezTo>
                      <a:cubicBezTo>
                        <a:pt x="41767" y="3343"/>
                        <a:pt x="41166" y="3531"/>
                        <a:pt x="40564" y="3757"/>
                      </a:cubicBezTo>
                      <a:cubicBezTo>
                        <a:pt x="30038" y="7253"/>
                        <a:pt x="19361" y="13381"/>
                        <a:pt x="13985" y="21050"/>
                      </a:cubicBezTo>
                      <a:cubicBezTo>
                        <a:pt x="0" y="41008"/>
                        <a:pt x="13993" y="75219"/>
                        <a:pt x="26775" y="75219"/>
                      </a:cubicBezTo>
                      <a:cubicBezTo>
                        <a:pt x="27188" y="75219"/>
                        <a:pt x="27599" y="75183"/>
                        <a:pt x="28008" y="75111"/>
                      </a:cubicBezTo>
                      <a:cubicBezTo>
                        <a:pt x="41090" y="72817"/>
                        <a:pt x="37594" y="52855"/>
                        <a:pt x="46316" y="51313"/>
                      </a:cubicBezTo>
                      <a:lnTo>
                        <a:pt x="59399" y="49020"/>
                      </a:lnTo>
                      <a:lnTo>
                        <a:pt x="72482" y="46689"/>
                      </a:lnTo>
                      <a:cubicBezTo>
                        <a:pt x="72806" y="46632"/>
                        <a:pt x="73124" y="46604"/>
                        <a:pt x="73435" y="46604"/>
                      </a:cubicBezTo>
                      <a:cubicBezTo>
                        <a:pt x="81023" y="46604"/>
                        <a:pt x="84755" y="63001"/>
                        <a:pt x="95761" y="63001"/>
                      </a:cubicBezTo>
                      <a:cubicBezTo>
                        <a:pt x="96420" y="63001"/>
                        <a:pt x="97106" y="62942"/>
                        <a:pt x="97820" y="62817"/>
                      </a:cubicBezTo>
                      <a:cubicBezTo>
                        <a:pt x="110903" y="60524"/>
                        <a:pt x="113121" y="21652"/>
                        <a:pt x="92482" y="7178"/>
                      </a:cubicBezTo>
                      <a:cubicBezTo>
                        <a:pt x="85337" y="2170"/>
                        <a:pt x="74343" y="0"/>
                        <a:pt x="63876" y="0"/>
                      </a:cubicBez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5;p19">
                  <a:extLst>
                    <a:ext uri="{FF2B5EF4-FFF2-40B4-BE49-F238E27FC236}">
                      <a16:creationId xmlns:a16="http://schemas.microsoft.com/office/drawing/2014/main" id="{1FE9ABCA-6393-6E8B-84CD-FCEFE3E025AB}"/>
                    </a:ext>
                  </a:extLst>
                </p:cNvPr>
                <p:cNvSpPr/>
                <p:nvPr/>
              </p:nvSpPr>
              <p:spPr>
                <a:xfrm>
                  <a:off x="3425302" y="1888977"/>
                  <a:ext cx="2335944" cy="1650514"/>
                </a:xfrm>
                <a:custGeom>
                  <a:avLst/>
                  <a:gdLst/>
                  <a:ahLst/>
                  <a:cxnLst/>
                  <a:rect l="l" t="t" r="r" b="b"/>
                  <a:pathLst>
                    <a:path w="101129" h="71455" extrusionOk="0">
                      <a:moveTo>
                        <a:pt x="56861" y="1"/>
                      </a:moveTo>
                      <a:cubicBezTo>
                        <a:pt x="56157" y="1"/>
                        <a:pt x="55449" y="11"/>
                        <a:pt x="54737" y="31"/>
                      </a:cubicBezTo>
                      <a:cubicBezTo>
                        <a:pt x="54136" y="31"/>
                        <a:pt x="53534" y="68"/>
                        <a:pt x="52858" y="106"/>
                      </a:cubicBezTo>
                      <a:cubicBezTo>
                        <a:pt x="47143" y="294"/>
                        <a:pt x="41467" y="1309"/>
                        <a:pt x="36016" y="3076"/>
                      </a:cubicBezTo>
                      <a:cubicBezTo>
                        <a:pt x="35414" y="3264"/>
                        <a:pt x="34850" y="3414"/>
                        <a:pt x="34249" y="3640"/>
                      </a:cubicBezTo>
                      <a:cubicBezTo>
                        <a:pt x="22820" y="7437"/>
                        <a:pt x="13233" y="13640"/>
                        <a:pt x="8609" y="20219"/>
                      </a:cubicBezTo>
                      <a:cubicBezTo>
                        <a:pt x="0" y="32550"/>
                        <a:pt x="2519" y="51986"/>
                        <a:pt x="9925" y="63640"/>
                      </a:cubicBezTo>
                      <a:cubicBezTo>
                        <a:pt x="13096" y="68637"/>
                        <a:pt x="16772" y="71455"/>
                        <a:pt x="19940" y="71455"/>
                      </a:cubicBezTo>
                      <a:cubicBezTo>
                        <a:pt x="20228" y="71455"/>
                        <a:pt x="20511" y="71431"/>
                        <a:pt x="20790" y="71384"/>
                      </a:cubicBezTo>
                      <a:cubicBezTo>
                        <a:pt x="26880" y="70294"/>
                        <a:pt x="28797" y="64430"/>
                        <a:pt x="30640" y="58790"/>
                      </a:cubicBezTo>
                      <a:cubicBezTo>
                        <a:pt x="32106" y="54392"/>
                        <a:pt x="33609" y="49843"/>
                        <a:pt x="37256" y="48114"/>
                      </a:cubicBezTo>
                      <a:cubicBezTo>
                        <a:pt x="37858" y="47850"/>
                        <a:pt x="38459" y="47663"/>
                        <a:pt x="39061" y="47587"/>
                      </a:cubicBezTo>
                      <a:lnTo>
                        <a:pt x="65264" y="42963"/>
                      </a:lnTo>
                      <a:cubicBezTo>
                        <a:pt x="65715" y="42879"/>
                        <a:pt x="66187" y="42836"/>
                        <a:pt x="66665" y="42836"/>
                      </a:cubicBezTo>
                      <a:cubicBezTo>
                        <a:pt x="66824" y="42836"/>
                        <a:pt x="66984" y="42841"/>
                        <a:pt x="67143" y="42850"/>
                      </a:cubicBezTo>
                      <a:cubicBezTo>
                        <a:pt x="71166" y="43189"/>
                        <a:pt x="74136" y="46948"/>
                        <a:pt x="76993" y="50632"/>
                      </a:cubicBezTo>
                      <a:cubicBezTo>
                        <a:pt x="80330" y="54889"/>
                        <a:pt x="83759" y="59237"/>
                        <a:pt x="88902" y="59237"/>
                      </a:cubicBezTo>
                      <a:cubicBezTo>
                        <a:pt x="89437" y="59237"/>
                        <a:pt x="89990" y="59190"/>
                        <a:pt x="90565" y="59091"/>
                      </a:cubicBezTo>
                      <a:cubicBezTo>
                        <a:pt x="93873" y="58490"/>
                        <a:pt x="96692" y="54392"/>
                        <a:pt x="98121" y="48114"/>
                      </a:cubicBezTo>
                      <a:cubicBezTo>
                        <a:pt x="101129" y="34617"/>
                        <a:pt x="96843" y="15482"/>
                        <a:pt x="84512" y="6835"/>
                      </a:cubicBezTo>
                      <a:cubicBezTo>
                        <a:pt x="78321" y="2519"/>
                        <a:pt x="68102" y="1"/>
                        <a:pt x="56861"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6;p19">
                  <a:extLst>
                    <a:ext uri="{FF2B5EF4-FFF2-40B4-BE49-F238E27FC236}">
                      <a16:creationId xmlns:a16="http://schemas.microsoft.com/office/drawing/2014/main" id="{8FBF42DC-7F05-9E38-BB2C-CA2E5567C957}"/>
                    </a:ext>
                  </a:extLst>
                </p:cNvPr>
                <p:cNvSpPr/>
                <p:nvPr/>
              </p:nvSpPr>
              <p:spPr>
                <a:xfrm>
                  <a:off x="3463507" y="2539227"/>
                  <a:ext cx="2343774" cy="1043666"/>
                </a:xfrm>
                <a:custGeom>
                  <a:avLst/>
                  <a:gdLst/>
                  <a:ahLst/>
                  <a:cxnLst/>
                  <a:rect l="l" t="t" r="r" b="b"/>
                  <a:pathLst>
                    <a:path w="101468" h="45183" extrusionOk="0">
                      <a:moveTo>
                        <a:pt x="98008" y="0"/>
                      </a:moveTo>
                      <a:cubicBezTo>
                        <a:pt x="99775" y="13722"/>
                        <a:pt x="95866" y="26842"/>
                        <a:pt x="88422" y="28158"/>
                      </a:cubicBezTo>
                      <a:cubicBezTo>
                        <a:pt x="87701" y="28286"/>
                        <a:pt x="87009" y="28346"/>
                        <a:pt x="86344" y="28346"/>
                      </a:cubicBezTo>
                      <a:cubicBezTo>
                        <a:pt x="75839" y="28346"/>
                        <a:pt x="71966" y="13341"/>
                        <a:pt x="65001" y="12068"/>
                      </a:cubicBezTo>
                      <a:cubicBezTo>
                        <a:pt x="64681" y="11993"/>
                        <a:pt x="64362" y="11955"/>
                        <a:pt x="64042" y="11955"/>
                      </a:cubicBezTo>
                      <a:cubicBezTo>
                        <a:pt x="63723" y="11955"/>
                        <a:pt x="63403" y="11993"/>
                        <a:pt x="63083" y="12068"/>
                      </a:cubicBezTo>
                      <a:lnTo>
                        <a:pt x="50001" y="14361"/>
                      </a:lnTo>
                      <a:lnTo>
                        <a:pt x="36918" y="16654"/>
                      </a:lnTo>
                      <a:cubicBezTo>
                        <a:pt x="36279" y="16767"/>
                        <a:pt x="35677" y="16993"/>
                        <a:pt x="35113" y="17293"/>
                      </a:cubicBezTo>
                      <a:cubicBezTo>
                        <a:pt x="28647" y="21128"/>
                        <a:pt x="30715" y="38346"/>
                        <a:pt x="18610" y="40451"/>
                      </a:cubicBezTo>
                      <a:cubicBezTo>
                        <a:pt x="18204" y="40523"/>
                        <a:pt x="17797" y="40559"/>
                        <a:pt x="17388" y="40559"/>
                      </a:cubicBezTo>
                      <a:cubicBezTo>
                        <a:pt x="10322" y="40559"/>
                        <a:pt x="2843" y="30049"/>
                        <a:pt x="0" y="17256"/>
                      </a:cubicBezTo>
                      <a:lnTo>
                        <a:pt x="0" y="17256"/>
                      </a:lnTo>
                      <a:cubicBezTo>
                        <a:pt x="1895" y="32018"/>
                        <a:pt x="10280" y="45183"/>
                        <a:pt x="18210" y="45183"/>
                      </a:cubicBezTo>
                      <a:cubicBezTo>
                        <a:pt x="18620" y="45183"/>
                        <a:pt x="19030" y="45148"/>
                        <a:pt x="19437" y="45076"/>
                      </a:cubicBezTo>
                      <a:cubicBezTo>
                        <a:pt x="31504" y="42970"/>
                        <a:pt x="29437" y="25752"/>
                        <a:pt x="35940" y="21955"/>
                      </a:cubicBezTo>
                      <a:cubicBezTo>
                        <a:pt x="36504" y="21617"/>
                        <a:pt x="37106" y="21391"/>
                        <a:pt x="37745" y="21278"/>
                      </a:cubicBezTo>
                      <a:lnTo>
                        <a:pt x="50828" y="18985"/>
                      </a:lnTo>
                      <a:lnTo>
                        <a:pt x="63911" y="16654"/>
                      </a:lnTo>
                      <a:cubicBezTo>
                        <a:pt x="64211" y="16598"/>
                        <a:pt x="64531" y="16570"/>
                        <a:pt x="64855" y="16570"/>
                      </a:cubicBezTo>
                      <a:cubicBezTo>
                        <a:pt x="65179" y="16570"/>
                        <a:pt x="65508" y="16598"/>
                        <a:pt x="65828" y="16654"/>
                      </a:cubicBezTo>
                      <a:cubicBezTo>
                        <a:pt x="72758" y="17963"/>
                        <a:pt x="76661" y="32970"/>
                        <a:pt x="87171" y="32970"/>
                      </a:cubicBezTo>
                      <a:cubicBezTo>
                        <a:pt x="87836" y="32970"/>
                        <a:pt x="88528" y="32910"/>
                        <a:pt x="89249" y="32782"/>
                      </a:cubicBezTo>
                      <a:cubicBezTo>
                        <a:pt x="97520" y="31316"/>
                        <a:pt x="101467" y="15263"/>
                        <a:pt x="98008"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p19">
                  <a:extLst>
                    <a:ext uri="{FF2B5EF4-FFF2-40B4-BE49-F238E27FC236}">
                      <a16:creationId xmlns:a16="http://schemas.microsoft.com/office/drawing/2014/main" id="{F92B8B02-6D86-20A7-2737-9722453010E0}"/>
                    </a:ext>
                  </a:extLst>
                </p:cNvPr>
                <p:cNvSpPr/>
                <p:nvPr/>
              </p:nvSpPr>
              <p:spPr>
                <a:xfrm>
                  <a:off x="4203357" y="1846244"/>
                  <a:ext cx="497614" cy="270462"/>
                </a:xfrm>
                <a:custGeom>
                  <a:avLst/>
                  <a:gdLst/>
                  <a:ahLst/>
                  <a:cxnLst/>
                  <a:rect l="l" t="t" r="r" b="b"/>
                  <a:pathLst>
                    <a:path w="21543" h="11709" extrusionOk="0">
                      <a:moveTo>
                        <a:pt x="21016" y="1"/>
                      </a:moveTo>
                      <a:cubicBezTo>
                        <a:pt x="20377" y="39"/>
                        <a:pt x="19738" y="39"/>
                        <a:pt x="19136" y="76"/>
                      </a:cubicBezTo>
                      <a:cubicBezTo>
                        <a:pt x="16204" y="151"/>
                        <a:pt x="13234" y="490"/>
                        <a:pt x="10339" y="1016"/>
                      </a:cubicBezTo>
                      <a:cubicBezTo>
                        <a:pt x="7444" y="1505"/>
                        <a:pt x="4587" y="2219"/>
                        <a:pt x="1768" y="3159"/>
                      </a:cubicBezTo>
                      <a:cubicBezTo>
                        <a:pt x="1166" y="3309"/>
                        <a:pt x="602" y="3497"/>
                        <a:pt x="1" y="3723"/>
                      </a:cubicBezTo>
                      <a:cubicBezTo>
                        <a:pt x="1232" y="8482"/>
                        <a:pt x="5557" y="11709"/>
                        <a:pt x="10341" y="11709"/>
                      </a:cubicBezTo>
                      <a:cubicBezTo>
                        <a:pt x="10961" y="11709"/>
                        <a:pt x="11589" y="11655"/>
                        <a:pt x="12219" y="11542"/>
                      </a:cubicBezTo>
                      <a:cubicBezTo>
                        <a:pt x="17708" y="10603"/>
                        <a:pt x="21542" y="5565"/>
                        <a:pt x="21016"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p19">
                  <a:extLst>
                    <a:ext uri="{FF2B5EF4-FFF2-40B4-BE49-F238E27FC236}">
                      <a16:creationId xmlns:a16="http://schemas.microsoft.com/office/drawing/2014/main" id="{620852BB-EE7D-7ECB-B3D9-53E132F6E727}"/>
                    </a:ext>
                  </a:extLst>
                </p:cNvPr>
                <p:cNvSpPr/>
                <p:nvPr/>
              </p:nvSpPr>
              <p:spPr>
                <a:xfrm>
                  <a:off x="4300625" y="2744736"/>
                  <a:ext cx="639140" cy="286008"/>
                </a:xfrm>
                <a:custGeom>
                  <a:avLst/>
                  <a:gdLst/>
                  <a:ahLst/>
                  <a:cxnLst/>
                  <a:rect l="l" t="t" r="r" b="b"/>
                  <a:pathLst>
                    <a:path w="27670" h="12382" extrusionOk="0">
                      <a:moveTo>
                        <a:pt x="22777" y="1"/>
                      </a:moveTo>
                      <a:cubicBezTo>
                        <a:pt x="22475" y="1"/>
                        <a:pt x="22151" y="28"/>
                        <a:pt x="21805" y="88"/>
                      </a:cubicBezTo>
                      <a:lnTo>
                        <a:pt x="4361" y="3171"/>
                      </a:lnTo>
                      <a:cubicBezTo>
                        <a:pt x="4361" y="3171"/>
                        <a:pt x="0" y="3923"/>
                        <a:pt x="790" y="8284"/>
                      </a:cubicBezTo>
                      <a:lnTo>
                        <a:pt x="1504" y="12381"/>
                      </a:lnTo>
                      <a:lnTo>
                        <a:pt x="14587" y="10088"/>
                      </a:lnTo>
                      <a:lnTo>
                        <a:pt x="27670" y="7757"/>
                      </a:lnTo>
                      <a:lnTo>
                        <a:pt x="26955" y="3697"/>
                      </a:lnTo>
                      <a:cubicBezTo>
                        <a:pt x="26955" y="3697"/>
                        <a:pt x="26286" y="1"/>
                        <a:pt x="2277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9;p19">
                  <a:extLst>
                    <a:ext uri="{FF2B5EF4-FFF2-40B4-BE49-F238E27FC236}">
                      <a16:creationId xmlns:a16="http://schemas.microsoft.com/office/drawing/2014/main" id="{359606FF-C2F0-035B-60E1-7E803E377C6F}"/>
                    </a:ext>
                  </a:extLst>
                </p:cNvPr>
                <p:cNvSpPr/>
                <p:nvPr/>
              </p:nvSpPr>
              <p:spPr>
                <a:xfrm>
                  <a:off x="4244172" y="1848000"/>
                  <a:ext cx="415984" cy="231333"/>
                </a:xfrm>
                <a:custGeom>
                  <a:avLst/>
                  <a:gdLst/>
                  <a:ahLst/>
                  <a:cxnLst/>
                  <a:rect l="l" t="t" r="r" b="b"/>
                  <a:pathLst>
                    <a:path w="18009" h="10015" extrusionOk="0">
                      <a:moveTo>
                        <a:pt x="17369" y="0"/>
                      </a:moveTo>
                      <a:cubicBezTo>
                        <a:pt x="11467" y="188"/>
                        <a:pt x="5602" y="1241"/>
                        <a:pt x="1" y="3045"/>
                      </a:cubicBezTo>
                      <a:cubicBezTo>
                        <a:pt x="872" y="7202"/>
                        <a:pt x="4554" y="10014"/>
                        <a:pt x="8647" y="10014"/>
                      </a:cubicBezTo>
                      <a:cubicBezTo>
                        <a:pt x="9144" y="10014"/>
                        <a:pt x="9647" y="9973"/>
                        <a:pt x="10151" y="9887"/>
                      </a:cubicBezTo>
                      <a:cubicBezTo>
                        <a:pt x="14813" y="9060"/>
                        <a:pt x="18008" y="4699"/>
                        <a:pt x="173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0;p19">
                  <a:extLst>
                    <a:ext uri="{FF2B5EF4-FFF2-40B4-BE49-F238E27FC236}">
                      <a16:creationId xmlns:a16="http://schemas.microsoft.com/office/drawing/2014/main" id="{72F7D866-E0D7-970E-22B6-9AA83651F746}"/>
                    </a:ext>
                  </a:extLst>
                </p:cNvPr>
                <p:cNvSpPr/>
                <p:nvPr/>
              </p:nvSpPr>
              <p:spPr>
                <a:xfrm>
                  <a:off x="4676625" y="2511047"/>
                  <a:ext cx="344771" cy="301253"/>
                </a:xfrm>
                <a:custGeom>
                  <a:avLst/>
                  <a:gdLst/>
                  <a:ahLst/>
                  <a:cxnLst/>
                  <a:rect l="l" t="t" r="r" b="b"/>
                  <a:pathLst>
                    <a:path w="14926" h="13042" extrusionOk="0">
                      <a:moveTo>
                        <a:pt x="7482" y="0"/>
                      </a:moveTo>
                      <a:cubicBezTo>
                        <a:pt x="6345" y="0"/>
                        <a:pt x="5191" y="296"/>
                        <a:pt x="4136" y="919"/>
                      </a:cubicBezTo>
                      <a:cubicBezTo>
                        <a:pt x="1053" y="2761"/>
                        <a:pt x="0" y="6746"/>
                        <a:pt x="1843" y="9867"/>
                      </a:cubicBezTo>
                      <a:cubicBezTo>
                        <a:pt x="3062" y="11907"/>
                        <a:pt x="5236" y="13042"/>
                        <a:pt x="7461" y="13042"/>
                      </a:cubicBezTo>
                      <a:cubicBezTo>
                        <a:pt x="8598" y="13042"/>
                        <a:pt x="9748" y="12745"/>
                        <a:pt x="10790" y="12122"/>
                      </a:cubicBezTo>
                      <a:cubicBezTo>
                        <a:pt x="13910" y="10318"/>
                        <a:pt x="14925" y="6295"/>
                        <a:pt x="13083" y="3175"/>
                      </a:cubicBezTo>
                      <a:cubicBezTo>
                        <a:pt x="11864" y="1135"/>
                        <a:pt x="9706" y="0"/>
                        <a:pt x="7482" y="0"/>
                      </a:cubicBezTo>
                      <a:close/>
                    </a:path>
                  </a:pathLst>
                </a:custGeom>
                <a:solidFill>
                  <a:srgbClr val="69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1;p19">
                  <a:extLst>
                    <a:ext uri="{FF2B5EF4-FFF2-40B4-BE49-F238E27FC236}">
                      <a16:creationId xmlns:a16="http://schemas.microsoft.com/office/drawing/2014/main" id="{34409725-005D-B2BE-F47C-3017FF3EBAF4}"/>
                    </a:ext>
                  </a:extLst>
                </p:cNvPr>
                <p:cNvSpPr/>
                <p:nvPr/>
              </p:nvSpPr>
              <p:spPr>
                <a:xfrm>
                  <a:off x="4693926" y="2550407"/>
                  <a:ext cx="288387" cy="243206"/>
                </a:xfrm>
                <a:custGeom>
                  <a:avLst/>
                  <a:gdLst/>
                  <a:ahLst/>
                  <a:cxnLst/>
                  <a:rect l="l" t="t" r="r" b="b"/>
                  <a:pathLst>
                    <a:path w="12485" h="10529" extrusionOk="0">
                      <a:moveTo>
                        <a:pt x="6589" y="1"/>
                      </a:moveTo>
                      <a:cubicBezTo>
                        <a:pt x="4805" y="1"/>
                        <a:pt x="3012" y="887"/>
                        <a:pt x="1996" y="2749"/>
                      </a:cubicBezTo>
                      <a:cubicBezTo>
                        <a:pt x="1" y="6374"/>
                        <a:pt x="2800" y="10528"/>
                        <a:pt x="6570" y="10528"/>
                      </a:cubicBezTo>
                      <a:cubicBezTo>
                        <a:pt x="7061" y="10528"/>
                        <a:pt x="7570" y="10458"/>
                        <a:pt x="8086" y="10306"/>
                      </a:cubicBezTo>
                      <a:cubicBezTo>
                        <a:pt x="10906" y="9479"/>
                        <a:pt x="12485" y="6584"/>
                        <a:pt x="11658" y="3802"/>
                      </a:cubicBezTo>
                      <a:cubicBezTo>
                        <a:pt x="10934" y="1322"/>
                        <a:pt x="8768" y="1"/>
                        <a:pt x="658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2;p19">
                  <a:extLst>
                    <a:ext uri="{FF2B5EF4-FFF2-40B4-BE49-F238E27FC236}">
                      <a16:creationId xmlns:a16="http://schemas.microsoft.com/office/drawing/2014/main" id="{012C73BA-7C55-B986-D0C7-11E62738306A}"/>
                    </a:ext>
                  </a:extLst>
                </p:cNvPr>
                <p:cNvSpPr/>
                <p:nvPr/>
              </p:nvSpPr>
              <p:spPr>
                <a:xfrm>
                  <a:off x="4730468" y="2571080"/>
                  <a:ext cx="117503" cy="142519"/>
                </a:xfrm>
                <a:custGeom>
                  <a:avLst/>
                  <a:gdLst/>
                  <a:ahLst/>
                  <a:cxnLst/>
                  <a:rect l="l" t="t" r="r" b="b"/>
                  <a:pathLst>
                    <a:path w="5087" h="6170" extrusionOk="0">
                      <a:moveTo>
                        <a:pt x="4046" y="0"/>
                      </a:moveTo>
                      <a:cubicBezTo>
                        <a:pt x="3957" y="0"/>
                        <a:pt x="3861" y="16"/>
                        <a:pt x="3760" y="50"/>
                      </a:cubicBezTo>
                      <a:cubicBezTo>
                        <a:pt x="1391" y="726"/>
                        <a:pt x="0" y="3245"/>
                        <a:pt x="715" y="5651"/>
                      </a:cubicBezTo>
                      <a:cubicBezTo>
                        <a:pt x="808" y="5961"/>
                        <a:pt x="1105" y="6169"/>
                        <a:pt x="1439" y="6169"/>
                      </a:cubicBezTo>
                      <a:cubicBezTo>
                        <a:pt x="1510" y="6169"/>
                        <a:pt x="1582" y="6160"/>
                        <a:pt x="1654" y="6140"/>
                      </a:cubicBezTo>
                      <a:cubicBezTo>
                        <a:pt x="2030" y="6027"/>
                        <a:pt x="2256" y="5614"/>
                        <a:pt x="2143" y="5200"/>
                      </a:cubicBezTo>
                      <a:cubicBezTo>
                        <a:pt x="1692" y="3621"/>
                        <a:pt x="2594" y="1929"/>
                        <a:pt x="4173" y="1478"/>
                      </a:cubicBezTo>
                      <a:cubicBezTo>
                        <a:pt x="5087" y="1241"/>
                        <a:pt x="4843" y="0"/>
                        <a:pt x="4046"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3;p19">
                  <a:extLst>
                    <a:ext uri="{FF2B5EF4-FFF2-40B4-BE49-F238E27FC236}">
                      <a16:creationId xmlns:a16="http://schemas.microsoft.com/office/drawing/2014/main" id="{BF240751-6E87-23AB-72F0-0ACA17D6AD64}"/>
                    </a:ext>
                  </a:extLst>
                </p:cNvPr>
                <p:cNvSpPr/>
                <p:nvPr/>
              </p:nvSpPr>
              <p:spPr>
                <a:xfrm>
                  <a:off x="4164274" y="2610556"/>
                  <a:ext cx="343916" cy="301992"/>
                </a:xfrm>
                <a:custGeom>
                  <a:avLst/>
                  <a:gdLst/>
                  <a:ahLst/>
                  <a:cxnLst/>
                  <a:rect l="l" t="t" r="r" b="b"/>
                  <a:pathLst>
                    <a:path w="14889" h="13074" extrusionOk="0">
                      <a:moveTo>
                        <a:pt x="7426" y="1"/>
                      </a:moveTo>
                      <a:cubicBezTo>
                        <a:pt x="6190" y="1"/>
                        <a:pt x="4942" y="352"/>
                        <a:pt x="3836" y="1085"/>
                      </a:cubicBezTo>
                      <a:cubicBezTo>
                        <a:pt x="828" y="3078"/>
                        <a:pt x="1" y="7138"/>
                        <a:pt x="1993" y="10145"/>
                      </a:cubicBezTo>
                      <a:cubicBezTo>
                        <a:pt x="3251" y="12044"/>
                        <a:pt x="5333" y="13073"/>
                        <a:pt x="7454" y="13073"/>
                      </a:cubicBezTo>
                      <a:cubicBezTo>
                        <a:pt x="8692" y="13073"/>
                        <a:pt x="9945" y="12722"/>
                        <a:pt x="11054" y="11987"/>
                      </a:cubicBezTo>
                      <a:cubicBezTo>
                        <a:pt x="14061" y="9995"/>
                        <a:pt x="14888" y="5972"/>
                        <a:pt x="12896" y="2965"/>
                      </a:cubicBezTo>
                      <a:cubicBezTo>
                        <a:pt x="11636" y="1040"/>
                        <a:pt x="9550" y="1"/>
                        <a:pt x="7426" y="1"/>
                      </a:cubicBezTo>
                      <a:close/>
                    </a:path>
                  </a:pathLst>
                </a:custGeom>
                <a:solidFill>
                  <a:srgbClr val="69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4;p19">
                  <a:extLst>
                    <a:ext uri="{FF2B5EF4-FFF2-40B4-BE49-F238E27FC236}">
                      <a16:creationId xmlns:a16="http://schemas.microsoft.com/office/drawing/2014/main" id="{E8C04EB1-E68C-4132-7BCA-4D698B86A656}"/>
                    </a:ext>
                  </a:extLst>
                </p:cNvPr>
                <p:cNvSpPr/>
                <p:nvPr/>
              </p:nvSpPr>
              <p:spPr>
                <a:xfrm>
                  <a:off x="4183330" y="2640214"/>
                  <a:ext cx="288387" cy="243691"/>
                </a:xfrm>
                <a:custGeom>
                  <a:avLst/>
                  <a:gdLst/>
                  <a:ahLst/>
                  <a:cxnLst/>
                  <a:rect l="l" t="t" r="r" b="b"/>
                  <a:pathLst>
                    <a:path w="12485" h="10550" extrusionOk="0">
                      <a:moveTo>
                        <a:pt x="6599" y="0"/>
                      </a:moveTo>
                      <a:cubicBezTo>
                        <a:pt x="4811" y="0"/>
                        <a:pt x="3013" y="885"/>
                        <a:pt x="1995" y="2733"/>
                      </a:cubicBezTo>
                      <a:cubicBezTo>
                        <a:pt x="0" y="6392"/>
                        <a:pt x="2800" y="10550"/>
                        <a:pt x="6570" y="10550"/>
                      </a:cubicBezTo>
                      <a:cubicBezTo>
                        <a:pt x="7061" y="10550"/>
                        <a:pt x="7570" y="10479"/>
                        <a:pt x="8086" y="10327"/>
                      </a:cubicBezTo>
                      <a:cubicBezTo>
                        <a:pt x="10905" y="9500"/>
                        <a:pt x="12484" y="6568"/>
                        <a:pt x="11657" y="3786"/>
                      </a:cubicBezTo>
                      <a:cubicBezTo>
                        <a:pt x="10935" y="1310"/>
                        <a:pt x="8774" y="0"/>
                        <a:pt x="659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5;p19">
                  <a:extLst>
                    <a:ext uri="{FF2B5EF4-FFF2-40B4-BE49-F238E27FC236}">
                      <a16:creationId xmlns:a16="http://schemas.microsoft.com/office/drawing/2014/main" id="{E0DD342E-E9FC-415E-1C7F-3C37C02F6799}"/>
                    </a:ext>
                  </a:extLst>
                </p:cNvPr>
                <p:cNvSpPr/>
                <p:nvPr/>
              </p:nvSpPr>
              <p:spPr>
                <a:xfrm>
                  <a:off x="4219849" y="2660911"/>
                  <a:ext cx="116325" cy="142981"/>
                </a:xfrm>
                <a:custGeom>
                  <a:avLst/>
                  <a:gdLst/>
                  <a:ahLst/>
                  <a:cxnLst/>
                  <a:rect l="l" t="t" r="r" b="b"/>
                  <a:pathLst>
                    <a:path w="5036" h="6190" extrusionOk="0">
                      <a:moveTo>
                        <a:pt x="3985" y="1"/>
                      </a:moveTo>
                      <a:cubicBezTo>
                        <a:pt x="3914" y="1"/>
                        <a:pt x="3839" y="11"/>
                        <a:pt x="3760" y="33"/>
                      </a:cubicBezTo>
                      <a:cubicBezTo>
                        <a:pt x="1392" y="747"/>
                        <a:pt x="1" y="3266"/>
                        <a:pt x="715" y="5634"/>
                      </a:cubicBezTo>
                      <a:cubicBezTo>
                        <a:pt x="808" y="5976"/>
                        <a:pt x="1107" y="6190"/>
                        <a:pt x="1442" y="6190"/>
                      </a:cubicBezTo>
                      <a:cubicBezTo>
                        <a:pt x="1512" y="6190"/>
                        <a:pt x="1583" y="6180"/>
                        <a:pt x="1655" y="6161"/>
                      </a:cubicBezTo>
                      <a:cubicBezTo>
                        <a:pt x="2031" y="6048"/>
                        <a:pt x="2257" y="5597"/>
                        <a:pt x="2144" y="5221"/>
                      </a:cubicBezTo>
                      <a:cubicBezTo>
                        <a:pt x="1693" y="3604"/>
                        <a:pt x="2595" y="1950"/>
                        <a:pt x="4174" y="1499"/>
                      </a:cubicBezTo>
                      <a:cubicBezTo>
                        <a:pt x="5035" y="1223"/>
                        <a:pt x="4760" y="1"/>
                        <a:pt x="3985"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6;p19">
                  <a:extLst>
                    <a:ext uri="{FF2B5EF4-FFF2-40B4-BE49-F238E27FC236}">
                      <a16:creationId xmlns:a16="http://schemas.microsoft.com/office/drawing/2014/main" id="{80A5E93B-8892-57DE-5DF8-6BC8EDC044C9}"/>
                    </a:ext>
                  </a:extLst>
                </p:cNvPr>
                <p:cNvSpPr/>
                <p:nvPr/>
              </p:nvSpPr>
              <p:spPr>
                <a:xfrm>
                  <a:off x="3645871" y="2349241"/>
                  <a:ext cx="499324" cy="472899"/>
                </a:xfrm>
                <a:custGeom>
                  <a:avLst/>
                  <a:gdLst/>
                  <a:ahLst/>
                  <a:cxnLst/>
                  <a:rect l="l" t="t" r="r" b="b"/>
                  <a:pathLst>
                    <a:path w="21617" h="20473" extrusionOk="0">
                      <a:moveTo>
                        <a:pt x="10794" y="1"/>
                      </a:moveTo>
                      <a:cubicBezTo>
                        <a:pt x="5668" y="1"/>
                        <a:pt x="1234" y="3878"/>
                        <a:pt x="639" y="9090"/>
                      </a:cubicBezTo>
                      <a:cubicBezTo>
                        <a:pt x="0" y="14691"/>
                        <a:pt x="4023" y="19767"/>
                        <a:pt x="9662" y="20406"/>
                      </a:cubicBezTo>
                      <a:cubicBezTo>
                        <a:pt x="10055" y="20450"/>
                        <a:pt x="10445" y="20472"/>
                        <a:pt x="10832" y="20472"/>
                      </a:cubicBezTo>
                      <a:cubicBezTo>
                        <a:pt x="15954" y="20472"/>
                        <a:pt x="20384" y="16627"/>
                        <a:pt x="20978" y="11383"/>
                      </a:cubicBezTo>
                      <a:cubicBezTo>
                        <a:pt x="21617" y="5781"/>
                        <a:pt x="17557" y="706"/>
                        <a:pt x="11955" y="67"/>
                      </a:cubicBezTo>
                      <a:cubicBezTo>
                        <a:pt x="11565" y="23"/>
                        <a:pt x="11178" y="1"/>
                        <a:pt x="10794"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7;p19">
                  <a:extLst>
                    <a:ext uri="{FF2B5EF4-FFF2-40B4-BE49-F238E27FC236}">
                      <a16:creationId xmlns:a16="http://schemas.microsoft.com/office/drawing/2014/main" id="{0F40B2BA-9B3B-1645-F1B1-2DE1169A7975}"/>
                    </a:ext>
                  </a:extLst>
                </p:cNvPr>
                <p:cNvSpPr/>
                <p:nvPr/>
              </p:nvSpPr>
              <p:spPr>
                <a:xfrm>
                  <a:off x="3689273" y="2381417"/>
                  <a:ext cx="409031" cy="408777"/>
                </a:xfrm>
                <a:custGeom>
                  <a:avLst/>
                  <a:gdLst/>
                  <a:ahLst/>
                  <a:cxnLst/>
                  <a:rect l="l" t="t" r="r" b="b"/>
                  <a:pathLst>
                    <a:path w="17708" h="17697" extrusionOk="0">
                      <a:moveTo>
                        <a:pt x="8895" y="0"/>
                      </a:moveTo>
                      <a:cubicBezTo>
                        <a:pt x="8380" y="0"/>
                        <a:pt x="7857" y="46"/>
                        <a:pt x="7332" y="140"/>
                      </a:cubicBezTo>
                      <a:cubicBezTo>
                        <a:pt x="6730" y="253"/>
                        <a:pt x="6166" y="404"/>
                        <a:pt x="5602" y="591"/>
                      </a:cubicBezTo>
                      <a:cubicBezTo>
                        <a:pt x="2294" y="1907"/>
                        <a:pt x="114" y="5065"/>
                        <a:pt x="1" y="8599"/>
                      </a:cubicBezTo>
                      <a:cubicBezTo>
                        <a:pt x="1" y="9201"/>
                        <a:pt x="39" y="9802"/>
                        <a:pt x="114" y="10366"/>
                      </a:cubicBezTo>
                      <a:cubicBezTo>
                        <a:pt x="226" y="10967"/>
                        <a:pt x="377" y="11531"/>
                        <a:pt x="602" y="12095"/>
                      </a:cubicBezTo>
                      <a:cubicBezTo>
                        <a:pt x="1918" y="15366"/>
                        <a:pt x="5039" y="17584"/>
                        <a:pt x="8572" y="17697"/>
                      </a:cubicBezTo>
                      <a:cubicBezTo>
                        <a:pt x="9174" y="17697"/>
                        <a:pt x="9775" y="17659"/>
                        <a:pt x="10377" y="17546"/>
                      </a:cubicBezTo>
                      <a:cubicBezTo>
                        <a:pt x="10941" y="17471"/>
                        <a:pt x="11542" y="17283"/>
                        <a:pt x="12069" y="17095"/>
                      </a:cubicBezTo>
                      <a:cubicBezTo>
                        <a:pt x="15377" y="15780"/>
                        <a:pt x="17595" y="12659"/>
                        <a:pt x="17708" y="9088"/>
                      </a:cubicBezTo>
                      <a:cubicBezTo>
                        <a:pt x="17708" y="8486"/>
                        <a:pt x="17670" y="7922"/>
                        <a:pt x="17557" y="7321"/>
                      </a:cubicBezTo>
                      <a:lnTo>
                        <a:pt x="17595" y="7321"/>
                      </a:lnTo>
                      <a:cubicBezTo>
                        <a:pt x="16825" y="3034"/>
                        <a:pt x="13101" y="0"/>
                        <a:pt x="889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8;p19">
                  <a:extLst>
                    <a:ext uri="{FF2B5EF4-FFF2-40B4-BE49-F238E27FC236}">
                      <a16:creationId xmlns:a16="http://schemas.microsoft.com/office/drawing/2014/main" id="{0626973F-587B-E8A7-A80B-71A6B68DF677}"/>
                    </a:ext>
                  </a:extLst>
                </p:cNvPr>
                <p:cNvSpPr/>
                <p:nvPr/>
              </p:nvSpPr>
              <p:spPr>
                <a:xfrm>
                  <a:off x="3729234" y="2435214"/>
                  <a:ext cx="315227" cy="302361"/>
                </a:xfrm>
                <a:custGeom>
                  <a:avLst/>
                  <a:gdLst/>
                  <a:ahLst/>
                  <a:cxnLst/>
                  <a:rect l="l" t="t" r="r" b="b"/>
                  <a:pathLst>
                    <a:path w="13647" h="13090" extrusionOk="0">
                      <a:moveTo>
                        <a:pt x="7135" y="0"/>
                      </a:moveTo>
                      <a:cubicBezTo>
                        <a:pt x="6753" y="0"/>
                        <a:pt x="6366" y="34"/>
                        <a:pt x="5978" y="105"/>
                      </a:cubicBezTo>
                      <a:cubicBezTo>
                        <a:pt x="2406" y="706"/>
                        <a:pt x="0" y="4127"/>
                        <a:pt x="639" y="7661"/>
                      </a:cubicBezTo>
                      <a:cubicBezTo>
                        <a:pt x="715" y="8112"/>
                        <a:pt x="827" y="8526"/>
                        <a:pt x="1015" y="8939"/>
                      </a:cubicBezTo>
                      <a:cubicBezTo>
                        <a:pt x="1955" y="11383"/>
                        <a:pt x="4286" y="12999"/>
                        <a:pt x="6918" y="13075"/>
                      </a:cubicBezTo>
                      <a:cubicBezTo>
                        <a:pt x="7038" y="13085"/>
                        <a:pt x="7159" y="13089"/>
                        <a:pt x="7280" y="13089"/>
                      </a:cubicBezTo>
                      <a:cubicBezTo>
                        <a:pt x="7608" y="13089"/>
                        <a:pt x="7931" y="13054"/>
                        <a:pt x="8233" y="12999"/>
                      </a:cubicBezTo>
                      <a:cubicBezTo>
                        <a:pt x="8685" y="12924"/>
                        <a:pt x="9098" y="12774"/>
                        <a:pt x="9512" y="12623"/>
                      </a:cubicBezTo>
                      <a:cubicBezTo>
                        <a:pt x="11955" y="11646"/>
                        <a:pt x="13572" y="9315"/>
                        <a:pt x="13647" y="6721"/>
                      </a:cubicBezTo>
                      <a:cubicBezTo>
                        <a:pt x="13647" y="6270"/>
                        <a:pt x="13647" y="5819"/>
                        <a:pt x="13572" y="5405"/>
                      </a:cubicBezTo>
                      <a:cubicBezTo>
                        <a:pt x="13003" y="2226"/>
                        <a:pt x="10230" y="0"/>
                        <a:pt x="7135"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9;p19">
                  <a:extLst>
                    <a:ext uri="{FF2B5EF4-FFF2-40B4-BE49-F238E27FC236}">
                      <a16:creationId xmlns:a16="http://schemas.microsoft.com/office/drawing/2014/main" id="{31259488-483D-455E-F6C1-CE19D36F0C19}"/>
                    </a:ext>
                  </a:extLst>
                </p:cNvPr>
                <p:cNvSpPr/>
                <p:nvPr/>
              </p:nvSpPr>
              <p:spPr>
                <a:xfrm>
                  <a:off x="3688419" y="2381163"/>
                  <a:ext cx="409886" cy="409354"/>
                </a:xfrm>
                <a:custGeom>
                  <a:avLst/>
                  <a:gdLst/>
                  <a:ahLst/>
                  <a:cxnLst/>
                  <a:rect l="l" t="t" r="r" b="b"/>
                  <a:pathLst>
                    <a:path w="17745" h="17722" extrusionOk="0">
                      <a:moveTo>
                        <a:pt x="9136" y="1"/>
                      </a:moveTo>
                      <a:cubicBezTo>
                        <a:pt x="8534" y="1"/>
                        <a:pt x="7933" y="39"/>
                        <a:pt x="7331" y="151"/>
                      </a:cubicBezTo>
                      <a:cubicBezTo>
                        <a:pt x="6767" y="264"/>
                        <a:pt x="6166" y="415"/>
                        <a:pt x="5639" y="640"/>
                      </a:cubicBezTo>
                      <a:lnTo>
                        <a:pt x="6842" y="7445"/>
                      </a:lnTo>
                      <a:lnTo>
                        <a:pt x="38" y="8648"/>
                      </a:lnTo>
                      <a:cubicBezTo>
                        <a:pt x="0" y="9212"/>
                        <a:pt x="38" y="9813"/>
                        <a:pt x="151" y="10415"/>
                      </a:cubicBezTo>
                      <a:cubicBezTo>
                        <a:pt x="263" y="10978"/>
                        <a:pt x="414" y="11542"/>
                        <a:pt x="639" y="12106"/>
                      </a:cubicBezTo>
                      <a:lnTo>
                        <a:pt x="7444" y="10903"/>
                      </a:lnTo>
                      <a:lnTo>
                        <a:pt x="8647" y="17708"/>
                      </a:lnTo>
                      <a:cubicBezTo>
                        <a:pt x="8788" y="17717"/>
                        <a:pt x="8931" y="17722"/>
                        <a:pt x="9076" y="17722"/>
                      </a:cubicBezTo>
                      <a:cubicBezTo>
                        <a:pt x="9512" y="17722"/>
                        <a:pt x="9963" y="17680"/>
                        <a:pt x="10414" y="17595"/>
                      </a:cubicBezTo>
                      <a:cubicBezTo>
                        <a:pt x="10978" y="17482"/>
                        <a:pt x="11579" y="17332"/>
                        <a:pt x="12106" y="17106"/>
                      </a:cubicBezTo>
                      <a:lnTo>
                        <a:pt x="10940" y="10302"/>
                      </a:lnTo>
                      <a:lnTo>
                        <a:pt x="17745" y="9099"/>
                      </a:lnTo>
                      <a:cubicBezTo>
                        <a:pt x="17745" y="8497"/>
                        <a:pt x="17707" y="7933"/>
                        <a:pt x="17594" y="7332"/>
                      </a:cubicBezTo>
                      <a:cubicBezTo>
                        <a:pt x="17482" y="6768"/>
                        <a:pt x="17331" y="6166"/>
                        <a:pt x="17143" y="5640"/>
                      </a:cubicBezTo>
                      <a:lnTo>
                        <a:pt x="10339" y="6806"/>
                      </a:lnTo>
                      <a:lnTo>
                        <a:pt x="91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0;p19">
                  <a:extLst>
                    <a:ext uri="{FF2B5EF4-FFF2-40B4-BE49-F238E27FC236}">
                      <a16:creationId xmlns:a16="http://schemas.microsoft.com/office/drawing/2014/main" id="{98802509-9B30-CE44-AF2B-840A41E3E755}"/>
                    </a:ext>
                  </a:extLst>
                </p:cNvPr>
                <p:cNvSpPr/>
                <p:nvPr/>
              </p:nvSpPr>
              <p:spPr>
                <a:xfrm>
                  <a:off x="4910222" y="2139436"/>
                  <a:ext cx="510619" cy="447236"/>
                </a:xfrm>
                <a:custGeom>
                  <a:avLst/>
                  <a:gdLst/>
                  <a:ahLst/>
                  <a:cxnLst/>
                  <a:rect l="l" t="t" r="r" b="b"/>
                  <a:pathLst>
                    <a:path w="22106" h="19362" extrusionOk="0">
                      <a:moveTo>
                        <a:pt x="11072" y="1"/>
                      </a:moveTo>
                      <a:cubicBezTo>
                        <a:pt x="7670" y="1"/>
                        <a:pt x="4363" y="1799"/>
                        <a:pt x="2594" y="4977"/>
                      </a:cubicBezTo>
                      <a:cubicBezTo>
                        <a:pt x="0" y="9639"/>
                        <a:pt x="1692" y="15541"/>
                        <a:pt x="6354" y="18135"/>
                      </a:cubicBezTo>
                      <a:cubicBezTo>
                        <a:pt x="7847" y="18966"/>
                        <a:pt x="9467" y="19361"/>
                        <a:pt x="11065" y="19361"/>
                      </a:cubicBezTo>
                      <a:cubicBezTo>
                        <a:pt x="14457" y="19361"/>
                        <a:pt x="17749" y="17582"/>
                        <a:pt x="19512" y="14413"/>
                      </a:cubicBezTo>
                      <a:cubicBezTo>
                        <a:pt x="22106" y="9714"/>
                        <a:pt x="20452" y="3812"/>
                        <a:pt x="15752" y="1218"/>
                      </a:cubicBezTo>
                      <a:cubicBezTo>
                        <a:pt x="14269" y="392"/>
                        <a:pt x="12660" y="1"/>
                        <a:pt x="11072"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1;p19">
                  <a:extLst>
                    <a:ext uri="{FF2B5EF4-FFF2-40B4-BE49-F238E27FC236}">
                      <a16:creationId xmlns:a16="http://schemas.microsoft.com/office/drawing/2014/main" id="{B3A72E97-C1B2-577E-2FD5-735D29D18679}"/>
                    </a:ext>
                  </a:extLst>
                </p:cNvPr>
                <p:cNvSpPr/>
                <p:nvPr/>
              </p:nvSpPr>
              <p:spPr>
                <a:xfrm>
                  <a:off x="4948427" y="2167916"/>
                  <a:ext cx="434209" cy="389767"/>
                </a:xfrm>
                <a:custGeom>
                  <a:avLst/>
                  <a:gdLst/>
                  <a:ahLst/>
                  <a:cxnLst/>
                  <a:rect l="l" t="t" r="r" b="b"/>
                  <a:pathLst>
                    <a:path w="18798" h="16874" extrusionOk="0">
                      <a:moveTo>
                        <a:pt x="9380" y="0"/>
                      </a:moveTo>
                      <a:cubicBezTo>
                        <a:pt x="5685" y="0"/>
                        <a:pt x="2307" y="2443"/>
                        <a:pt x="1279" y="6150"/>
                      </a:cubicBezTo>
                      <a:cubicBezTo>
                        <a:pt x="0" y="10662"/>
                        <a:pt x="2632" y="15323"/>
                        <a:pt x="7106" y="16564"/>
                      </a:cubicBezTo>
                      <a:cubicBezTo>
                        <a:pt x="7868" y="16773"/>
                        <a:pt x="8634" y="16874"/>
                        <a:pt x="9387" y="16874"/>
                      </a:cubicBezTo>
                      <a:cubicBezTo>
                        <a:pt x="13094" y="16874"/>
                        <a:pt x="16488" y="14449"/>
                        <a:pt x="17519" y="10699"/>
                      </a:cubicBezTo>
                      <a:cubicBezTo>
                        <a:pt x="18798" y="6225"/>
                        <a:pt x="16166" y="1564"/>
                        <a:pt x="11692" y="323"/>
                      </a:cubicBezTo>
                      <a:cubicBezTo>
                        <a:pt x="10920" y="104"/>
                        <a:pt x="10143" y="0"/>
                        <a:pt x="9380"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2;p19">
                  <a:extLst>
                    <a:ext uri="{FF2B5EF4-FFF2-40B4-BE49-F238E27FC236}">
                      <a16:creationId xmlns:a16="http://schemas.microsoft.com/office/drawing/2014/main" id="{A13058C2-CFAA-827E-A335-7DE013792279}"/>
                    </a:ext>
                  </a:extLst>
                </p:cNvPr>
                <p:cNvSpPr/>
                <p:nvPr/>
              </p:nvSpPr>
              <p:spPr>
                <a:xfrm>
                  <a:off x="5023105" y="2220419"/>
                  <a:ext cx="311763" cy="274366"/>
                </a:xfrm>
                <a:custGeom>
                  <a:avLst/>
                  <a:gdLst/>
                  <a:ahLst/>
                  <a:cxnLst/>
                  <a:rect l="l" t="t" r="r" b="b"/>
                  <a:pathLst>
                    <a:path w="13497" h="11878" extrusionOk="0">
                      <a:moveTo>
                        <a:pt x="6731" y="1"/>
                      </a:moveTo>
                      <a:cubicBezTo>
                        <a:pt x="4800" y="1"/>
                        <a:pt x="2908" y="939"/>
                        <a:pt x="1767" y="2674"/>
                      </a:cubicBezTo>
                      <a:cubicBezTo>
                        <a:pt x="1" y="5419"/>
                        <a:pt x="752" y="9103"/>
                        <a:pt x="3497" y="10907"/>
                      </a:cubicBezTo>
                      <a:cubicBezTo>
                        <a:pt x="4496" y="11565"/>
                        <a:pt x="5620" y="11878"/>
                        <a:pt x="6731" y="11878"/>
                      </a:cubicBezTo>
                      <a:cubicBezTo>
                        <a:pt x="8670" y="11878"/>
                        <a:pt x="10569" y="10923"/>
                        <a:pt x="11692" y="9178"/>
                      </a:cubicBezTo>
                      <a:cubicBezTo>
                        <a:pt x="13497" y="6434"/>
                        <a:pt x="12745" y="2787"/>
                        <a:pt x="10001" y="983"/>
                      </a:cubicBezTo>
                      <a:cubicBezTo>
                        <a:pt x="8991" y="319"/>
                        <a:pt x="7854" y="1"/>
                        <a:pt x="67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3;p19">
                  <a:extLst>
                    <a:ext uri="{FF2B5EF4-FFF2-40B4-BE49-F238E27FC236}">
                      <a16:creationId xmlns:a16="http://schemas.microsoft.com/office/drawing/2014/main" id="{2EDC14E1-F81F-A5AE-BFBA-656519BCB3CB}"/>
                    </a:ext>
                  </a:extLst>
                </p:cNvPr>
                <p:cNvSpPr/>
                <p:nvPr/>
              </p:nvSpPr>
              <p:spPr>
                <a:xfrm>
                  <a:off x="5234966" y="2245112"/>
                  <a:ext cx="197170" cy="176474"/>
                </a:xfrm>
                <a:custGeom>
                  <a:avLst/>
                  <a:gdLst/>
                  <a:ahLst/>
                  <a:cxnLst/>
                  <a:rect l="l" t="t" r="r" b="b"/>
                  <a:pathLst>
                    <a:path w="8536" h="7640" extrusionOk="0">
                      <a:moveTo>
                        <a:pt x="4221" y="1"/>
                      </a:moveTo>
                      <a:cubicBezTo>
                        <a:pt x="2012" y="1"/>
                        <a:pt x="1" y="1985"/>
                        <a:pt x="453" y="4500"/>
                      </a:cubicBezTo>
                      <a:cubicBezTo>
                        <a:pt x="812" y="6500"/>
                        <a:pt x="2501" y="7640"/>
                        <a:pt x="4219" y="7640"/>
                      </a:cubicBezTo>
                      <a:cubicBezTo>
                        <a:pt x="5376" y="7640"/>
                        <a:pt x="6546" y="7123"/>
                        <a:pt x="7332" y="6004"/>
                      </a:cubicBezTo>
                      <a:cubicBezTo>
                        <a:pt x="8535" y="4274"/>
                        <a:pt x="8122" y="1906"/>
                        <a:pt x="6393" y="703"/>
                      </a:cubicBezTo>
                      <a:cubicBezTo>
                        <a:pt x="5702" y="218"/>
                        <a:pt x="4951" y="1"/>
                        <a:pt x="4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4;p19">
                  <a:extLst>
                    <a:ext uri="{FF2B5EF4-FFF2-40B4-BE49-F238E27FC236}">
                      <a16:creationId xmlns:a16="http://schemas.microsoft.com/office/drawing/2014/main" id="{15420EEE-3452-EA9E-B547-FFA54F45D32F}"/>
                    </a:ext>
                  </a:extLst>
                </p:cNvPr>
                <p:cNvSpPr/>
                <p:nvPr/>
              </p:nvSpPr>
              <p:spPr>
                <a:xfrm>
                  <a:off x="5267997" y="2252665"/>
                  <a:ext cx="164139" cy="168689"/>
                </a:xfrm>
                <a:custGeom>
                  <a:avLst/>
                  <a:gdLst/>
                  <a:ahLst/>
                  <a:cxnLst/>
                  <a:rect l="l" t="t" r="r" b="b"/>
                  <a:pathLst>
                    <a:path w="7106" h="7303" extrusionOk="0">
                      <a:moveTo>
                        <a:pt x="4248" y="0"/>
                      </a:moveTo>
                      <a:cubicBezTo>
                        <a:pt x="6672" y="2585"/>
                        <a:pt x="4568" y="6420"/>
                        <a:pt x="1542" y="6420"/>
                      </a:cubicBezTo>
                      <a:cubicBezTo>
                        <a:pt x="1048" y="6420"/>
                        <a:pt x="528" y="6317"/>
                        <a:pt x="0" y="6090"/>
                      </a:cubicBezTo>
                      <a:lnTo>
                        <a:pt x="0" y="6090"/>
                      </a:lnTo>
                      <a:cubicBezTo>
                        <a:pt x="761" y="6903"/>
                        <a:pt x="1777" y="7302"/>
                        <a:pt x="2787" y="7302"/>
                      </a:cubicBezTo>
                      <a:cubicBezTo>
                        <a:pt x="3973" y="7302"/>
                        <a:pt x="5151" y="6753"/>
                        <a:pt x="5902" y="5677"/>
                      </a:cubicBezTo>
                      <a:cubicBezTo>
                        <a:pt x="7105" y="3947"/>
                        <a:pt x="6692" y="1579"/>
                        <a:pt x="4963" y="376"/>
                      </a:cubicBezTo>
                      <a:cubicBezTo>
                        <a:pt x="4737" y="226"/>
                        <a:pt x="4511" y="75"/>
                        <a:pt x="4248" y="0"/>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5;p19">
                  <a:extLst>
                    <a:ext uri="{FF2B5EF4-FFF2-40B4-BE49-F238E27FC236}">
                      <a16:creationId xmlns:a16="http://schemas.microsoft.com/office/drawing/2014/main" id="{48F7700F-0E81-7E46-6FC5-9CE942847C29}"/>
                    </a:ext>
                  </a:extLst>
                </p:cNvPr>
                <p:cNvSpPr/>
                <p:nvPr/>
              </p:nvSpPr>
              <p:spPr>
                <a:xfrm>
                  <a:off x="4892852" y="2305769"/>
                  <a:ext cx="197147" cy="176312"/>
                </a:xfrm>
                <a:custGeom>
                  <a:avLst/>
                  <a:gdLst/>
                  <a:ahLst/>
                  <a:cxnLst/>
                  <a:rect l="l" t="t" r="r" b="b"/>
                  <a:pathLst>
                    <a:path w="8535" h="7633" extrusionOk="0">
                      <a:moveTo>
                        <a:pt x="4202" y="1"/>
                      </a:moveTo>
                      <a:cubicBezTo>
                        <a:pt x="2001" y="1"/>
                        <a:pt x="1" y="1960"/>
                        <a:pt x="452" y="4468"/>
                      </a:cubicBezTo>
                      <a:cubicBezTo>
                        <a:pt x="813" y="6477"/>
                        <a:pt x="2516" y="7632"/>
                        <a:pt x="4242" y="7632"/>
                      </a:cubicBezTo>
                      <a:cubicBezTo>
                        <a:pt x="5391" y="7632"/>
                        <a:pt x="6550" y="7121"/>
                        <a:pt x="7331" y="6009"/>
                      </a:cubicBezTo>
                      <a:cubicBezTo>
                        <a:pt x="8534" y="4280"/>
                        <a:pt x="8121" y="1912"/>
                        <a:pt x="6391" y="709"/>
                      </a:cubicBezTo>
                      <a:cubicBezTo>
                        <a:pt x="5695" y="219"/>
                        <a:pt x="4937" y="1"/>
                        <a:pt x="4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6;p19">
                  <a:extLst>
                    <a:ext uri="{FF2B5EF4-FFF2-40B4-BE49-F238E27FC236}">
                      <a16:creationId xmlns:a16="http://schemas.microsoft.com/office/drawing/2014/main" id="{98DC14BF-E162-F06D-1AA1-41C28BBDA345}"/>
                    </a:ext>
                  </a:extLst>
                </p:cNvPr>
                <p:cNvSpPr/>
                <p:nvPr/>
              </p:nvSpPr>
              <p:spPr>
                <a:xfrm>
                  <a:off x="4925860" y="2312583"/>
                  <a:ext cx="164139" cy="169613"/>
                </a:xfrm>
                <a:custGeom>
                  <a:avLst/>
                  <a:gdLst/>
                  <a:ahLst/>
                  <a:cxnLst/>
                  <a:rect l="l" t="t" r="r" b="b"/>
                  <a:pathLst>
                    <a:path w="7106" h="7343" extrusionOk="0">
                      <a:moveTo>
                        <a:pt x="4286" y="0"/>
                      </a:moveTo>
                      <a:lnTo>
                        <a:pt x="4286" y="0"/>
                      </a:lnTo>
                      <a:cubicBezTo>
                        <a:pt x="6684" y="2593"/>
                        <a:pt x="4556" y="6444"/>
                        <a:pt x="1514" y="6444"/>
                      </a:cubicBezTo>
                      <a:cubicBezTo>
                        <a:pt x="1028" y="6444"/>
                        <a:pt x="518" y="6345"/>
                        <a:pt x="0" y="6128"/>
                      </a:cubicBezTo>
                      <a:lnTo>
                        <a:pt x="0" y="6128"/>
                      </a:lnTo>
                      <a:cubicBezTo>
                        <a:pt x="188" y="6316"/>
                        <a:pt x="376" y="6504"/>
                        <a:pt x="602" y="6654"/>
                      </a:cubicBezTo>
                      <a:cubicBezTo>
                        <a:pt x="1269" y="7119"/>
                        <a:pt x="2032" y="7342"/>
                        <a:pt x="2786" y="7342"/>
                      </a:cubicBezTo>
                      <a:cubicBezTo>
                        <a:pt x="3985" y="7342"/>
                        <a:pt x="5164" y="6776"/>
                        <a:pt x="5902" y="5714"/>
                      </a:cubicBezTo>
                      <a:cubicBezTo>
                        <a:pt x="7105" y="3985"/>
                        <a:pt x="6692" y="1617"/>
                        <a:pt x="4962" y="414"/>
                      </a:cubicBezTo>
                      <a:cubicBezTo>
                        <a:pt x="4737" y="263"/>
                        <a:pt x="4511" y="113"/>
                        <a:pt x="4286" y="0"/>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7;p19">
                  <a:extLst>
                    <a:ext uri="{FF2B5EF4-FFF2-40B4-BE49-F238E27FC236}">
                      <a16:creationId xmlns:a16="http://schemas.microsoft.com/office/drawing/2014/main" id="{CD213A3F-9D8E-A97F-BF4E-9CA4EEC2C32F}"/>
                    </a:ext>
                  </a:extLst>
                </p:cNvPr>
                <p:cNvSpPr/>
                <p:nvPr/>
              </p:nvSpPr>
              <p:spPr>
                <a:xfrm>
                  <a:off x="5016845" y="2103910"/>
                  <a:ext cx="228584" cy="175434"/>
                </a:xfrm>
                <a:custGeom>
                  <a:avLst/>
                  <a:gdLst/>
                  <a:ahLst/>
                  <a:cxnLst/>
                  <a:rect l="l" t="t" r="r" b="b"/>
                  <a:pathLst>
                    <a:path w="9896" h="7595" extrusionOk="0">
                      <a:moveTo>
                        <a:pt x="4930" y="0"/>
                      </a:moveTo>
                      <a:cubicBezTo>
                        <a:pt x="3730" y="0"/>
                        <a:pt x="2552" y="566"/>
                        <a:pt x="1813" y="1628"/>
                      </a:cubicBezTo>
                      <a:cubicBezTo>
                        <a:pt x="0" y="4207"/>
                        <a:pt x="1937" y="7595"/>
                        <a:pt x="4896" y="7595"/>
                      </a:cubicBezTo>
                      <a:cubicBezTo>
                        <a:pt x="5128" y="7595"/>
                        <a:pt x="5366" y="7574"/>
                        <a:pt x="5610" y="7530"/>
                      </a:cubicBezTo>
                      <a:cubicBezTo>
                        <a:pt x="8956" y="6966"/>
                        <a:pt x="9896" y="2605"/>
                        <a:pt x="7114" y="688"/>
                      </a:cubicBezTo>
                      <a:cubicBezTo>
                        <a:pt x="6446" y="224"/>
                        <a:pt x="5684" y="0"/>
                        <a:pt x="49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8;p19">
                  <a:extLst>
                    <a:ext uri="{FF2B5EF4-FFF2-40B4-BE49-F238E27FC236}">
                      <a16:creationId xmlns:a16="http://schemas.microsoft.com/office/drawing/2014/main" id="{D1DB69BD-4993-09F5-B8AD-5C95AF75C3E8}"/>
                    </a:ext>
                  </a:extLst>
                </p:cNvPr>
                <p:cNvSpPr/>
                <p:nvPr/>
              </p:nvSpPr>
              <p:spPr>
                <a:xfrm>
                  <a:off x="5066531" y="2110239"/>
                  <a:ext cx="164139" cy="169613"/>
                </a:xfrm>
                <a:custGeom>
                  <a:avLst/>
                  <a:gdLst/>
                  <a:ahLst/>
                  <a:cxnLst/>
                  <a:rect l="l" t="t" r="r" b="b"/>
                  <a:pathLst>
                    <a:path w="7106" h="7343" extrusionOk="0">
                      <a:moveTo>
                        <a:pt x="4286" y="1"/>
                      </a:moveTo>
                      <a:lnTo>
                        <a:pt x="4286" y="1"/>
                      </a:lnTo>
                      <a:cubicBezTo>
                        <a:pt x="6707" y="2583"/>
                        <a:pt x="4610" y="6468"/>
                        <a:pt x="1566" y="6468"/>
                      </a:cubicBezTo>
                      <a:cubicBezTo>
                        <a:pt x="1064" y="6468"/>
                        <a:pt x="537" y="6362"/>
                        <a:pt x="0" y="6128"/>
                      </a:cubicBezTo>
                      <a:lnTo>
                        <a:pt x="0" y="6128"/>
                      </a:lnTo>
                      <a:cubicBezTo>
                        <a:pt x="188" y="6316"/>
                        <a:pt x="376" y="6504"/>
                        <a:pt x="602" y="6655"/>
                      </a:cubicBezTo>
                      <a:cubicBezTo>
                        <a:pt x="1269" y="7119"/>
                        <a:pt x="2032" y="7343"/>
                        <a:pt x="2786" y="7343"/>
                      </a:cubicBezTo>
                      <a:cubicBezTo>
                        <a:pt x="3986" y="7343"/>
                        <a:pt x="5164" y="6777"/>
                        <a:pt x="5903" y="5715"/>
                      </a:cubicBezTo>
                      <a:cubicBezTo>
                        <a:pt x="7106" y="3986"/>
                        <a:pt x="6692" y="1617"/>
                        <a:pt x="4963" y="414"/>
                      </a:cubicBezTo>
                      <a:cubicBezTo>
                        <a:pt x="4737" y="264"/>
                        <a:pt x="4512" y="113"/>
                        <a:pt x="4286" y="1"/>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9;p19">
                  <a:extLst>
                    <a:ext uri="{FF2B5EF4-FFF2-40B4-BE49-F238E27FC236}">
                      <a16:creationId xmlns:a16="http://schemas.microsoft.com/office/drawing/2014/main" id="{4FD5968B-88F0-2502-160B-28129FF44128}"/>
                    </a:ext>
                  </a:extLst>
                </p:cNvPr>
                <p:cNvSpPr/>
                <p:nvPr/>
              </p:nvSpPr>
              <p:spPr>
                <a:xfrm>
                  <a:off x="5077618" y="2445678"/>
                  <a:ext cx="228607" cy="175827"/>
                </a:xfrm>
                <a:custGeom>
                  <a:avLst/>
                  <a:gdLst/>
                  <a:ahLst/>
                  <a:cxnLst/>
                  <a:rect l="l" t="t" r="r" b="b"/>
                  <a:pathLst>
                    <a:path w="9897" h="7612" extrusionOk="0">
                      <a:moveTo>
                        <a:pt x="4937" y="0"/>
                      </a:moveTo>
                      <a:cubicBezTo>
                        <a:pt x="3735" y="0"/>
                        <a:pt x="2554" y="580"/>
                        <a:pt x="1814" y="1644"/>
                      </a:cubicBezTo>
                      <a:cubicBezTo>
                        <a:pt x="1" y="4224"/>
                        <a:pt x="1905" y="7611"/>
                        <a:pt x="4859" y="7611"/>
                      </a:cubicBezTo>
                      <a:cubicBezTo>
                        <a:pt x="5091" y="7611"/>
                        <a:pt x="5329" y="7590"/>
                        <a:pt x="5573" y="7546"/>
                      </a:cubicBezTo>
                      <a:cubicBezTo>
                        <a:pt x="8919" y="6982"/>
                        <a:pt x="9896" y="2622"/>
                        <a:pt x="7114" y="704"/>
                      </a:cubicBezTo>
                      <a:cubicBezTo>
                        <a:pt x="6449" y="227"/>
                        <a:pt x="5689" y="0"/>
                        <a:pt x="4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0;p19">
                  <a:extLst>
                    <a:ext uri="{FF2B5EF4-FFF2-40B4-BE49-F238E27FC236}">
                      <a16:creationId xmlns:a16="http://schemas.microsoft.com/office/drawing/2014/main" id="{4D3C24E5-8183-6BE5-9779-14069B7F204A}"/>
                    </a:ext>
                  </a:extLst>
                </p:cNvPr>
                <p:cNvSpPr/>
                <p:nvPr/>
              </p:nvSpPr>
              <p:spPr>
                <a:xfrm>
                  <a:off x="5126449" y="2452376"/>
                  <a:ext cx="165017" cy="169567"/>
                </a:xfrm>
                <a:custGeom>
                  <a:avLst/>
                  <a:gdLst/>
                  <a:ahLst/>
                  <a:cxnLst/>
                  <a:rect l="l" t="t" r="r" b="b"/>
                  <a:pathLst>
                    <a:path w="7144" h="7341" extrusionOk="0">
                      <a:moveTo>
                        <a:pt x="4286" y="1"/>
                      </a:moveTo>
                      <a:lnTo>
                        <a:pt x="4286" y="1"/>
                      </a:lnTo>
                      <a:cubicBezTo>
                        <a:pt x="6685" y="2594"/>
                        <a:pt x="4584" y="6445"/>
                        <a:pt x="1526" y="6445"/>
                      </a:cubicBezTo>
                      <a:cubicBezTo>
                        <a:pt x="1037" y="6445"/>
                        <a:pt x="523" y="6346"/>
                        <a:pt x="0" y="6129"/>
                      </a:cubicBezTo>
                      <a:lnTo>
                        <a:pt x="0" y="6129"/>
                      </a:lnTo>
                      <a:cubicBezTo>
                        <a:pt x="761" y="6941"/>
                        <a:pt x="1785" y="7341"/>
                        <a:pt x="2804" y="7341"/>
                      </a:cubicBezTo>
                      <a:cubicBezTo>
                        <a:pt x="4000" y="7341"/>
                        <a:pt x="5189" y="6791"/>
                        <a:pt x="5940" y="5715"/>
                      </a:cubicBezTo>
                      <a:cubicBezTo>
                        <a:pt x="7143" y="3986"/>
                        <a:pt x="6730" y="1580"/>
                        <a:pt x="5000" y="377"/>
                      </a:cubicBezTo>
                      <a:cubicBezTo>
                        <a:pt x="4775" y="226"/>
                        <a:pt x="4549" y="113"/>
                        <a:pt x="4286" y="1"/>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1;p19">
                  <a:extLst>
                    <a:ext uri="{FF2B5EF4-FFF2-40B4-BE49-F238E27FC236}">
                      <a16:creationId xmlns:a16="http://schemas.microsoft.com/office/drawing/2014/main" id="{58148764-E005-16C5-AAA4-479019959054}"/>
                    </a:ext>
                  </a:extLst>
                </p:cNvPr>
                <p:cNvSpPr/>
                <p:nvPr/>
              </p:nvSpPr>
              <p:spPr>
                <a:xfrm>
                  <a:off x="4251795" y="2319443"/>
                  <a:ext cx="205162" cy="173609"/>
                </a:xfrm>
                <a:custGeom>
                  <a:avLst/>
                  <a:gdLst/>
                  <a:ahLst/>
                  <a:cxnLst/>
                  <a:rect l="l" t="t" r="r" b="b"/>
                  <a:pathLst>
                    <a:path w="8882" h="7516" extrusionOk="0">
                      <a:moveTo>
                        <a:pt x="4882" y="0"/>
                      </a:moveTo>
                      <a:cubicBezTo>
                        <a:pt x="3815" y="0"/>
                        <a:pt x="2737" y="448"/>
                        <a:pt x="1964" y="1432"/>
                      </a:cubicBezTo>
                      <a:cubicBezTo>
                        <a:pt x="0" y="3932"/>
                        <a:pt x="1834" y="7516"/>
                        <a:pt x="4857" y="7516"/>
                      </a:cubicBezTo>
                      <a:cubicBezTo>
                        <a:pt x="5017" y="7516"/>
                        <a:pt x="5181" y="7506"/>
                        <a:pt x="5347" y="7485"/>
                      </a:cubicBezTo>
                      <a:cubicBezTo>
                        <a:pt x="7415" y="7259"/>
                        <a:pt x="8881" y="5380"/>
                        <a:pt x="8656" y="3350"/>
                      </a:cubicBezTo>
                      <a:cubicBezTo>
                        <a:pt x="8420" y="1255"/>
                        <a:pt x="6667" y="0"/>
                        <a:pt x="488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2;p19">
                  <a:extLst>
                    <a:ext uri="{FF2B5EF4-FFF2-40B4-BE49-F238E27FC236}">
                      <a16:creationId xmlns:a16="http://schemas.microsoft.com/office/drawing/2014/main" id="{26BE4344-6743-FE61-DB96-A336E9BF4C07}"/>
                    </a:ext>
                  </a:extLst>
                </p:cNvPr>
                <p:cNvSpPr/>
                <p:nvPr/>
              </p:nvSpPr>
              <p:spPr>
                <a:xfrm>
                  <a:off x="4280460" y="2341064"/>
                  <a:ext cx="153906" cy="130831"/>
                </a:xfrm>
                <a:custGeom>
                  <a:avLst/>
                  <a:gdLst/>
                  <a:ahLst/>
                  <a:cxnLst/>
                  <a:rect l="l" t="t" r="r" b="b"/>
                  <a:pathLst>
                    <a:path w="6663" h="5664" extrusionOk="0">
                      <a:moveTo>
                        <a:pt x="3663" y="1"/>
                      </a:moveTo>
                      <a:cubicBezTo>
                        <a:pt x="2869" y="1"/>
                        <a:pt x="2062" y="333"/>
                        <a:pt x="1475" y="1060"/>
                      </a:cubicBezTo>
                      <a:cubicBezTo>
                        <a:pt x="0" y="2966"/>
                        <a:pt x="1381" y="5664"/>
                        <a:pt x="3676" y="5664"/>
                      </a:cubicBezTo>
                      <a:cubicBezTo>
                        <a:pt x="3780" y="5664"/>
                        <a:pt x="3886" y="5658"/>
                        <a:pt x="3994" y="5647"/>
                      </a:cubicBezTo>
                      <a:cubicBezTo>
                        <a:pt x="5572" y="5459"/>
                        <a:pt x="6663" y="4068"/>
                        <a:pt x="6475" y="2526"/>
                      </a:cubicBezTo>
                      <a:cubicBezTo>
                        <a:pt x="6310" y="945"/>
                        <a:pt x="5003" y="1"/>
                        <a:pt x="366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3;p19">
                  <a:extLst>
                    <a:ext uri="{FF2B5EF4-FFF2-40B4-BE49-F238E27FC236}">
                      <a16:creationId xmlns:a16="http://schemas.microsoft.com/office/drawing/2014/main" id="{329BD4F8-771A-A1CB-1D84-9C1954518833}"/>
                    </a:ext>
                  </a:extLst>
                </p:cNvPr>
                <p:cNvSpPr/>
                <p:nvPr/>
              </p:nvSpPr>
              <p:spPr>
                <a:xfrm>
                  <a:off x="4314508" y="2347300"/>
                  <a:ext cx="120690" cy="124502"/>
                </a:xfrm>
                <a:custGeom>
                  <a:avLst/>
                  <a:gdLst/>
                  <a:ahLst/>
                  <a:cxnLst/>
                  <a:rect l="l" t="t" r="r" b="b"/>
                  <a:pathLst>
                    <a:path w="5225" h="5390" extrusionOk="0">
                      <a:moveTo>
                        <a:pt x="3384" y="1"/>
                      </a:moveTo>
                      <a:cubicBezTo>
                        <a:pt x="4911" y="1973"/>
                        <a:pt x="3343" y="4563"/>
                        <a:pt x="1208" y="4563"/>
                      </a:cubicBezTo>
                      <a:cubicBezTo>
                        <a:pt x="819" y="4563"/>
                        <a:pt x="412" y="4478"/>
                        <a:pt x="1" y="4287"/>
                      </a:cubicBezTo>
                      <a:lnTo>
                        <a:pt x="1" y="4287"/>
                      </a:lnTo>
                      <a:cubicBezTo>
                        <a:pt x="588" y="5053"/>
                        <a:pt x="1393" y="5390"/>
                        <a:pt x="2186" y="5390"/>
                      </a:cubicBezTo>
                      <a:cubicBezTo>
                        <a:pt x="3727" y="5390"/>
                        <a:pt x="5224" y="4118"/>
                        <a:pt x="5001" y="2256"/>
                      </a:cubicBezTo>
                      <a:cubicBezTo>
                        <a:pt x="4888" y="1279"/>
                        <a:pt x="4286" y="414"/>
                        <a:pt x="3384"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4;p19">
                  <a:extLst>
                    <a:ext uri="{FF2B5EF4-FFF2-40B4-BE49-F238E27FC236}">
                      <a16:creationId xmlns:a16="http://schemas.microsoft.com/office/drawing/2014/main" id="{5DF7974E-577C-E524-ED72-BD386DEBFEAB}"/>
                    </a:ext>
                  </a:extLst>
                </p:cNvPr>
                <p:cNvSpPr/>
                <p:nvPr/>
              </p:nvSpPr>
              <p:spPr>
                <a:xfrm>
                  <a:off x="4583515" y="2261212"/>
                  <a:ext cx="205162" cy="173679"/>
                </a:xfrm>
                <a:custGeom>
                  <a:avLst/>
                  <a:gdLst/>
                  <a:ahLst/>
                  <a:cxnLst/>
                  <a:rect l="l" t="t" r="r" b="b"/>
                  <a:pathLst>
                    <a:path w="8882" h="7519" extrusionOk="0">
                      <a:moveTo>
                        <a:pt x="4906" y="1"/>
                      </a:moveTo>
                      <a:cubicBezTo>
                        <a:pt x="3838" y="1"/>
                        <a:pt x="2753" y="448"/>
                        <a:pt x="1964" y="1435"/>
                      </a:cubicBezTo>
                      <a:cubicBezTo>
                        <a:pt x="0" y="3934"/>
                        <a:pt x="1834" y="7518"/>
                        <a:pt x="4890" y="7518"/>
                      </a:cubicBezTo>
                      <a:cubicBezTo>
                        <a:pt x="5051" y="7518"/>
                        <a:pt x="5217" y="7508"/>
                        <a:pt x="5385" y="7487"/>
                      </a:cubicBezTo>
                      <a:cubicBezTo>
                        <a:pt x="7415" y="7224"/>
                        <a:pt x="8881" y="5382"/>
                        <a:pt x="8656" y="3314"/>
                      </a:cubicBezTo>
                      <a:cubicBezTo>
                        <a:pt x="8421" y="1246"/>
                        <a:pt x="6687" y="1"/>
                        <a:pt x="4906"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5;p19">
                  <a:extLst>
                    <a:ext uri="{FF2B5EF4-FFF2-40B4-BE49-F238E27FC236}">
                      <a16:creationId xmlns:a16="http://schemas.microsoft.com/office/drawing/2014/main" id="{5966AE13-ACC5-3C82-5C1C-59402FA829B0}"/>
                    </a:ext>
                  </a:extLst>
                </p:cNvPr>
                <p:cNvSpPr/>
                <p:nvPr/>
              </p:nvSpPr>
              <p:spPr>
                <a:xfrm>
                  <a:off x="4612203" y="2282024"/>
                  <a:ext cx="154761" cy="130831"/>
                </a:xfrm>
                <a:custGeom>
                  <a:avLst/>
                  <a:gdLst/>
                  <a:ahLst/>
                  <a:cxnLst/>
                  <a:rect l="l" t="t" r="r" b="b"/>
                  <a:pathLst>
                    <a:path w="6700" h="5664" extrusionOk="0">
                      <a:moveTo>
                        <a:pt x="3673" y="1"/>
                      </a:moveTo>
                      <a:cubicBezTo>
                        <a:pt x="2883" y="1"/>
                        <a:pt x="2085" y="332"/>
                        <a:pt x="1511" y="1060"/>
                      </a:cubicBezTo>
                      <a:cubicBezTo>
                        <a:pt x="1" y="2966"/>
                        <a:pt x="1380" y="5663"/>
                        <a:pt x="3708" y="5663"/>
                      </a:cubicBezTo>
                      <a:cubicBezTo>
                        <a:pt x="3813" y="5663"/>
                        <a:pt x="3921" y="5658"/>
                        <a:pt x="4030" y="5646"/>
                      </a:cubicBezTo>
                      <a:cubicBezTo>
                        <a:pt x="5571" y="5458"/>
                        <a:pt x="6699" y="4067"/>
                        <a:pt x="6511" y="2526"/>
                      </a:cubicBezTo>
                      <a:cubicBezTo>
                        <a:pt x="6322" y="945"/>
                        <a:pt x="5007" y="1"/>
                        <a:pt x="367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6;p19">
                  <a:extLst>
                    <a:ext uri="{FF2B5EF4-FFF2-40B4-BE49-F238E27FC236}">
                      <a16:creationId xmlns:a16="http://schemas.microsoft.com/office/drawing/2014/main" id="{8F590C35-4594-18EA-F9B6-E4F95588DFEB}"/>
                    </a:ext>
                  </a:extLst>
                </p:cNvPr>
                <p:cNvSpPr/>
                <p:nvPr/>
              </p:nvSpPr>
              <p:spPr>
                <a:xfrm>
                  <a:off x="4646228" y="2289115"/>
                  <a:ext cx="120991" cy="123901"/>
                </a:xfrm>
                <a:custGeom>
                  <a:avLst/>
                  <a:gdLst/>
                  <a:ahLst/>
                  <a:cxnLst/>
                  <a:rect l="l" t="t" r="r" b="b"/>
                  <a:pathLst>
                    <a:path w="5238" h="5364" extrusionOk="0">
                      <a:moveTo>
                        <a:pt x="3422" y="1"/>
                      </a:moveTo>
                      <a:cubicBezTo>
                        <a:pt x="4948" y="1973"/>
                        <a:pt x="3354" y="4564"/>
                        <a:pt x="1210" y="4564"/>
                      </a:cubicBezTo>
                      <a:cubicBezTo>
                        <a:pt x="820" y="4564"/>
                        <a:pt x="412" y="4478"/>
                        <a:pt x="1" y="4287"/>
                      </a:cubicBezTo>
                      <a:lnTo>
                        <a:pt x="1" y="4287"/>
                      </a:lnTo>
                      <a:cubicBezTo>
                        <a:pt x="596" y="5034"/>
                        <a:pt x="1396" y="5363"/>
                        <a:pt x="2184" y="5363"/>
                      </a:cubicBezTo>
                      <a:cubicBezTo>
                        <a:pt x="3735" y="5363"/>
                        <a:pt x="5238" y="4089"/>
                        <a:pt x="5038" y="2219"/>
                      </a:cubicBezTo>
                      <a:cubicBezTo>
                        <a:pt x="4926" y="1242"/>
                        <a:pt x="4286" y="377"/>
                        <a:pt x="3422"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96877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7E4D90F-04DD-4EA3-7ABE-55652DBDF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25" y="766582"/>
            <a:ext cx="5072742" cy="4099057"/>
          </a:xfrm>
          <a:prstGeom prst="rect">
            <a:avLst/>
          </a:prstGeom>
        </p:spPr>
      </p:pic>
      <p:pic>
        <p:nvPicPr>
          <p:cNvPr id="7" name="Picture 6">
            <a:extLst>
              <a:ext uri="{FF2B5EF4-FFF2-40B4-BE49-F238E27FC236}">
                <a16:creationId xmlns:a16="http://schemas.microsoft.com/office/drawing/2014/main" id="{377ED8EA-A3D1-4E9D-7C85-B4D74E1F4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645" y="987845"/>
            <a:ext cx="4867275" cy="3940175"/>
          </a:xfrm>
          <a:prstGeom prst="rect">
            <a:avLst/>
          </a:prstGeom>
        </p:spPr>
      </p:pic>
      <p:sp>
        <p:nvSpPr>
          <p:cNvPr id="9" name="TextBox 8">
            <a:extLst>
              <a:ext uri="{FF2B5EF4-FFF2-40B4-BE49-F238E27FC236}">
                <a16:creationId xmlns:a16="http://schemas.microsoft.com/office/drawing/2014/main" id="{F560DE5F-9A38-1193-56E2-637526924B9F}"/>
              </a:ext>
            </a:extLst>
          </p:cNvPr>
          <p:cNvSpPr txBox="1"/>
          <p:nvPr/>
        </p:nvSpPr>
        <p:spPr>
          <a:xfrm>
            <a:off x="3300705" y="5007462"/>
            <a:ext cx="6097554" cy="1815882"/>
          </a:xfrm>
          <a:prstGeom prst="rect">
            <a:avLst/>
          </a:prstGeom>
          <a:noFill/>
        </p:spPr>
        <p:txBody>
          <a:bodyPr wrap="square">
            <a:spAutoFit/>
          </a:bodyPr>
          <a:lstStyle/>
          <a:p>
            <a:r>
              <a:rPr lang="en-IN" sz="2800" b="1" dirty="0" err="1">
                <a:effectLst/>
                <a:latin typeface="Arial Black" panose="020B0A04020102020204" pitchFamily="34" charset="0"/>
                <a:ea typeface="Times New Roman" panose="02020603050405020304" pitchFamily="18" charset="0"/>
              </a:rPr>
              <a:t>Rsquare</a:t>
            </a:r>
            <a:r>
              <a:rPr lang="en-IN" sz="2800" b="1" dirty="0">
                <a:effectLst/>
                <a:latin typeface="Arial Black" panose="020B0A04020102020204" pitchFamily="34" charset="0"/>
                <a:ea typeface="Times New Roman" panose="02020603050405020304" pitchFamily="18" charset="0"/>
              </a:rPr>
              <a:t>: -0.013648</a:t>
            </a:r>
          </a:p>
          <a:p>
            <a:r>
              <a:rPr lang="en-IN" sz="2800" b="1" dirty="0">
                <a:effectLst/>
                <a:latin typeface="Arial Black" panose="020B0A04020102020204" pitchFamily="34" charset="0"/>
                <a:ea typeface="Times New Roman" panose="02020603050405020304" pitchFamily="18" charset="0"/>
              </a:rPr>
              <a:t>Intercept: -0.024773</a:t>
            </a:r>
          </a:p>
          <a:p>
            <a:r>
              <a:rPr lang="en-IN" sz="2800" b="1" dirty="0" err="1">
                <a:effectLst/>
                <a:latin typeface="Arial Black" panose="020B0A04020102020204" pitchFamily="34" charset="0"/>
                <a:ea typeface="Times New Roman" panose="02020603050405020304" pitchFamily="18" charset="0"/>
              </a:rPr>
              <a:t>mse</a:t>
            </a:r>
            <a:r>
              <a:rPr lang="en-IN" sz="2800" b="1" dirty="0">
                <a:effectLst/>
                <a:latin typeface="Arial Black" panose="020B0A04020102020204" pitchFamily="34" charset="0"/>
                <a:ea typeface="Times New Roman" panose="02020603050405020304" pitchFamily="18" charset="0"/>
              </a:rPr>
              <a:t>: 1.019002</a:t>
            </a:r>
          </a:p>
          <a:p>
            <a:r>
              <a:rPr lang="en-IN" sz="2800" b="1" dirty="0" err="1">
                <a:effectLst/>
                <a:latin typeface="Arial Black" panose="020B0A04020102020204" pitchFamily="34" charset="0"/>
                <a:ea typeface="Times New Roman" panose="02020603050405020304" pitchFamily="18" charset="0"/>
              </a:rPr>
              <a:t>mae</a:t>
            </a:r>
            <a:r>
              <a:rPr lang="en-IN" sz="2800" b="1" dirty="0">
                <a:effectLst/>
                <a:latin typeface="Arial Black" panose="020B0A04020102020204" pitchFamily="34" charset="0"/>
                <a:ea typeface="Times New Roman" panose="02020603050405020304" pitchFamily="18" charset="0"/>
              </a:rPr>
              <a:t>: 0.295377</a:t>
            </a:r>
          </a:p>
        </p:txBody>
      </p:sp>
      <p:grpSp>
        <p:nvGrpSpPr>
          <p:cNvPr id="10" name="Google Shape;598;p26">
            <a:extLst>
              <a:ext uri="{FF2B5EF4-FFF2-40B4-BE49-F238E27FC236}">
                <a16:creationId xmlns:a16="http://schemas.microsoft.com/office/drawing/2014/main" id="{FBFD28D2-CDC1-E948-9C57-0BB93A7FFE9B}"/>
              </a:ext>
            </a:extLst>
          </p:cNvPr>
          <p:cNvGrpSpPr/>
          <p:nvPr/>
        </p:nvGrpSpPr>
        <p:grpSpPr>
          <a:xfrm>
            <a:off x="625151" y="4857765"/>
            <a:ext cx="2168590" cy="2020076"/>
            <a:chOff x="638095" y="1886693"/>
            <a:chExt cx="2765507" cy="2845459"/>
          </a:xfrm>
        </p:grpSpPr>
        <p:sp>
          <p:nvSpPr>
            <p:cNvPr id="11" name="Google Shape;599;p26">
              <a:extLst>
                <a:ext uri="{FF2B5EF4-FFF2-40B4-BE49-F238E27FC236}">
                  <a16:creationId xmlns:a16="http://schemas.microsoft.com/office/drawing/2014/main" id="{15B63C8E-4CA0-B936-0CE4-9E34A73FDA49}"/>
                </a:ext>
              </a:extLst>
            </p:cNvPr>
            <p:cNvSpPr/>
            <p:nvPr/>
          </p:nvSpPr>
          <p:spPr>
            <a:xfrm>
              <a:off x="726900" y="4323357"/>
              <a:ext cx="2676702" cy="408795"/>
            </a:xfrm>
            <a:custGeom>
              <a:avLst/>
              <a:gdLst/>
              <a:ahLst/>
              <a:cxnLst/>
              <a:rect l="l" t="t" r="r" b="b"/>
              <a:pathLst>
                <a:path w="162372" h="24798" extrusionOk="0">
                  <a:moveTo>
                    <a:pt x="81166" y="0"/>
                  </a:moveTo>
                  <a:cubicBezTo>
                    <a:pt x="36325" y="0"/>
                    <a:pt x="1" y="5546"/>
                    <a:pt x="1" y="12399"/>
                  </a:cubicBezTo>
                  <a:cubicBezTo>
                    <a:pt x="1" y="19212"/>
                    <a:pt x="36325" y="24798"/>
                    <a:pt x="81166" y="24798"/>
                  </a:cubicBezTo>
                  <a:cubicBezTo>
                    <a:pt x="126008" y="24798"/>
                    <a:pt x="162372" y="19212"/>
                    <a:pt x="162372" y="12399"/>
                  </a:cubicBezTo>
                  <a:cubicBezTo>
                    <a:pt x="162372" y="5546"/>
                    <a:pt x="126008" y="0"/>
                    <a:pt x="81166"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00;p26">
              <a:extLst>
                <a:ext uri="{FF2B5EF4-FFF2-40B4-BE49-F238E27FC236}">
                  <a16:creationId xmlns:a16="http://schemas.microsoft.com/office/drawing/2014/main" id="{0E3EBA2D-05C3-D758-1D47-C6796E5097DE}"/>
                </a:ext>
              </a:extLst>
            </p:cNvPr>
            <p:cNvSpPr/>
            <p:nvPr/>
          </p:nvSpPr>
          <p:spPr>
            <a:xfrm>
              <a:off x="1401466" y="3415792"/>
              <a:ext cx="712976" cy="307561"/>
            </a:xfrm>
            <a:custGeom>
              <a:avLst/>
              <a:gdLst/>
              <a:ahLst/>
              <a:cxnLst/>
              <a:rect l="l" t="t" r="r" b="b"/>
              <a:pathLst>
                <a:path w="43250" h="18657" extrusionOk="0">
                  <a:moveTo>
                    <a:pt x="42777" y="0"/>
                  </a:moveTo>
                  <a:cubicBezTo>
                    <a:pt x="42622" y="0"/>
                    <a:pt x="42464" y="83"/>
                    <a:pt x="42386" y="270"/>
                  </a:cubicBezTo>
                  <a:cubicBezTo>
                    <a:pt x="41395" y="2924"/>
                    <a:pt x="40405" y="5539"/>
                    <a:pt x="38662" y="7757"/>
                  </a:cubicBezTo>
                  <a:cubicBezTo>
                    <a:pt x="37038" y="9975"/>
                    <a:pt x="34740" y="11560"/>
                    <a:pt x="32086" y="12352"/>
                  </a:cubicBezTo>
                  <a:cubicBezTo>
                    <a:pt x="31312" y="12552"/>
                    <a:pt x="30548" y="12642"/>
                    <a:pt x="29796" y="12642"/>
                  </a:cubicBezTo>
                  <a:cubicBezTo>
                    <a:pt x="25629" y="12642"/>
                    <a:pt x="21834" y="9856"/>
                    <a:pt x="18578" y="7440"/>
                  </a:cubicBezTo>
                  <a:cubicBezTo>
                    <a:pt x="16717" y="5935"/>
                    <a:pt x="14736" y="4588"/>
                    <a:pt x="12676" y="3360"/>
                  </a:cubicBezTo>
                  <a:cubicBezTo>
                    <a:pt x="10735" y="2251"/>
                    <a:pt x="8715" y="1023"/>
                    <a:pt x="6536" y="508"/>
                  </a:cubicBezTo>
                  <a:cubicBezTo>
                    <a:pt x="6023" y="389"/>
                    <a:pt x="5499" y="325"/>
                    <a:pt x="4985" y="325"/>
                  </a:cubicBezTo>
                  <a:cubicBezTo>
                    <a:pt x="3278" y="325"/>
                    <a:pt x="1682" y="1030"/>
                    <a:pt x="951" y="2766"/>
                  </a:cubicBezTo>
                  <a:cubicBezTo>
                    <a:pt x="0" y="4984"/>
                    <a:pt x="951" y="7361"/>
                    <a:pt x="2417" y="9183"/>
                  </a:cubicBezTo>
                  <a:cubicBezTo>
                    <a:pt x="4397" y="11480"/>
                    <a:pt x="6695" y="13461"/>
                    <a:pt x="9309" y="15046"/>
                  </a:cubicBezTo>
                  <a:cubicBezTo>
                    <a:pt x="10537" y="15877"/>
                    <a:pt x="11884" y="16590"/>
                    <a:pt x="13270" y="17224"/>
                  </a:cubicBezTo>
                  <a:cubicBezTo>
                    <a:pt x="14617" y="17898"/>
                    <a:pt x="16043" y="18413"/>
                    <a:pt x="17549" y="18650"/>
                  </a:cubicBezTo>
                  <a:cubicBezTo>
                    <a:pt x="17570" y="18655"/>
                    <a:pt x="17592" y="18657"/>
                    <a:pt x="17612" y="18657"/>
                  </a:cubicBezTo>
                  <a:cubicBezTo>
                    <a:pt x="17961" y="18657"/>
                    <a:pt x="18083" y="18047"/>
                    <a:pt x="17747" y="17898"/>
                  </a:cubicBezTo>
                  <a:cubicBezTo>
                    <a:pt x="16519" y="17303"/>
                    <a:pt x="15251" y="16907"/>
                    <a:pt x="14023" y="16353"/>
                  </a:cubicBezTo>
                  <a:cubicBezTo>
                    <a:pt x="12835" y="15838"/>
                    <a:pt x="11646" y="15204"/>
                    <a:pt x="10498" y="14570"/>
                  </a:cubicBezTo>
                  <a:cubicBezTo>
                    <a:pt x="8240" y="13223"/>
                    <a:pt x="6101" y="11560"/>
                    <a:pt x="4239" y="9658"/>
                  </a:cubicBezTo>
                  <a:cubicBezTo>
                    <a:pt x="2615" y="7955"/>
                    <a:pt x="793" y="5420"/>
                    <a:pt x="2060" y="2964"/>
                  </a:cubicBezTo>
                  <a:cubicBezTo>
                    <a:pt x="2651" y="1822"/>
                    <a:pt x="3691" y="1434"/>
                    <a:pt x="4821" y="1434"/>
                  </a:cubicBezTo>
                  <a:cubicBezTo>
                    <a:pt x="5966" y="1434"/>
                    <a:pt x="7204" y="1832"/>
                    <a:pt x="8160" y="2251"/>
                  </a:cubicBezTo>
                  <a:cubicBezTo>
                    <a:pt x="10141" y="3122"/>
                    <a:pt x="12082" y="4192"/>
                    <a:pt x="13904" y="5420"/>
                  </a:cubicBezTo>
                  <a:cubicBezTo>
                    <a:pt x="15885" y="6727"/>
                    <a:pt x="17747" y="8232"/>
                    <a:pt x="19688" y="9619"/>
                  </a:cubicBezTo>
                  <a:cubicBezTo>
                    <a:pt x="22696" y="11781"/>
                    <a:pt x="26176" y="13745"/>
                    <a:pt x="29872" y="13745"/>
                  </a:cubicBezTo>
                  <a:cubicBezTo>
                    <a:pt x="30848" y="13745"/>
                    <a:pt x="31838" y="13609"/>
                    <a:pt x="32839" y="13303"/>
                  </a:cubicBezTo>
                  <a:cubicBezTo>
                    <a:pt x="38424" y="11560"/>
                    <a:pt x="41989" y="6014"/>
                    <a:pt x="43178" y="508"/>
                  </a:cubicBezTo>
                  <a:cubicBezTo>
                    <a:pt x="43250" y="196"/>
                    <a:pt x="43016" y="0"/>
                    <a:pt x="42777" y="0"/>
                  </a:cubicBezTo>
                  <a:close/>
                </a:path>
              </a:pathLst>
            </a:custGeom>
            <a:solidFill>
              <a:srgbClr val="3B4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01;p26">
              <a:extLst>
                <a:ext uri="{FF2B5EF4-FFF2-40B4-BE49-F238E27FC236}">
                  <a16:creationId xmlns:a16="http://schemas.microsoft.com/office/drawing/2014/main" id="{C6412F87-DD0D-FC53-C9BA-32B0D93E6970}"/>
                </a:ext>
              </a:extLst>
            </p:cNvPr>
            <p:cNvSpPr/>
            <p:nvPr/>
          </p:nvSpPr>
          <p:spPr>
            <a:xfrm>
              <a:off x="2586028" y="3903468"/>
              <a:ext cx="713092" cy="678325"/>
            </a:xfrm>
            <a:custGeom>
              <a:avLst/>
              <a:gdLst/>
              <a:ahLst/>
              <a:cxnLst/>
              <a:rect l="l" t="t" r="r" b="b"/>
              <a:pathLst>
                <a:path w="43257" h="41148" extrusionOk="0">
                  <a:moveTo>
                    <a:pt x="23371" y="0"/>
                  </a:moveTo>
                  <a:cubicBezTo>
                    <a:pt x="23134" y="40"/>
                    <a:pt x="23094" y="357"/>
                    <a:pt x="23332" y="476"/>
                  </a:cubicBezTo>
                  <a:lnTo>
                    <a:pt x="23332" y="515"/>
                  </a:lnTo>
                  <a:cubicBezTo>
                    <a:pt x="28204" y="1704"/>
                    <a:pt x="32007" y="5229"/>
                    <a:pt x="35216" y="8953"/>
                  </a:cubicBezTo>
                  <a:cubicBezTo>
                    <a:pt x="38503" y="12795"/>
                    <a:pt x="41355" y="17430"/>
                    <a:pt x="41435" y="22659"/>
                  </a:cubicBezTo>
                  <a:cubicBezTo>
                    <a:pt x="41514" y="25154"/>
                    <a:pt x="40761" y="27610"/>
                    <a:pt x="39296" y="29630"/>
                  </a:cubicBezTo>
                  <a:cubicBezTo>
                    <a:pt x="37870" y="31611"/>
                    <a:pt x="36047" y="33314"/>
                    <a:pt x="33948" y="34582"/>
                  </a:cubicBezTo>
                  <a:cubicBezTo>
                    <a:pt x="29432" y="37315"/>
                    <a:pt x="24362" y="38979"/>
                    <a:pt x="19093" y="39415"/>
                  </a:cubicBezTo>
                  <a:cubicBezTo>
                    <a:pt x="16043" y="39692"/>
                    <a:pt x="12953" y="39771"/>
                    <a:pt x="9903" y="39850"/>
                  </a:cubicBezTo>
                  <a:cubicBezTo>
                    <a:pt x="8811" y="39878"/>
                    <a:pt x="7699" y="39906"/>
                    <a:pt x="6595" y="39906"/>
                  </a:cubicBezTo>
                  <a:cubicBezTo>
                    <a:pt x="6137" y="39906"/>
                    <a:pt x="5681" y="39902"/>
                    <a:pt x="5229" y="39890"/>
                  </a:cubicBezTo>
                  <a:cubicBezTo>
                    <a:pt x="4405" y="39890"/>
                    <a:pt x="3536" y="39845"/>
                    <a:pt x="2658" y="39845"/>
                  </a:cubicBezTo>
                  <a:cubicBezTo>
                    <a:pt x="1890" y="39845"/>
                    <a:pt x="1115" y="39880"/>
                    <a:pt x="357" y="40009"/>
                  </a:cubicBezTo>
                  <a:cubicBezTo>
                    <a:pt x="0" y="40049"/>
                    <a:pt x="40" y="40603"/>
                    <a:pt x="357" y="40682"/>
                  </a:cubicBezTo>
                  <a:cubicBezTo>
                    <a:pt x="1679" y="40996"/>
                    <a:pt x="3063" y="41125"/>
                    <a:pt x="4427" y="41125"/>
                  </a:cubicBezTo>
                  <a:cubicBezTo>
                    <a:pt x="4616" y="41125"/>
                    <a:pt x="4804" y="41123"/>
                    <a:pt x="4991" y="41118"/>
                  </a:cubicBezTo>
                  <a:cubicBezTo>
                    <a:pt x="5724" y="41138"/>
                    <a:pt x="6447" y="41148"/>
                    <a:pt x="7170" y="41148"/>
                  </a:cubicBezTo>
                  <a:cubicBezTo>
                    <a:pt x="7893" y="41148"/>
                    <a:pt x="8616" y="41138"/>
                    <a:pt x="9349" y="41118"/>
                  </a:cubicBezTo>
                  <a:cubicBezTo>
                    <a:pt x="12280" y="41078"/>
                    <a:pt x="15211" y="40920"/>
                    <a:pt x="18143" y="40722"/>
                  </a:cubicBezTo>
                  <a:cubicBezTo>
                    <a:pt x="23649" y="40326"/>
                    <a:pt x="28996" y="38702"/>
                    <a:pt x="33829" y="35968"/>
                  </a:cubicBezTo>
                  <a:cubicBezTo>
                    <a:pt x="38266" y="33433"/>
                    <a:pt x="42108" y="29432"/>
                    <a:pt x="42663" y="24164"/>
                  </a:cubicBezTo>
                  <a:cubicBezTo>
                    <a:pt x="43257" y="18777"/>
                    <a:pt x="40682" y="13667"/>
                    <a:pt x="37394" y="9547"/>
                  </a:cubicBezTo>
                  <a:cubicBezTo>
                    <a:pt x="35572" y="7210"/>
                    <a:pt x="33473" y="5110"/>
                    <a:pt x="31135" y="3288"/>
                  </a:cubicBezTo>
                  <a:cubicBezTo>
                    <a:pt x="28878" y="1506"/>
                    <a:pt x="26303" y="198"/>
                    <a:pt x="2337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02;p26">
              <a:extLst>
                <a:ext uri="{FF2B5EF4-FFF2-40B4-BE49-F238E27FC236}">
                  <a16:creationId xmlns:a16="http://schemas.microsoft.com/office/drawing/2014/main" id="{C3B5B6C8-C80E-9D0C-0C8E-1FB05982D548}"/>
                </a:ext>
              </a:extLst>
            </p:cNvPr>
            <p:cNvSpPr/>
            <p:nvPr/>
          </p:nvSpPr>
          <p:spPr>
            <a:xfrm>
              <a:off x="2172008" y="3386795"/>
              <a:ext cx="1179452" cy="1064700"/>
            </a:xfrm>
            <a:custGeom>
              <a:avLst/>
              <a:gdLst/>
              <a:ahLst/>
              <a:cxnLst/>
              <a:rect l="l" t="t" r="r" b="b"/>
              <a:pathLst>
                <a:path w="71547" h="64586" extrusionOk="0">
                  <a:moveTo>
                    <a:pt x="64240" y="0"/>
                  </a:moveTo>
                  <a:cubicBezTo>
                    <a:pt x="60816" y="0"/>
                    <a:pt x="55901" y="1542"/>
                    <a:pt x="48962" y="5396"/>
                  </a:cubicBezTo>
                  <a:cubicBezTo>
                    <a:pt x="30304" y="15735"/>
                    <a:pt x="13905" y="38869"/>
                    <a:pt x="13905" y="38869"/>
                  </a:cubicBezTo>
                  <a:cubicBezTo>
                    <a:pt x="13905" y="38869"/>
                    <a:pt x="1" y="56140"/>
                    <a:pt x="872" y="58833"/>
                  </a:cubicBezTo>
                  <a:cubicBezTo>
                    <a:pt x="1693" y="61259"/>
                    <a:pt x="7044" y="64585"/>
                    <a:pt x="11544" y="64585"/>
                  </a:cubicBezTo>
                  <a:cubicBezTo>
                    <a:pt x="12040" y="64585"/>
                    <a:pt x="12526" y="64545"/>
                    <a:pt x="12994" y="64458"/>
                  </a:cubicBezTo>
                  <a:cubicBezTo>
                    <a:pt x="17747" y="63587"/>
                    <a:pt x="30304" y="56140"/>
                    <a:pt x="46030" y="44454"/>
                  </a:cubicBezTo>
                  <a:cubicBezTo>
                    <a:pt x="61757" y="32768"/>
                    <a:pt x="71184" y="17518"/>
                    <a:pt x="71422" y="9437"/>
                  </a:cubicBezTo>
                  <a:cubicBezTo>
                    <a:pt x="71546" y="4368"/>
                    <a:pt x="70003" y="0"/>
                    <a:pt x="642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03;p26">
              <a:extLst>
                <a:ext uri="{FF2B5EF4-FFF2-40B4-BE49-F238E27FC236}">
                  <a16:creationId xmlns:a16="http://schemas.microsoft.com/office/drawing/2014/main" id="{90076B65-191E-977E-4A93-F4C46009DA13}"/>
                </a:ext>
              </a:extLst>
            </p:cNvPr>
            <p:cNvSpPr/>
            <p:nvPr/>
          </p:nvSpPr>
          <p:spPr>
            <a:xfrm>
              <a:off x="638095" y="3666397"/>
              <a:ext cx="1565927" cy="800528"/>
            </a:xfrm>
            <a:custGeom>
              <a:avLst/>
              <a:gdLst/>
              <a:ahLst/>
              <a:cxnLst/>
              <a:rect l="l" t="t" r="r" b="b"/>
              <a:pathLst>
                <a:path w="94991" h="48561" extrusionOk="0">
                  <a:moveTo>
                    <a:pt x="20116" y="1"/>
                  </a:moveTo>
                  <a:cubicBezTo>
                    <a:pt x="18793" y="1"/>
                    <a:pt x="17583" y="125"/>
                    <a:pt x="16519" y="398"/>
                  </a:cubicBezTo>
                  <a:cubicBezTo>
                    <a:pt x="0" y="4637"/>
                    <a:pt x="3962" y="18659"/>
                    <a:pt x="18935" y="27968"/>
                  </a:cubicBezTo>
                  <a:cubicBezTo>
                    <a:pt x="33909" y="37238"/>
                    <a:pt x="46783" y="43536"/>
                    <a:pt x="65638" y="46507"/>
                  </a:cubicBezTo>
                  <a:cubicBezTo>
                    <a:pt x="76175" y="48189"/>
                    <a:pt x="81195" y="48560"/>
                    <a:pt x="83573" y="48560"/>
                  </a:cubicBezTo>
                  <a:cubicBezTo>
                    <a:pt x="85451" y="48560"/>
                    <a:pt x="85682" y="48329"/>
                    <a:pt x="85682" y="48329"/>
                  </a:cubicBezTo>
                  <a:cubicBezTo>
                    <a:pt x="85682" y="48329"/>
                    <a:pt x="94991" y="44724"/>
                    <a:pt x="86910" y="33356"/>
                  </a:cubicBezTo>
                  <a:cubicBezTo>
                    <a:pt x="78829" y="21947"/>
                    <a:pt x="61756" y="14461"/>
                    <a:pt x="61756" y="14461"/>
                  </a:cubicBezTo>
                  <a:cubicBezTo>
                    <a:pt x="61756" y="14461"/>
                    <a:pt x="34362" y="1"/>
                    <a:pt x="20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04;p26">
              <a:extLst>
                <a:ext uri="{FF2B5EF4-FFF2-40B4-BE49-F238E27FC236}">
                  <a16:creationId xmlns:a16="http://schemas.microsoft.com/office/drawing/2014/main" id="{30144A88-80B5-1777-4FEB-EF2429647508}"/>
                </a:ext>
              </a:extLst>
            </p:cNvPr>
            <p:cNvSpPr/>
            <p:nvPr/>
          </p:nvSpPr>
          <p:spPr>
            <a:xfrm>
              <a:off x="2567746" y="3285066"/>
              <a:ext cx="381364" cy="560952"/>
            </a:xfrm>
            <a:custGeom>
              <a:avLst/>
              <a:gdLst/>
              <a:ahLst/>
              <a:cxnLst/>
              <a:rect l="l" t="t" r="r" b="b"/>
              <a:pathLst>
                <a:path w="23134" h="34028" extrusionOk="0">
                  <a:moveTo>
                    <a:pt x="14736" y="0"/>
                  </a:moveTo>
                  <a:lnTo>
                    <a:pt x="0" y="7527"/>
                  </a:lnTo>
                  <a:cubicBezTo>
                    <a:pt x="0" y="7527"/>
                    <a:pt x="1228" y="10101"/>
                    <a:pt x="3169" y="13587"/>
                  </a:cubicBezTo>
                  <a:cubicBezTo>
                    <a:pt x="5070" y="17073"/>
                    <a:pt x="5625" y="26184"/>
                    <a:pt x="5625" y="26184"/>
                  </a:cubicBezTo>
                  <a:lnTo>
                    <a:pt x="20598" y="34027"/>
                  </a:lnTo>
                  <a:cubicBezTo>
                    <a:pt x="20598" y="34027"/>
                    <a:pt x="22460" y="31849"/>
                    <a:pt x="22817" y="27729"/>
                  </a:cubicBezTo>
                  <a:cubicBezTo>
                    <a:pt x="23054" y="25431"/>
                    <a:pt x="23134" y="21312"/>
                    <a:pt x="20678" y="12557"/>
                  </a:cubicBezTo>
                  <a:cubicBezTo>
                    <a:pt x="18182" y="3803"/>
                    <a:pt x="14736" y="0"/>
                    <a:pt x="1473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05;p26">
              <a:extLst>
                <a:ext uri="{FF2B5EF4-FFF2-40B4-BE49-F238E27FC236}">
                  <a16:creationId xmlns:a16="http://schemas.microsoft.com/office/drawing/2014/main" id="{6D1BE43B-49E6-D5A2-04B5-D6A1D85414D0}"/>
                </a:ext>
              </a:extLst>
            </p:cNvPr>
            <p:cNvSpPr/>
            <p:nvPr/>
          </p:nvSpPr>
          <p:spPr>
            <a:xfrm>
              <a:off x="2593892" y="2606560"/>
              <a:ext cx="534147" cy="1924706"/>
            </a:xfrm>
            <a:custGeom>
              <a:avLst/>
              <a:gdLst/>
              <a:ahLst/>
              <a:cxnLst/>
              <a:rect l="l" t="t" r="r" b="b"/>
              <a:pathLst>
                <a:path w="32402" h="116755" extrusionOk="0">
                  <a:moveTo>
                    <a:pt x="8669" y="0"/>
                  </a:moveTo>
                  <a:cubicBezTo>
                    <a:pt x="8602" y="0"/>
                    <a:pt x="8532" y="24"/>
                    <a:pt x="8476" y="81"/>
                  </a:cubicBezTo>
                  <a:cubicBezTo>
                    <a:pt x="5861" y="3765"/>
                    <a:pt x="5584" y="8479"/>
                    <a:pt x="6812" y="12718"/>
                  </a:cubicBezTo>
                  <a:cubicBezTo>
                    <a:pt x="8159" y="17273"/>
                    <a:pt x="11090" y="21155"/>
                    <a:pt x="14259" y="24601"/>
                  </a:cubicBezTo>
                  <a:cubicBezTo>
                    <a:pt x="17388" y="28087"/>
                    <a:pt x="20637" y="31335"/>
                    <a:pt x="23489" y="35019"/>
                  </a:cubicBezTo>
                  <a:cubicBezTo>
                    <a:pt x="26301" y="38743"/>
                    <a:pt x="28717" y="42783"/>
                    <a:pt x="30064" y="47299"/>
                  </a:cubicBezTo>
                  <a:cubicBezTo>
                    <a:pt x="30817" y="49716"/>
                    <a:pt x="31173" y="52290"/>
                    <a:pt x="31134" y="54865"/>
                  </a:cubicBezTo>
                  <a:cubicBezTo>
                    <a:pt x="31015" y="57440"/>
                    <a:pt x="30302" y="59975"/>
                    <a:pt x="29074" y="62233"/>
                  </a:cubicBezTo>
                  <a:cubicBezTo>
                    <a:pt x="26816" y="66472"/>
                    <a:pt x="23489" y="70037"/>
                    <a:pt x="21904" y="74592"/>
                  </a:cubicBezTo>
                  <a:cubicBezTo>
                    <a:pt x="20320" y="79148"/>
                    <a:pt x="20399" y="84139"/>
                    <a:pt x="22102" y="88655"/>
                  </a:cubicBezTo>
                  <a:cubicBezTo>
                    <a:pt x="23013" y="91031"/>
                    <a:pt x="24321" y="93210"/>
                    <a:pt x="25192" y="95587"/>
                  </a:cubicBezTo>
                  <a:cubicBezTo>
                    <a:pt x="25984" y="97686"/>
                    <a:pt x="26341" y="99905"/>
                    <a:pt x="26182" y="102162"/>
                  </a:cubicBezTo>
                  <a:cubicBezTo>
                    <a:pt x="25945" y="106718"/>
                    <a:pt x="23330" y="110798"/>
                    <a:pt x="19250" y="112897"/>
                  </a:cubicBezTo>
                  <a:cubicBezTo>
                    <a:pt x="15356" y="115057"/>
                    <a:pt x="10828" y="115571"/>
                    <a:pt x="6403" y="115571"/>
                  </a:cubicBezTo>
                  <a:cubicBezTo>
                    <a:pt x="5877" y="115571"/>
                    <a:pt x="5353" y="115564"/>
                    <a:pt x="4831" y="115552"/>
                  </a:cubicBezTo>
                  <a:cubicBezTo>
                    <a:pt x="3484" y="115552"/>
                    <a:pt x="2098" y="115472"/>
                    <a:pt x="751" y="115433"/>
                  </a:cubicBezTo>
                  <a:cubicBezTo>
                    <a:pt x="738" y="115432"/>
                    <a:pt x="725" y="115432"/>
                    <a:pt x="712" y="115432"/>
                  </a:cubicBezTo>
                  <a:cubicBezTo>
                    <a:pt x="0" y="115432"/>
                    <a:pt x="51" y="116503"/>
                    <a:pt x="751" y="116542"/>
                  </a:cubicBezTo>
                  <a:cubicBezTo>
                    <a:pt x="2620" y="116656"/>
                    <a:pt x="4520" y="116755"/>
                    <a:pt x="6422" y="116755"/>
                  </a:cubicBezTo>
                  <a:cubicBezTo>
                    <a:pt x="9799" y="116755"/>
                    <a:pt x="13179" y="116443"/>
                    <a:pt x="16398" y="115353"/>
                  </a:cubicBezTo>
                  <a:cubicBezTo>
                    <a:pt x="20557" y="113967"/>
                    <a:pt x="24241" y="111234"/>
                    <a:pt x="25984" y="107114"/>
                  </a:cubicBezTo>
                  <a:cubicBezTo>
                    <a:pt x="27806" y="102876"/>
                    <a:pt x="27371" y="98201"/>
                    <a:pt x="25667" y="94042"/>
                  </a:cubicBezTo>
                  <a:cubicBezTo>
                    <a:pt x="24677" y="91744"/>
                    <a:pt x="23489" y="89526"/>
                    <a:pt x="22736" y="87110"/>
                  </a:cubicBezTo>
                  <a:cubicBezTo>
                    <a:pt x="22023" y="84733"/>
                    <a:pt x="21785" y="82237"/>
                    <a:pt x="21983" y="79781"/>
                  </a:cubicBezTo>
                  <a:cubicBezTo>
                    <a:pt x="22142" y="77286"/>
                    <a:pt x="22815" y="74870"/>
                    <a:pt x="23924" y="72612"/>
                  </a:cubicBezTo>
                  <a:cubicBezTo>
                    <a:pt x="25034" y="70512"/>
                    <a:pt x="26301" y="68492"/>
                    <a:pt x="27688" y="66511"/>
                  </a:cubicBezTo>
                  <a:cubicBezTo>
                    <a:pt x="29034" y="64570"/>
                    <a:pt x="30223" y="62431"/>
                    <a:pt x="31134" y="60213"/>
                  </a:cubicBezTo>
                  <a:cubicBezTo>
                    <a:pt x="32045" y="57797"/>
                    <a:pt x="32401" y="55182"/>
                    <a:pt x="32203" y="52607"/>
                  </a:cubicBezTo>
                  <a:cubicBezTo>
                    <a:pt x="31530" y="42863"/>
                    <a:pt x="25628" y="34702"/>
                    <a:pt x="19171" y="27849"/>
                  </a:cubicBezTo>
                  <a:cubicBezTo>
                    <a:pt x="15883" y="24364"/>
                    <a:pt x="12358" y="21036"/>
                    <a:pt x="9902" y="16877"/>
                  </a:cubicBezTo>
                  <a:cubicBezTo>
                    <a:pt x="7525" y="12876"/>
                    <a:pt x="6297" y="8083"/>
                    <a:pt x="7564" y="3488"/>
                  </a:cubicBezTo>
                  <a:cubicBezTo>
                    <a:pt x="7842" y="2379"/>
                    <a:pt x="8277" y="1309"/>
                    <a:pt x="8872" y="319"/>
                  </a:cubicBezTo>
                  <a:cubicBezTo>
                    <a:pt x="8985" y="149"/>
                    <a:pt x="8836" y="0"/>
                    <a:pt x="86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06;p26">
              <a:extLst>
                <a:ext uri="{FF2B5EF4-FFF2-40B4-BE49-F238E27FC236}">
                  <a16:creationId xmlns:a16="http://schemas.microsoft.com/office/drawing/2014/main" id="{6890EFD7-677D-44A0-F251-3ED5E13678CE}"/>
                </a:ext>
              </a:extLst>
            </p:cNvPr>
            <p:cNvSpPr/>
            <p:nvPr/>
          </p:nvSpPr>
          <p:spPr>
            <a:xfrm>
              <a:off x="2488717" y="2635309"/>
              <a:ext cx="201809" cy="153212"/>
            </a:xfrm>
            <a:custGeom>
              <a:avLst/>
              <a:gdLst/>
              <a:ahLst/>
              <a:cxnLst/>
              <a:rect l="l" t="t" r="r" b="b"/>
              <a:pathLst>
                <a:path w="12242" h="9294" extrusionOk="0">
                  <a:moveTo>
                    <a:pt x="9429" y="1"/>
                  </a:moveTo>
                  <a:cubicBezTo>
                    <a:pt x="9429" y="1"/>
                    <a:pt x="8518" y="5269"/>
                    <a:pt x="7488" y="5943"/>
                  </a:cubicBezTo>
                  <a:cubicBezTo>
                    <a:pt x="7204" y="6135"/>
                    <a:pt x="6651" y="6198"/>
                    <a:pt x="5991" y="6198"/>
                  </a:cubicBezTo>
                  <a:cubicBezTo>
                    <a:pt x="4748" y="6198"/>
                    <a:pt x="3123" y="5976"/>
                    <a:pt x="2194" y="5976"/>
                  </a:cubicBezTo>
                  <a:cubicBezTo>
                    <a:pt x="1892" y="5976"/>
                    <a:pt x="1664" y="5999"/>
                    <a:pt x="1546" y="6062"/>
                  </a:cubicBezTo>
                  <a:cubicBezTo>
                    <a:pt x="872" y="6378"/>
                    <a:pt x="1" y="8399"/>
                    <a:pt x="3249" y="8755"/>
                  </a:cubicBezTo>
                  <a:cubicBezTo>
                    <a:pt x="5287" y="8954"/>
                    <a:pt x="7154" y="9293"/>
                    <a:pt x="8428" y="9293"/>
                  </a:cubicBezTo>
                  <a:cubicBezTo>
                    <a:pt x="9185" y="9293"/>
                    <a:pt x="9732" y="9174"/>
                    <a:pt x="9983" y="8834"/>
                  </a:cubicBezTo>
                  <a:cubicBezTo>
                    <a:pt x="10657" y="7963"/>
                    <a:pt x="12241" y="635"/>
                    <a:pt x="12241" y="635"/>
                  </a:cubicBezTo>
                  <a:lnTo>
                    <a:pt x="9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07;p26">
              <a:extLst>
                <a:ext uri="{FF2B5EF4-FFF2-40B4-BE49-F238E27FC236}">
                  <a16:creationId xmlns:a16="http://schemas.microsoft.com/office/drawing/2014/main" id="{B9CC207E-CB29-C88C-88E4-87E76427D075}"/>
                </a:ext>
              </a:extLst>
            </p:cNvPr>
            <p:cNvSpPr/>
            <p:nvPr/>
          </p:nvSpPr>
          <p:spPr>
            <a:xfrm>
              <a:off x="1936272" y="1886693"/>
              <a:ext cx="805836" cy="482862"/>
            </a:xfrm>
            <a:custGeom>
              <a:avLst/>
              <a:gdLst/>
              <a:ahLst/>
              <a:cxnLst/>
              <a:rect l="l" t="t" r="r" b="b"/>
              <a:pathLst>
                <a:path w="48883" h="29291" extrusionOk="0">
                  <a:moveTo>
                    <a:pt x="18448" y="1"/>
                  </a:moveTo>
                  <a:cubicBezTo>
                    <a:pt x="15846" y="1"/>
                    <a:pt x="13585" y="292"/>
                    <a:pt x="11924" y="928"/>
                  </a:cubicBezTo>
                  <a:cubicBezTo>
                    <a:pt x="6814" y="2869"/>
                    <a:pt x="4121" y="6593"/>
                    <a:pt x="2694" y="10593"/>
                  </a:cubicBezTo>
                  <a:cubicBezTo>
                    <a:pt x="1625" y="13802"/>
                    <a:pt x="714" y="17050"/>
                    <a:pt x="1" y="20378"/>
                  </a:cubicBezTo>
                  <a:lnTo>
                    <a:pt x="2298" y="20457"/>
                  </a:lnTo>
                  <a:cubicBezTo>
                    <a:pt x="2298" y="20457"/>
                    <a:pt x="4121" y="9405"/>
                    <a:pt x="7765" y="5959"/>
                  </a:cubicBezTo>
                  <a:cubicBezTo>
                    <a:pt x="10565" y="3311"/>
                    <a:pt x="13739" y="1996"/>
                    <a:pt x="18384" y="1996"/>
                  </a:cubicBezTo>
                  <a:cubicBezTo>
                    <a:pt x="19784" y="1996"/>
                    <a:pt x="21318" y="2116"/>
                    <a:pt x="23016" y="2354"/>
                  </a:cubicBezTo>
                  <a:cubicBezTo>
                    <a:pt x="30384" y="3384"/>
                    <a:pt x="38900" y="5642"/>
                    <a:pt x="41673" y="7504"/>
                  </a:cubicBezTo>
                  <a:cubicBezTo>
                    <a:pt x="44446" y="9366"/>
                    <a:pt x="46387" y="11703"/>
                    <a:pt x="46189" y="16654"/>
                  </a:cubicBezTo>
                  <a:cubicBezTo>
                    <a:pt x="45951" y="21566"/>
                    <a:pt x="45714" y="28934"/>
                    <a:pt x="45714" y="28934"/>
                  </a:cubicBezTo>
                  <a:lnTo>
                    <a:pt x="48011" y="29291"/>
                  </a:lnTo>
                  <a:cubicBezTo>
                    <a:pt x="48011" y="29291"/>
                    <a:pt x="48883" y="20893"/>
                    <a:pt x="48288" y="14990"/>
                  </a:cubicBezTo>
                  <a:cubicBezTo>
                    <a:pt x="47694" y="9088"/>
                    <a:pt x="45436" y="6236"/>
                    <a:pt x="36523" y="3226"/>
                  </a:cubicBezTo>
                  <a:cubicBezTo>
                    <a:pt x="30558" y="1228"/>
                    <a:pt x="23786" y="1"/>
                    <a:pt x="18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08;p26">
              <a:extLst>
                <a:ext uri="{FF2B5EF4-FFF2-40B4-BE49-F238E27FC236}">
                  <a16:creationId xmlns:a16="http://schemas.microsoft.com/office/drawing/2014/main" id="{2649BE9C-E604-9DA5-3331-8FD08C090A95}"/>
                </a:ext>
              </a:extLst>
            </p:cNvPr>
            <p:cNvSpPr/>
            <p:nvPr/>
          </p:nvSpPr>
          <p:spPr>
            <a:xfrm>
              <a:off x="2571653" y="2339519"/>
              <a:ext cx="257298" cy="315358"/>
            </a:xfrm>
            <a:custGeom>
              <a:avLst/>
              <a:gdLst/>
              <a:ahLst/>
              <a:cxnLst/>
              <a:rect l="l" t="t" r="r" b="b"/>
              <a:pathLst>
                <a:path w="15608" h="19130" extrusionOk="0">
                  <a:moveTo>
                    <a:pt x="8633" y="0"/>
                  </a:moveTo>
                  <a:cubicBezTo>
                    <a:pt x="6278" y="0"/>
                    <a:pt x="4398" y="752"/>
                    <a:pt x="4398" y="752"/>
                  </a:cubicBezTo>
                  <a:lnTo>
                    <a:pt x="1" y="16914"/>
                  </a:lnTo>
                  <a:cubicBezTo>
                    <a:pt x="555" y="17350"/>
                    <a:pt x="1229" y="17627"/>
                    <a:pt x="1902" y="17825"/>
                  </a:cubicBezTo>
                  <a:cubicBezTo>
                    <a:pt x="2687" y="18006"/>
                    <a:pt x="6045" y="19129"/>
                    <a:pt x="8809" y="19129"/>
                  </a:cubicBezTo>
                  <a:cubicBezTo>
                    <a:pt x="9674" y="19129"/>
                    <a:pt x="10480" y="19019"/>
                    <a:pt x="11132" y="18736"/>
                  </a:cubicBezTo>
                  <a:cubicBezTo>
                    <a:pt x="13825" y="17508"/>
                    <a:pt x="14697" y="11527"/>
                    <a:pt x="15172" y="7605"/>
                  </a:cubicBezTo>
                  <a:cubicBezTo>
                    <a:pt x="15608" y="3683"/>
                    <a:pt x="14499" y="1188"/>
                    <a:pt x="11132" y="316"/>
                  </a:cubicBezTo>
                  <a:cubicBezTo>
                    <a:pt x="10281" y="86"/>
                    <a:pt x="9430" y="0"/>
                    <a:pt x="8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09;p26">
              <a:extLst>
                <a:ext uri="{FF2B5EF4-FFF2-40B4-BE49-F238E27FC236}">
                  <a16:creationId xmlns:a16="http://schemas.microsoft.com/office/drawing/2014/main" id="{266256A4-7914-4FDA-D1C8-FF766273D32C}"/>
                </a:ext>
              </a:extLst>
            </p:cNvPr>
            <p:cNvSpPr/>
            <p:nvPr/>
          </p:nvSpPr>
          <p:spPr>
            <a:xfrm>
              <a:off x="1812865" y="2201688"/>
              <a:ext cx="205057" cy="311748"/>
            </a:xfrm>
            <a:custGeom>
              <a:avLst/>
              <a:gdLst/>
              <a:ahLst/>
              <a:cxnLst/>
              <a:rect l="l" t="t" r="r" b="b"/>
              <a:pathLst>
                <a:path w="12439" h="18911" extrusionOk="0">
                  <a:moveTo>
                    <a:pt x="6282" y="0"/>
                  </a:moveTo>
                  <a:cubicBezTo>
                    <a:pt x="6209" y="0"/>
                    <a:pt x="6135" y="1"/>
                    <a:pt x="6061" y="2"/>
                  </a:cubicBezTo>
                  <a:cubicBezTo>
                    <a:pt x="1783" y="121"/>
                    <a:pt x="673" y="4637"/>
                    <a:pt x="317" y="8202"/>
                  </a:cubicBezTo>
                  <a:cubicBezTo>
                    <a:pt x="0" y="11807"/>
                    <a:pt x="673" y="18303"/>
                    <a:pt x="4833" y="18778"/>
                  </a:cubicBezTo>
                  <a:cubicBezTo>
                    <a:pt x="5627" y="18867"/>
                    <a:pt x="6425" y="18911"/>
                    <a:pt x="7224" y="18911"/>
                  </a:cubicBezTo>
                  <a:cubicBezTo>
                    <a:pt x="8938" y="18911"/>
                    <a:pt x="10658" y="18708"/>
                    <a:pt x="12359" y="18303"/>
                  </a:cubicBezTo>
                  <a:lnTo>
                    <a:pt x="12438" y="2141"/>
                  </a:lnTo>
                  <a:cubicBezTo>
                    <a:pt x="12438" y="2141"/>
                    <a:pt x="10374" y="0"/>
                    <a:pt x="62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0;p26">
              <a:extLst>
                <a:ext uri="{FF2B5EF4-FFF2-40B4-BE49-F238E27FC236}">
                  <a16:creationId xmlns:a16="http://schemas.microsoft.com/office/drawing/2014/main" id="{3C7C3B0F-A33E-CF0A-E963-291777666650}"/>
                </a:ext>
              </a:extLst>
            </p:cNvPr>
            <p:cNvSpPr/>
            <p:nvPr/>
          </p:nvSpPr>
          <p:spPr>
            <a:xfrm>
              <a:off x="1554925" y="2532031"/>
              <a:ext cx="1098379" cy="1435942"/>
            </a:xfrm>
            <a:custGeom>
              <a:avLst/>
              <a:gdLst/>
              <a:ahLst/>
              <a:cxnLst/>
              <a:rect l="l" t="t" r="r" b="b"/>
              <a:pathLst>
                <a:path w="66629" h="87106" extrusionOk="0">
                  <a:moveTo>
                    <a:pt x="17979" y="0"/>
                  </a:moveTo>
                  <a:cubicBezTo>
                    <a:pt x="17858" y="0"/>
                    <a:pt x="17753" y="15"/>
                    <a:pt x="17667" y="47"/>
                  </a:cubicBezTo>
                  <a:cubicBezTo>
                    <a:pt x="16756" y="364"/>
                    <a:pt x="7328" y="21319"/>
                    <a:pt x="4318" y="32252"/>
                  </a:cubicBezTo>
                  <a:cubicBezTo>
                    <a:pt x="1347" y="43145"/>
                    <a:pt x="0" y="57683"/>
                    <a:pt x="1347" y="67586"/>
                  </a:cubicBezTo>
                  <a:cubicBezTo>
                    <a:pt x="2733" y="77449"/>
                    <a:pt x="4833" y="82401"/>
                    <a:pt x="4833" y="82401"/>
                  </a:cubicBezTo>
                  <a:cubicBezTo>
                    <a:pt x="4833" y="82401"/>
                    <a:pt x="25035" y="86600"/>
                    <a:pt x="32205" y="87036"/>
                  </a:cubicBezTo>
                  <a:cubicBezTo>
                    <a:pt x="33006" y="87084"/>
                    <a:pt x="33899" y="87106"/>
                    <a:pt x="34852" y="87106"/>
                  </a:cubicBezTo>
                  <a:cubicBezTo>
                    <a:pt x="42482" y="87106"/>
                    <a:pt x="54031" y="85728"/>
                    <a:pt x="54031" y="85728"/>
                  </a:cubicBezTo>
                  <a:cubicBezTo>
                    <a:pt x="54031" y="85728"/>
                    <a:pt x="53754" y="61169"/>
                    <a:pt x="55695" y="52335"/>
                  </a:cubicBezTo>
                  <a:cubicBezTo>
                    <a:pt x="57636" y="43502"/>
                    <a:pt x="59577" y="36292"/>
                    <a:pt x="60766" y="34193"/>
                  </a:cubicBezTo>
                  <a:cubicBezTo>
                    <a:pt x="61994" y="32093"/>
                    <a:pt x="66628" y="29875"/>
                    <a:pt x="66628" y="29875"/>
                  </a:cubicBezTo>
                  <a:cubicBezTo>
                    <a:pt x="66628" y="29875"/>
                    <a:pt x="59894" y="19813"/>
                    <a:pt x="49238" y="14030"/>
                  </a:cubicBezTo>
                  <a:cubicBezTo>
                    <a:pt x="42187" y="10069"/>
                    <a:pt x="35018" y="6939"/>
                    <a:pt x="35018" y="6939"/>
                  </a:cubicBezTo>
                  <a:cubicBezTo>
                    <a:pt x="35018" y="6939"/>
                    <a:pt x="28442" y="4681"/>
                    <a:pt x="24837" y="2899"/>
                  </a:cubicBezTo>
                  <a:cubicBezTo>
                    <a:pt x="21624" y="1257"/>
                    <a:pt x="19087" y="0"/>
                    <a:pt x="17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11;p26">
              <a:extLst>
                <a:ext uri="{FF2B5EF4-FFF2-40B4-BE49-F238E27FC236}">
                  <a16:creationId xmlns:a16="http://schemas.microsoft.com/office/drawing/2014/main" id="{E14803FD-A76D-DF94-5096-C43B3F7043EF}"/>
                </a:ext>
              </a:extLst>
            </p:cNvPr>
            <p:cNvSpPr/>
            <p:nvPr/>
          </p:nvSpPr>
          <p:spPr>
            <a:xfrm>
              <a:off x="2027698" y="2649684"/>
              <a:ext cx="357213" cy="281580"/>
            </a:xfrm>
            <a:custGeom>
              <a:avLst/>
              <a:gdLst/>
              <a:ahLst/>
              <a:cxnLst/>
              <a:rect l="l" t="t" r="r" b="b"/>
              <a:pathLst>
                <a:path w="21669" h="17081" extrusionOk="0">
                  <a:moveTo>
                    <a:pt x="2100" y="0"/>
                  </a:moveTo>
                  <a:cubicBezTo>
                    <a:pt x="2100" y="1"/>
                    <a:pt x="1" y="6180"/>
                    <a:pt x="3368" y="11013"/>
                  </a:cubicBezTo>
                  <a:cubicBezTo>
                    <a:pt x="6208" y="15089"/>
                    <a:pt x="10627" y="17080"/>
                    <a:pt x="14175" y="17080"/>
                  </a:cubicBezTo>
                  <a:cubicBezTo>
                    <a:pt x="14833" y="17080"/>
                    <a:pt x="15461" y="17012"/>
                    <a:pt x="16044" y="16875"/>
                  </a:cubicBezTo>
                  <a:cubicBezTo>
                    <a:pt x="19767" y="15964"/>
                    <a:pt x="21193" y="12914"/>
                    <a:pt x="21431" y="10220"/>
                  </a:cubicBezTo>
                  <a:cubicBezTo>
                    <a:pt x="21669" y="7527"/>
                    <a:pt x="19728" y="4635"/>
                    <a:pt x="19728" y="4635"/>
                  </a:cubicBezTo>
                  <a:lnTo>
                    <a:pt x="2100"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12;p26">
              <a:extLst>
                <a:ext uri="{FF2B5EF4-FFF2-40B4-BE49-F238E27FC236}">
                  <a16:creationId xmlns:a16="http://schemas.microsoft.com/office/drawing/2014/main" id="{0F902581-547A-7C7C-8079-F509126EE376}"/>
                </a:ext>
              </a:extLst>
            </p:cNvPr>
            <p:cNvSpPr/>
            <p:nvPr/>
          </p:nvSpPr>
          <p:spPr>
            <a:xfrm>
              <a:off x="2053167" y="2649684"/>
              <a:ext cx="327821" cy="190517"/>
            </a:xfrm>
            <a:custGeom>
              <a:avLst/>
              <a:gdLst/>
              <a:ahLst/>
              <a:cxnLst/>
              <a:rect l="l" t="t" r="r" b="b"/>
              <a:pathLst>
                <a:path w="19886" h="11557" extrusionOk="0">
                  <a:moveTo>
                    <a:pt x="555" y="0"/>
                  </a:moveTo>
                  <a:cubicBezTo>
                    <a:pt x="278" y="951"/>
                    <a:pt x="80" y="1941"/>
                    <a:pt x="0" y="2892"/>
                  </a:cubicBezTo>
                  <a:cubicBezTo>
                    <a:pt x="555" y="4041"/>
                    <a:pt x="1189" y="5110"/>
                    <a:pt x="1902" y="6180"/>
                  </a:cubicBezTo>
                  <a:cubicBezTo>
                    <a:pt x="3051" y="7685"/>
                    <a:pt x="4556" y="8953"/>
                    <a:pt x="6220" y="9824"/>
                  </a:cubicBezTo>
                  <a:cubicBezTo>
                    <a:pt x="8226" y="10962"/>
                    <a:pt x="10481" y="11557"/>
                    <a:pt x="12763" y="11557"/>
                  </a:cubicBezTo>
                  <a:cubicBezTo>
                    <a:pt x="13500" y="11557"/>
                    <a:pt x="14239" y="11495"/>
                    <a:pt x="14974" y="11369"/>
                  </a:cubicBezTo>
                  <a:cubicBezTo>
                    <a:pt x="15885" y="11211"/>
                    <a:pt x="16796" y="10973"/>
                    <a:pt x="17707" y="10616"/>
                  </a:cubicBezTo>
                  <a:cubicBezTo>
                    <a:pt x="18420" y="10379"/>
                    <a:pt x="19173" y="10141"/>
                    <a:pt x="19886" y="9824"/>
                  </a:cubicBezTo>
                  <a:cubicBezTo>
                    <a:pt x="19886" y="7249"/>
                    <a:pt x="18183" y="4635"/>
                    <a:pt x="18183" y="4635"/>
                  </a:cubicBezTo>
                  <a:lnTo>
                    <a:pt x="555" y="0"/>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13;p26">
              <a:extLst>
                <a:ext uri="{FF2B5EF4-FFF2-40B4-BE49-F238E27FC236}">
                  <a16:creationId xmlns:a16="http://schemas.microsoft.com/office/drawing/2014/main" id="{6888F769-1D24-6814-9CEB-4D0E26FC039D}"/>
                </a:ext>
              </a:extLst>
            </p:cNvPr>
            <p:cNvSpPr/>
            <p:nvPr/>
          </p:nvSpPr>
          <p:spPr>
            <a:xfrm>
              <a:off x="1984606" y="2002154"/>
              <a:ext cx="677830" cy="798121"/>
            </a:xfrm>
            <a:custGeom>
              <a:avLst/>
              <a:gdLst/>
              <a:ahLst/>
              <a:cxnLst/>
              <a:rect l="l" t="t" r="r" b="b"/>
              <a:pathLst>
                <a:path w="41118" h="48415" extrusionOk="0">
                  <a:moveTo>
                    <a:pt x="21186" y="0"/>
                  </a:moveTo>
                  <a:cubicBezTo>
                    <a:pt x="20964" y="0"/>
                    <a:pt x="20755" y="8"/>
                    <a:pt x="20559" y="24"/>
                  </a:cubicBezTo>
                  <a:cubicBezTo>
                    <a:pt x="20559" y="24"/>
                    <a:pt x="20530" y="24"/>
                    <a:pt x="20475" y="24"/>
                  </a:cubicBezTo>
                  <a:cubicBezTo>
                    <a:pt x="19492" y="24"/>
                    <a:pt x="10143" y="131"/>
                    <a:pt x="6655" y="4144"/>
                  </a:cubicBezTo>
                  <a:cubicBezTo>
                    <a:pt x="2931" y="8422"/>
                    <a:pt x="911" y="16860"/>
                    <a:pt x="475" y="20108"/>
                  </a:cubicBezTo>
                  <a:cubicBezTo>
                    <a:pt x="0" y="23356"/>
                    <a:pt x="119" y="34606"/>
                    <a:pt x="3288" y="39756"/>
                  </a:cubicBezTo>
                  <a:cubicBezTo>
                    <a:pt x="6282" y="44683"/>
                    <a:pt x="11961" y="48414"/>
                    <a:pt x="19526" y="48414"/>
                  </a:cubicBezTo>
                  <a:cubicBezTo>
                    <a:pt x="19866" y="48414"/>
                    <a:pt x="20211" y="48407"/>
                    <a:pt x="20559" y="48391"/>
                  </a:cubicBezTo>
                  <a:cubicBezTo>
                    <a:pt x="28640" y="48074"/>
                    <a:pt x="33790" y="43242"/>
                    <a:pt x="36840" y="37735"/>
                  </a:cubicBezTo>
                  <a:cubicBezTo>
                    <a:pt x="39890" y="32229"/>
                    <a:pt x="40207" y="25376"/>
                    <a:pt x="40642" y="21574"/>
                  </a:cubicBezTo>
                  <a:cubicBezTo>
                    <a:pt x="41118" y="17771"/>
                    <a:pt x="40761" y="12027"/>
                    <a:pt x="38068" y="7630"/>
                  </a:cubicBezTo>
                  <a:cubicBezTo>
                    <a:pt x="35498" y="3472"/>
                    <a:pt x="25787" y="0"/>
                    <a:pt x="2118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14;p26">
              <a:extLst>
                <a:ext uri="{FF2B5EF4-FFF2-40B4-BE49-F238E27FC236}">
                  <a16:creationId xmlns:a16="http://schemas.microsoft.com/office/drawing/2014/main" id="{41D44C24-6C51-57F5-B37A-B3AA110ABF2C}"/>
                </a:ext>
              </a:extLst>
            </p:cNvPr>
            <p:cNvSpPr/>
            <p:nvPr/>
          </p:nvSpPr>
          <p:spPr>
            <a:xfrm>
              <a:off x="2284336" y="2343558"/>
              <a:ext cx="101234" cy="222201"/>
            </a:xfrm>
            <a:custGeom>
              <a:avLst/>
              <a:gdLst/>
              <a:ahLst/>
              <a:cxnLst/>
              <a:rect l="l" t="t" r="r" b="b"/>
              <a:pathLst>
                <a:path w="6141" h="13479" extrusionOk="0">
                  <a:moveTo>
                    <a:pt x="1625" y="1"/>
                  </a:moveTo>
                  <a:cubicBezTo>
                    <a:pt x="1523" y="1"/>
                    <a:pt x="1420" y="57"/>
                    <a:pt x="1387" y="190"/>
                  </a:cubicBezTo>
                  <a:cubicBezTo>
                    <a:pt x="951" y="2052"/>
                    <a:pt x="634" y="3914"/>
                    <a:pt x="476" y="5815"/>
                  </a:cubicBezTo>
                  <a:cubicBezTo>
                    <a:pt x="396" y="7003"/>
                    <a:pt x="0" y="8984"/>
                    <a:pt x="1228" y="9737"/>
                  </a:cubicBezTo>
                  <a:cubicBezTo>
                    <a:pt x="1589" y="9931"/>
                    <a:pt x="2007" y="10028"/>
                    <a:pt x="2430" y="10028"/>
                  </a:cubicBezTo>
                  <a:cubicBezTo>
                    <a:pt x="2611" y="10028"/>
                    <a:pt x="2793" y="10010"/>
                    <a:pt x="2971" y="9974"/>
                  </a:cubicBezTo>
                  <a:cubicBezTo>
                    <a:pt x="3328" y="9935"/>
                    <a:pt x="3684" y="9816"/>
                    <a:pt x="4041" y="9737"/>
                  </a:cubicBezTo>
                  <a:cubicBezTo>
                    <a:pt x="4196" y="9679"/>
                    <a:pt x="4521" y="9573"/>
                    <a:pt x="4790" y="9573"/>
                  </a:cubicBezTo>
                  <a:cubicBezTo>
                    <a:pt x="5071" y="9573"/>
                    <a:pt x="5291" y="9688"/>
                    <a:pt x="5189" y="10093"/>
                  </a:cubicBezTo>
                  <a:cubicBezTo>
                    <a:pt x="4912" y="10886"/>
                    <a:pt x="4397" y="11559"/>
                    <a:pt x="3684" y="12034"/>
                  </a:cubicBezTo>
                  <a:cubicBezTo>
                    <a:pt x="3328" y="12272"/>
                    <a:pt x="2971" y="12510"/>
                    <a:pt x="2575" y="12668"/>
                  </a:cubicBezTo>
                  <a:cubicBezTo>
                    <a:pt x="2219" y="12787"/>
                    <a:pt x="1902" y="12906"/>
                    <a:pt x="1585" y="13104"/>
                  </a:cubicBezTo>
                  <a:cubicBezTo>
                    <a:pt x="1466" y="13183"/>
                    <a:pt x="1505" y="13421"/>
                    <a:pt x="1664" y="13460"/>
                  </a:cubicBezTo>
                  <a:cubicBezTo>
                    <a:pt x="1732" y="13473"/>
                    <a:pt x="1801" y="13479"/>
                    <a:pt x="1871" y="13479"/>
                  </a:cubicBezTo>
                  <a:cubicBezTo>
                    <a:pt x="2456" y="13479"/>
                    <a:pt x="3105" y="13066"/>
                    <a:pt x="3565" y="12747"/>
                  </a:cubicBezTo>
                  <a:cubicBezTo>
                    <a:pt x="4239" y="12351"/>
                    <a:pt x="4833" y="11797"/>
                    <a:pt x="5308" y="11202"/>
                  </a:cubicBezTo>
                  <a:cubicBezTo>
                    <a:pt x="5665" y="10687"/>
                    <a:pt x="6140" y="10172"/>
                    <a:pt x="5942" y="9539"/>
                  </a:cubicBezTo>
                  <a:cubicBezTo>
                    <a:pt x="5792" y="9028"/>
                    <a:pt x="5368" y="8859"/>
                    <a:pt x="4930" y="8859"/>
                  </a:cubicBezTo>
                  <a:cubicBezTo>
                    <a:pt x="4791" y="8859"/>
                    <a:pt x="4650" y="8876"/>
                    <a:pt x="4516" y="8905"/>
                  </a:cubicBezTo>
                  <a:cubicBezTo>
                    <a:pt x="3892" y="8994"/>
                    <a:pt x="3135" y="9373"/>
                    <a:pt x="2444" y="9373"/>
                  </a:cubicBezTo>
                  <a:cubicBezTo>
                    <a:pt x="2214" y="9373"/>
                    <a:pt x="1991" y="9331"/>
                    <a:pt x="1783" y="9222"/>
                  </a:cubicBezTo>
                  <a:cubicBezTo>
                    <a:pt x="951" y="8786"/>
                    <a:pt x="1109" y="7439"/>
                    <a:pt x="1149" y="6647"/>
                  </a:cubicBezTo>
                  <a:cubicBezTo>
                    <a:pt x="1268" y="4508"/>
                    <a:pt x="1505" y="2369"/>
                    <a:pt x="1862" y="269"/>
                  </a:cubicBezTo>
                  <a:cubicBezTo>
                    <a:pt x="1908" y="108"/>
                    <a:pt x="1767" y="1"/>
                    <a:pt x="1625"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15;p26">
              <a:extLst>
                <a:ext uri="{FF2B5EF4-FFF2-40B4-BE49-F238E27FC236}">
                  <a16:creationId xmlns:a16="http://schemas.microsoft.com/office/drawing/2014/main" id="{92EF5DC8-EED1-97E3-929E-436B63B427DD}"/>
                </a:ext>
              </a:extLst>
            </p:cNvPr>
            <p:cNvSpPr/>
            <p:nvPr/>
          </p:nvSpPr>
          <p:spPr>
            <a:xfrm>
              <a:off x="1990475" y="1967271"/>
              <a:ext cx="702657" cy="509386"/>
            </a:xfrm>
            <a:custGeom>
              <a:avLst/>
              <a:gdLst/>
              <a:ahLst/>
              <a:cxnLst/>
              <a:rect l="l" t="t" r="r" b="b"/>
              <a:pathLst>
                <a:path w="42624" h="30900" extrusionOk="0">
                  <a:moveTo>
                    <a:pt x="19250" y="0"/>
                  </a:moveTo>
                  <a:cubicBezTo>
                    <a:pt x="12963" y="0"/>
                    <a:pt x="7731" y="2891"/>
                    <a:pt x="4596" y="7369"/>
                  </a:cubicBezTo>
                  <a:cubicBezTo>
                    <a:pt x="1347" y="11925"/>
                    <a:pt x="1" y="23214"/>
                    <a:pt x="1" y="23214"/>
                  </a:cubicBezTo>
                  <a:cubicBezTo>
                    <a:pt x="1" y="23214"/>
                    <a:pt x="2972" y="18065"/>
                    <a:pt x="4952" y="13549"/>
                  </a:cubicBezTo>
                  <a:cubicBezTo>
                    <a:pt x="6893" y="9073"/>
                    <a:pt x="6854" y="6617"/>
                    <a:pt x="8319" y="5468"/>
                  </a:cubicBezTo>
                  <a:cubicBezTo>
                    <a:pt x="8740" y="5127"/>
                    <a:pt x="9194" y="4971"/>
                    <a:pt x="9690" y="4971"/>
                  </a:cubicBezTo>
                  <a:cubicBezTo>
                    <a:pt x="11152" y="4971"/>
                    <a:pt x="12974" y="6327"/>
                    <a:pt x="15370" y="8280"/>
                  </a:cubicBezTo>
                  <a:cubicBezTo>
                    <a:pt x="17852" y="10278"/>
                    <a:pt x="20497" y="11975"/>
                    <a:pt x="23744" y="11975"/>
                  </a:cubicBezTo>
                  <a:cubicBezTo>
                    <a:pt x="24747" y="11975"/>
                    <a:pt x="25807" y="11814"/>
                    <a:pt x="26937" y="11449"/>
                  </a:cubicBezTo>
                  <a:cubicBezTo>
                    <a:pt x="30585" y="10243"/>
                    <a:pt x="32765" y="8234"/>
                    <a:pt x="34489" y="8234"/>
                  </a:cubicBezTo>
                  <a:cubicBezTo>
                    <a:pt x="35030" y="8234"/>
                    <a:pt x="35526" y="8432"/>
                    <a:pt x="36008" y="8914"/>
                  </a:cubicBezTo>
                  <a:cubicBezTo>
                    <a:pt x="38029" y="10934"/>
                    <a:pt x="36523" y="14618"/>
                    <a:pt x="37117" y="19689"/>
                  </a:cubicBezTo>
                  <a:cubicBezTo>
                    <a:pt x="37712" y="24799"/>
                    <a:pt x="38187" y="26898"/>
                    <a:pt x="38544" y="28007"/>
                  </a:cubicBezTo>
                  <a:lnTo>
                    <a:pt x="39534" y="30899"/>
                  </a:lnTo>
                  <a:cubicBezTo>
                    <a:pt x="39534" y="30899"/>
                    <a:pt x="42624" y="20758"/>
                    <a:pt x="39771" y="12836"/>
                  </a:cubicBezTo>
                  <a:cubicBezTo>
                    <a:pt x="36919" y="4913"/>
                    <a:pt x="29710" y="1269"/>
                    <a:pt x="22144" y="199"/>
                  </a:cubicBezTo>
                  <a:cubicBezTo>
                    <a:pt x="21158" y="65"/>
                    <a:pt x="20192" y="0"/>
                    <a:pt x="1925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16;p26">
              <a:extLst>
                <a:ext uri="{FF2B5EF4-FFF2-40B4-BE49-F238E27FC236}">
                  <a16:creationId xmlns:a16="http://schemas.microsoft.com/office/drawing/2014/main" id="{B03CB5C4-01F1-412B-6F7D-2D154CDBAC62}"/>
                </a:ext>
              </a:extLst>
            </p:cNvPr>
            <p:cNvSpPr/>
            <p:nvPr/>
          </p:nvSpPr>
          <p:spPr>
            <a:xfrm>
              <a:off x="2091033" y="2360768"/>
              <a:ext cx="156096" cy="127891"/>
            </a:xfrm>
            <a:custGeom>
              <a:avLst/>
              <a:gdLst/>
              <a:ahLst/>
              <a:cxnLst/>
              <a:rect l="l" t="t" r="r" b="b"/>
              <a:pathLst>
                <a:path w="9469" h="7758" extrusionOk="0">
                  <a:moveTo>
                    <a:pt x="8701" y="1"/>
                  </a:moveTo>
                  <a:cubicBezTo>
                    <a:pt x="8562" y="1"/>
                    <a:pt x="8435" y="74"/>
                    <a:pt x="8399" y="255"/>
                  </a:cubicBezTo>
                  <a:cubicBezTo>
                    <a:pt x="8359" y="612"/>
                    <a:pt x="8201" y="889"/>
                    <a:pt x="8121" y="1246"/>
                  </a:cubicBezTo>
                  <a:cubicBezTo>
                    <a:pt x="8082" y="1602"/>
                    <a:pt x="8042" y="1919"/>
                    <a:pt x="7963" y="2236"/>
                  </a:cubicBezTo>
                  <a:cubicBezTo>
                    <a:pt x="7844" y="2830"/>
                    <a:pt x="7646" y="3345"/>
                    <a:pt x="7369" y="3860"/>
                  </a:cubicBezTo>
                  <a:cubicBezTo>
                    <a:pt x="6973" y="4811"/>
                    <a:pt x="6180" y="5524"/>
                    <a:pt x="5230" y="5841"/>
                  </a:cubicBezTo>
                  <a:cubicBezTo>
                    <a:pt x="4978" y="5911"/>
                    <a:pt x="4720" y="5946"/>
                    <a:pt x="4464" y="5946"/>
                  </a:cubicBezTo>
                  <a:cubicBezTo>
                    <a:pt x="3715" y="5946"/>
                    <a:pt x="2978" y="5649"/>
                    <a:pt x="2417" y="5088"/>
                  </a:cubicBezTo>
                  <a:cubicBezTo>
                    <a:pt x="2100" y="4732"/>
                    <a:pt x="1784" y="4296"/>
                    <a:pt x="1546" y="3860"/>
                  </a:cubicBezTo>
                  <a:cubicBezTo>
                    <a:pt x="1348" y="3424"/>
                    <a:pt x="1189" y="2791"/>
                    <a:pt x="754" y="2513"/>
                  </a:cubicBezTo>
                  <a:cubicBezTo>
                    <a:pt x="708" y="2483"/>
                    <a:pt x="663" y="2470"/>
                    <a:pt x="617" y="2470"/>
                  </a:cubicBezTo>
                  <a:cubicBezTo>
                    <a:pt x="544" y="2470"/>
                    <a:pt x="471" y="2504"/>
                    <a:pt x="397" y="2553"/>
                  </a:cubicBezTo>
                  <a:cubicBezTo>
                    <a:pt x="1" y="2870"/>
                    <a:pt x="41" y="3583"/>
                    <a:pt x="120" y="4018"/>
                  </a:cubicBezTo>
                  <a:cubicBezTo>
                    <a:pt x="239" y="4573"/>
                    <a:pt x="437" y="5088"/>
                    <a:pt x="754" y="5524"/>
                  </a:cubicBezTo>
                  <a:cubicBezTo>
                    <a:pt x="1427" y="6554"/>
                    <a:pt x="2457" y="7306"/>
                    <a:pt x="3606" y="7663"/>
                  </a:cubicBezTo>
                  <a:cubicBezTo>
                    <a:pt x="3891" y="7727"/>
                    <a:pt x="4172" y="7757"/>
                    <a:pt x="4447" y="7757"/>
                  </a:cubicBezTo>
                  <a:cubicBezTo>
                    <a:pt x="6380" y="7757"/>
                    <a:pt x="8002" y="6253"/>
                    <a:pt x="8835" y="4415"/>
                  </a:cubicBezTo>
                  <a:cubicBezTo>
                    <a:pt x="9112" y="3820"/>
                    <a:pt x="9270" y="3147"/>
                    <a:pt x="9389" y="2474"/>
                  </a:cubicBezTo>
                  <a:cubicBezTo>
                    <a:pt x="9429" y="2077"/>
                    <a:pt x="9468" y="1721"/>
                    <a:pt x="9429" y="1325"/>
                  </a:cubicBezTo>
                  <a:cubicBezTo>
                    <a:pt x="9389" y="968"/>
                    <a:pt x="9270" y="612"/>
                    <a:pt x="9112" y="255"/>
                  </a:cubicBezTo>
                  <a:cubicBezTo>
                    <a:pt x="9047" y="105"/>
                    <a:pt x="8866" y="1"/>
                    <a:pt x="8701"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17;p26">
              <a:extLst>
                <a:ext uri="{FF2B5EF4-FFF2-40B4-BE49-F238E27FC236}">
                  <a16:creationId xmlns:a16="http://schemas.microsoft.com/office/drawing/2014/main" id="{D973D01E-443A-463C-8948-FD8EE545E2ED}"/>
                </a:ext>
              </a:extLst>
            </p:cNvPr>
            <p:cNvSpPr/>
            <p:nvPr/>
          </p:nvSpPr>
          <p:spPr>
            <a:xfrm>
              <a:off x="2387499" y="2392865"/>
              <a:ext cx="139776" cy="139727"/>
            </a:xfrm>
            <a:custGeom>
              <a:avLst/>
              <a:gdLst/>
              <a:ahLst/>
              <a:cxnLst/>
              <a:rect l="l" t="t" r="r" b="b"/>
              <a:pathLst>
                <a:path w="8479" h="8476" extrusionOk="0">
                  <a:moveTo>
                    <a:pt x="1458" y="0"/>
                  </a:moveTo>
                  <a:cubicBezTo>
                    <a:pt x="1390" y="0"/>
                    <a:pt x="1322" y="27"/>
                    <a:pt x="1269" y="91"/>
                  </a:cubicBezTo>
                  <a:lnTo>
                    <a:pt x="1308" y="91"/>
                  </a:lnTo>
                  <a:cubicBezTo>
                    <a:pt x="912" y="487"/>
                    <a:pt x="635" y="962"/>
                    <a:pt x="397" y="1477"/>
                  </a:cubicBezTo>
                  <a:cubicBezTo>
                    <a:pt x="199" y="2032"/>
                    <a:pt x="80" y="2626"/>
                    <a:pt x="41" y="3260"/>
                  </a:cubicBezTo>
                  <a:cubicBezTo>
                    <a:pt x="1" y="4488"/>
                    <a:pt x="318" y="5676"/>
                    <a:pt x="912" y="6785"/>
                  </a:cubicBezTo>
                  <a:cubicBezTo>
                    <a:pt x="1613" y="7979"/>
                    <a:pt x="2909" y="8476"/>
                    <a:pt x="4254" y="8476"/>
                  </a:cubicBezTo>
                  <a:cubicBezTo>
                    <a:pt x="4962" y="8476"/>
                    <a:pt x="5683" y="8338"/>
                    <a:pt x="6339" y="8093"/>
                  </a:cubicBezTo>
                  <a:cubicBezTo>
                    <a:pt x="6854" y="7895"/>
                    <a:pt x="7329" y="7578"/>
                    <a:pt x="7725" y="7181"/>
                  </a:cubicBezTo>
                  <a:cubicBezTo>
                    <a:pt x="8082" y="6746"/>
                    <a:pt x="8478" y="6072"/>
                    <a:pt x="8201" y="5557"/>
                  </a:cubicBezTo>
                  <a:cubicBezTo>
                    <a:pt x="8138" y="5369"/>
                    <a:pt x="7976" y="5256"/>
                    <a:pt x="7813" y="5256"/>
                  </a:cubicBezTo>
                  <a:cubicBezTo>
                    <a:pt x="7770" y="5256"/>
                    <a:pt x="7727" y="5264"/>
                    <a:pt x="7686" y="5280"/>
                  </a:cubicBezTo>
                  <a:cubicBezTo>
                    <a:pt x="7369" y="5399"/>
                    <a:pt x="7052" y="5637"/>
                    <a:pt x="6814" y="5874"/>
                  </a:cubicBezTo>
                  <a:cubicBezTo>
                    <a:pt x="6656" y="5993"/>
                    <a:pt x="6497" y="6112"/>
                    <a:pt x="6339" y="6191"/>
                  </a:cubicBezTo>
                  <a:lnTo>
                    <a:pt x="6101" y="6310"/>
                  </a:lnTo>
                  <a:cubicBezTo>
                    <a:pt x="6101" y="6310"/>
                    <a:pt x="6062" y="6350"/>
                    <a:pt x="6022" y="6350"/>
                  </a:cubicBezTo>
                  <a:cubicBezTo>
                    <a:pt x="6048" y="6336"/>
                    <a:pt x="6057" y="6332"/>
                    <a:pt x="6056" y="6332"/>
                  </a:cubicBezTo>
                  <a:lnTo>
                    <a:pt x="6056" y="6332"/>
                  </a:lnTo>
                  <a:cubicBezTo>
                    <a:pt x="6053" y="6332"/>
                    <a:pt x="6009" y="6350"/>
                    <a:pt x="5982" y="6350"/>
                  </a:cubicBezTo>
                  <a:cubicBezTo>
                    <a:pt x="5824" y="6429"/>
                    <a:pt x="5666" y="6468"/>
                    <a:pt x="5467" y="6508"/>
                  </a:cubicBezTo>
                  <a:lnTo>
                    <a:pt x="5349" y="6548"/>
                  </a:lnTo>
                  <a:cubicBezTo>
                    <a:pt x="5230" y="6548"/>
                    <a:pt x="5151" y="6587"/>
                    <a:pt x="5071" y="6587"/>
                  </a:cubicBezTo>
                  <a:lnTo>
                    <a:pt x="4398" y="6587"/>
                  </a:lnTo>
                  <a:lnTo>
                    <a:pt x="4121" y="6508"/>
                  </a:lnTo>
                  <a:cubicBezTo>
                    <a:pt x="3923" y="6468"/>
                    <a:pt x="3764" y="6429"/>
                    <a:pt x="3566" y="6389"/>
                  </a:cubicBezTo>
                  <a:lnTo>
                    <a:pt x="3447" y="6350"/>
                  </a:lnTo>
                  <a:lnTo>
                    <a:pt x="3170" y="6231"/>
                  </a:lnTo>
                  <a:cubicBezTo>
                    <a:pt x="2853" y="6033"/>
                    <a:pt x="2536" y="5795"/>
                    <a:pt x="2259" y="5518"/>
                  </a:cubicBezTo>
                  <a:cubicBezTo>
                    <a:pt x="1744" y="4963"/>
                    <a:pt x="1467" y="4290"/>
                    <a:pt x="1387" y="3537"/>
                  </a:cubicBezTo>
                  <a:cubicBezTo>
                    <a:pt x="1308" y="3022"/>
                    <a:pt x="1308" y="2468"/>
                    <a:pt x="1308" y="1953"/>
                  </a:cubicBezTo>
                  <a:cubicBezTo>
                    <a:pt x="1308" y="1398"/>
                    <a:pt x="1427" y="883"/>
                    <a:pt x="1704" y="368"/>
                  </a:cubicBezTo>
                  <a:cubicBezTo>
                    <a:pt x="1820" y="195"/>
                    <a:pt x="1640" y="0"/>
                    <a:pt x="1458"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8;p26">
              <a:extLst>
                <a:ext uri="{FF2B5EF4-FFF2-40B4-BE49-F238E27FC236}">
                  <a16:creationId xmlns:a16="http://schemas.microsoft.com/office/drawing/2014/main" id="{CCF2DA29-1867-E7BE-8ED2-E034DEC709D3}"/>
                </a:ext>
              </a:extLst>
            </p:cNvPr>
            <p:cNvSpPr/>
            <p:nvPr/>
          </p:nvSpPr>
          <p:spPr>
            <a:xfrm>
              <a:off x="2102325" y="2326760"/>
              <a:ext cx="155899" cy="128649"/>
            </a:xfrm>
            <a:custGeom>
              <a:avLst/>
              <a:gdLst/>
              <a:ahLst/>
              <a:cxnLst/>
              <a:rect l="l" t="t" r="r" b="b"/>
              <a:pathLst>
                <a:path w="9457" h="7804" extrusionOk="0">
                  <a:moveTo>
                    <a:pt x="4526" y="0"/>
                  </a:moveTo>
                  <a:cubicBezTo>
                    <a:pt x="433" y="0"/>
                    <a:pt x="1" y="6239"/>
                    <a:pt x="2762" y="7428"/>
                  </a:cubicBezTo>
                  <a:cubicBezTo>
                    <a:pt x="3361" y="7690"/>
                    <a:pt x="3918" y="7804"/>
                    <a:pt x="4428" y="7804"/>
                  </a:cubicBezTo>
                  <a:cubicBezTo>
                    <a:pt x="6316" y="7804"/>
                    <a:pt x="7560" y="6240"/>
                    <a:pt x="7872" y="4774"/>
                  </a:cubicBezTo>
                  <a:cubicBezTo>
                    <a:pt x="7872" y="4774"/>
                    <a:pt x="9457" y="417"/>
                    <a:pt x="4941" y="21"/>
                  </a:cubicBezTo>
                  <a:cubicBezTo>
                    <a:pt x="4799" y="7"/>
                    <a:pt x="4660" y="0"/>
                    <a:pt x="4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9;p26">
              <a:extLst>
                <a:ext uri="{FF2B5EF4-FFF2-40B4-BE49-F238E27FC236}">
                  <a16:creationId xmlns:a16="http://schemas.microsoft.com/office/drawing/2014/main" id="{1F5C2A26-924C-F012-CA94-77660DD5D2B3}"/>
                </a:ext>
              </a:extLst>
            </p:cNvPr>
            <p:cNvSpPr/>
            <p:nvPr/>
          </p:nvSpPr>
          <p:spPr>
            <a:xfrm>
              <a:off x="2151204" y="2372621"/>
              <a:ext cx="76326" cy="80711"/>
            </a:xfrm>
            <a:custGeom>
              <a:avLst/>
              <a:gdLst/>
              <a:ahLst/>
              <a:cxnLst/>
              <a:rect l="l" t="t" r="r" b="b"/>
              <a:pathLst>
                <a:path w="4630" h="4896" extrusionOk="0">
                  <a:moveTo>
                    <a:pt x="2114" y="1"/>
                  </a:moveTo>
                  <a:cubicBezTo>
                    <a:pt x="987" y="1"/>
                    <a:pt x="169" y="1147"/>
                    <a:pt x="75" y="2468"/>
                  </a:cubicBezTo>
                  <a:cubicBezTo>
                    <a:pt x="0" y="4064"/>
                    <a:pt x="866" y="4895"/>
                    <a:pt x="1790" y="4895"/>
                  </a:cubicBezTo>
                  <a:cubicBezTo>
                    <a:pt x="1852" y="4895"/>
                    <a:pt x="1914" y="4891"/>
                    <a:pt x="1976" y="4884"/>
                  </a:cubicBezTo>
                  <a:cubicBezTo>
                    <a:pt x="2808" y="4805"/>
                    <a:pt x="3560" y="4250"/>
                    <a:pt x="3917" y="3458"/>
                  </a:cubicBezTo>
                  <a:cubicBezTo>
                    <a:pt x="3917" y="3458"/>
                    <a:pt x="4630" y="1121"/>
                    <a:pt x="3045" y="249"/>
                  </a:cubicBezTo>
                  <a:cubicBezTo>
                    <a:pt x="2719" y="78"/>
                    <a:pt x="2406" y="1"/>
                    <a:pt x="21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20;p26">
              <a:extLst>
                <a:ext uri="{FF2B5EF4-FFF2-40B4-BE49-F238E27FC236}">
                  <a16:creationId xmlns:a16="http://schemas.microsoft.com/office/drawing/2014/main" id="{97A82CAB-DEA7-BDB0-9A0B-5455AEA2B3C7}"/>
                </a:ext>
              </a:extLst>
            </p:cNvPr>
            <p:cNvSpPr/>
            <p:nvPr/>
          </p:nvSpPr>
          <p:spPr>
            <a:xfrm>
              <a:off x="2391423" y="2373511"/>
              <a:ext cx="127709" cy="123061"/>
            </a:xfrm>
            <a:custGeom>
              <a:avLst/>
              <a:gdLst/>
              <a:ahLst/>
              <a:cxnLst/>
              <a:rect l="l" t="t" r="r" b="b"/>
              <a:pathLst>
                <a:path w="7747" h="7465" extrusionOk="0">
                  <a:moveTo>
                    <a:pt x="3613" y="1"/>
                  </a:moveTo>
                  <a:cubicBezTo>
                    <a:pt x="2692" y="1"/>
                    <a:pt x="1836" y="363"/>
                    <a:pt x="1387" y="1106"/>
                  </a:cubicBezTo>
                  <a:cubicBezTo>
                    <a:pt x="1" y="3364"/>
                    <a:pt x="238" y="5900"/>
                    <a:pt x="2694" y="7128"/>
                  </a:cubicBezTo>
                  <a:cubicBezTo>
                    <a:pt x="3159" y="7363"/>
                    <a:pt x="3598" y="7465"/>
                    <a:pt x="4007" y="7465"/>
                  </a:cubicBezTo>
                  <a:cubicBezTo>
                    <a:pt x="5726" y="7465"/>
                    <a:pt x="6907" y="5673"/>
                    <a:pt x="7131" y="4553"/>
                  </a:cubicBezTo>
                  <a:cubicBezTo>
                    <a:pt x="7747" y="1579"/>
                    <a:pt x="5537" y="1"/>
                    <a:pt x="36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21;p26">
              <a:extLst>
                <a:ext uri="{FF2B5EF4-FFF2-40B4-BE49-F238E27FC236}">
                  <a16:creationId xmlns:a16="http://schemas.microsoft.com/office/drawing/2014/main" id="{5DBAC6CA-A687-5EC0-8976-80AD5D33CF9B}"/>
                </a:ext>
              </a:extLst>
            </p:cNvPr>
            <p:cNvSpPr/>
            <p:nvPr/>
          </p:nvSpPr>
          <p:spPr>
            <a:xfrm>
              <a:off x="2414931" y="2416224"/>
              <a:ext cx="60104" cy="73490"/>
            </a:xfrm>
            <a:custGeom>
              <a:avLst/>
              <a:gdLst/>
              <a:ahLst/>
              <a:cxnLst/>
              <a:rect l="l" t="t" r="r" b="b"/>
              <a:pathLst>
                <a:path w="3646" h="4458" extrusionOk="0">
                  <a:moveTo>
                    <a:pt x="1954" y="0"/>
                  </a:moveTo>
                  <a:cubicBezTo>
                    <a:pt x="1682" y="0"/>
                    <a:pt x="1406" y="69"/>
                    <a:pt x="1149" y="219"/>
                  </a:cubicBezTo>
                  <a:cubicBezTo>
                    <a:pt x="714" y="496"/>
                    <a:pt x="357" y="932"/>
                    <a:pt x="199" y="1407"/>
                  </a:cubicBezTo>
                  <a:cubicBezTo>
                    <a:pt x="40" y="1843"/>
                    <a:pt x="1" y="2279"/>
                    <a:pt x="80" y="2714"/>
                  </a:cubicBezTo>
                  <a:cubicBezTo>
                    <a:pt x="120" y="3150"/>
                    <a:pt x="318" y="3546"/>
                    <a:pt x="635" y="3863"/>
                  </a:cubicBezTo>
                  <a:cubicBezTo>
                    <a:pt x="951" y="4259"/>
                    <a:pt x="1466" y="4457"/>
                    <a:pt x="1981" y="4457"/>
                  </a:cubicBezTo>
                  <a:cubicBezTo>
                    <a:pt x="2496" y="4378"/>
                    <a:pt x="2972" y="4022"/>
                    <a:pt x="3249" y="3586"/>
                  </a:cubicBezTo>
                  <a:cubicBezTo>
                    <a:pt x="3487" y="3110"/>
                    <a:pt x="3605" y="2595"/>
                    <a:pt x="3645" y="2081"/>
                  </a:cubicBezTo>
                  <a:cubicBezTo>
                    <a:pt x="3645" y="1803"/>
                    <a:pt x="3645" y="1566"/>
                    <a:pt x="3605" y="1288"/>
                  </a:cubicBezTo>
                  <a:cubicBezTo>
                    <a:pt x="3403" y="507"/>
                    <a:pt x="2693" y="0"/>
                    <a:pt x="19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22;p26">
              <a:extLst>
                <a:ext uri="{FF2B5EF4-FFF2-40B4-BE49-F238E27FC236}">
                  <a16:creationId xmlns:a16="http://schemas.microsoft.com/office/drawing/2014/main" id="{306DE427-7DB2-86C2-FDA3-2CE33F08A8D1}"/>
                </a:ext>
              </a:extLst>
            </p:cNvPr>
            <p:cNvSpPr/>
            <p:nvPr/>
          </p:nvSpPr>
          <p:spPr>
            <a:xfrm>
              <a:off x="2158951" y="2558918"/>
              <a:ext cx="188737" cy="102784"/>
            </a:xfrm>
            <a:custGeom>
              <a:avLst/>
              <a:gdLst/>
              <a:ahLst/>
              <a:cxnLst/>
              <a:rect l="l" t="t" r="r" b="b"/>
              <a:pathLst>
                <a:path w="11449" h="6235" extrusionOk="0">
                  <a:moveTo>
                    <a:pt x="674" y="0"/>
                  </a:moveTo>
                  <a:cubicBezTo>
                    <a:pt x="1" y="0"/>
                    <a:pt x="40" y="951"/>
                    <a:pt x="674" y="991"/>
                  </a:cubicBezTo>
                  <a:lnTo>
                    <a:pt x="674" y="1030"/>
                  </a:lnTo>
                  <a:cubicBezTo>
                    <a:pt x="2615" y="1268"/>
                    <a:pt x="4477" y="1902"/>
                    <a:pt x="6180" y="2892"/>
                  </a:cubicBezTo>
                  <a:cubicBezTo>
                    <a:pt x="7012" y="3328"/>
                    <a:pt x="7804" y="3843"/>
                    <a:pt x="8517" y="4437"/>
                  </a:cubicBezTo>
                  <a:cubicBezTo>
                    <a:pt x="8913" y="4754"/>
                    <a:pt x="9270" y="5071"/>
                    <a:pt x="9626" y="5388"/>
                  </a:cubicBezTo>
                  <a:cubicBezTo>
                    <a:pt x="9983" y="5704"/>
                    <a:pt x="10379" y="6140"/>
                    <a:pt x="10854" y="6219"/>
                  </a:cubicBezTo>
                  <a:cubicBezTo>
                    <a:pt x="10896" y="6230"/>
                    <a:pt x="10938" y="6235"/>
                    <a:pt x="10978" y="6235"/>
                  </a:cubicBezTo>
                  <a:cubicBezTo>
                    <a:pt x="11240" y="6235"/>
                    <a:pt x="11449" y="6024"/>
                    <a:pt x="11449" y="5784"/>
                  </a:cubicBezTo>
                  <a:cubicBezTo>
                    <a:pt x="11409" y="5229"/>
                    <a:pt x="11132" y="4754"/>
                    <a:pt x="10736" y="4397"/>
                  </a:cubicBezTo>
                  <a:cubicBezTo>
                    <a:pt x="10379" y="4001"/>
                    <a:pt x="9983" y="3605"/>
                    <a:pt x="9547" y="3288"/>
                  </a:cubicBezTo>
                  <a:cubicBezTo>
                    <a:pt x="8715" y="2615"/>
                    <a:pt x="7844" y="2020"/>
                    <a:pt x="6893" y="1505"/>
                  </a:cubicBezTo>
                  <a:cubicBezTo>
                    <a:pt x="4952" y="555"/>
                    <a:pt x="2813" y="40"/>
                    <a:pt x="674"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23;p26">
              <a:extLst>
                <a:ext uri="{FF2B5EF4-FFF2-40B4-BE49-F238E27FC236}">
                  <a16:creationId xmlns:a16="http://schemas.microsoft.com/office/drawing/2014/main" id="{3EAA3830-E0B0-1644-209A-EAACC9646DE5}"/>
                </a:ext>
              </a:extLst>
            </p:cNvPr>
            <p:cNvSpPr/>
            <p:nvPr/>
          </p:nvSpPr>
          <p:spPr>
            <a:xfrm>
              <a:off x="1907539" y="2198226"/>
              <a:ext cx="42910" cy="315457"/>
            </a:xfrm>
            <a:custGeom>
              <a:avLst/>
              <a:gdLst/>
              <a:ahLst/>
              <a:cxnLst/>
              <a:rect l="l" t="t" r="r" b="b"/>
              <a:pathLst>
                <a:path w="2603" h="19136" extrusionOk="0">
                  <a:moveTo>
                    <a:pt x="2232" y="1"/>
                  </a:moveTo>
                  <a:cubicBezTo>
                    <a:pt x="2140" y="1"/>
                    <a:pt x="2048" y="41"/>
                    <a:pt x="1981" y="133"/>
                  </a:cubicBezTo>
                  <a:lnTo>
                    <a:pt x="2021" y="133"/>
                  </a:lnTo>
                  <a:cubicBezTo>
                    <a:pt x="1229" y="1559"/>
                    <a:pt x="714" y="3104"/>
                    <a:pt x="476" y="4688"/>
                  </a:cubicBezTo>
                  <a:cubicBezTo>
                    <a:pt x="159" y="6273"/>
                    <a:pt x="1" y="7857"/>
                    <a:pt x="40" y="9442"/>
                  </a:cubicBezTo>
                  <a:cubicBezTo>
                    <a:pt x="40" y="11066"/>
                    <a:pt x="199" y="12730"/>
                    <a:pt x="357" y="14354"/>
                  </a:cubicBezTo>
                  <a:cubicBezTo>
                    <a:pt x="437" y="15106"/>
                    <a:pt x="516" y="15859"/>
                    <a:pt x="674" y="16612"/>
                  </a:cubicBezTo>
                  <a:cubicBezTo>
                    <a:pt x="754" y="17404"/>
                    <a:pt x="912" y="18236"/>
                    <a:pt x="1229" y="18988"/>
                  </a:cubicBezTo>
                  <a:cubicBezTo>
                    <a:pt x="1274" y="19093"/>
                    <a:pt x="1352" y="19135"/>
                    <a:pt x="1432" y="19135"/>
                  </a:cubicBezTo>
                  <a:cubicBezTo>
                    <a:pt x="1565" y="19135"/>
                    <a:pt x="1704" y="19018"/>
                    <a:pt x="1704" y="18870"/>
                  </a:cubicBezTo>
                  <a:cubicBezTo>
                    <a:pt x="1665" y="18117"/>
                    <a:pt x="1506" y="17364"/>
                    <a:pt x="1348" y="16651"/>
                  </a:cubicBezTo>
                  <a:cubicBezTo>
                    <a:pt x="1189" y="15859"/>
                    <a:pt x="1070" y="15146"/>
                    <a:pt x="952" y="14354"/>
                  </a:cubicBezTo>
                  <a:cubicBezTo>
                    <a:pt x="754" y="12769"/>
                    <a:pt x="674" y="11145"/>
                    <a:pt x="754" y="9561"/>
                  </a:cubicBezTo>
                  <a:cubicBezTo>
                    <a:pt x="793" y="8016"/>
                    <a:pt x="991" y="6471"/>
                    <a:pt x="1268" y="4926"/>
                  </a:cubicBezTo>
                  <a:cubicBezTo>
                    <a:pt x="1585" y="3381"/>
                    <a:pt x="2140" y="1916"/>
                    <a:pt x="2576" y="371"/>
                  </a:cubicBezTo>
                  <a:cubicBezTo>
                    <a:pt x="2602" y="159"/>
                    <a:pt x="2417" y="1"/>
                    <a:pt x="2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24;p26">
              <a:extLst>
                <a:ext uri="{FF2B5EF4-FFF2-40B4-BE49-F238E27FC236}">
                  <a16:creationId xmlns:a16="http://schemas.microsoft.com/office/drawing/2014/main" id="{20C6229B-5024-EB68-2B76-F3C71C4364F5}"/>
                </a:ext>
              </a:extLst>
            </p:cNvPr>
            <p:cNvSpPr/>
            <p:nvPr/>
          </p:nvSpPr>
          <p:spPr>
            <a:xfrm>
              <a:off x="2658694" y="2335826"/>
              <a:ext cx="79491" cy="311039"/>
            </a:xfrm>
            <a:custGeom>
              <a:avLst/>
              <a:gdLst/>
              <a:ahLst/>
              <a:cxnLst/>
              <a:rect l="l" t="t" r="r" b="b"/>
              <a:pathLst>
                <a:path w="4822" h="18868" extrusionOk="0">
                  <a:moveTo>
                    <a:pt x="4082" y="0"/>
                  </a:moveTo>
                  <a:cubicBezTo>
                    <a:pt x="3962" y="0"/>
                    <a:pt x="3851" y="70"/>
                    <a:pt x="3832" y="223"/>
                  </a:cubicBezTo>
                  <a:lnTo>
                    <a:pt x="3832" y="263"/>
                  </a:lnTo>
                  <a:cubicBezTo>
                    <a:pt x="3752" y="1016"/>
                    <a:pt x="3752" y="1768"/>
                    <a:pt x="3792" y="2561"/>
                  </a:cubicBezTo>
                  <a:lnTo>
                    <a:pt x="3792" y="4858"/>
                  </a:lnTo>
                  <a:cubicBezTo>
                    <a:pt x="3713" y="6482"/>
                    <a:pt x="3475" y="8106"/>
                    <a:pt x="3079" y="9691"/>
                  </a:cubicBezTo>
                  <a:cubicBezTo>
                    <a:pt x="2762" y="11196"/>
                    <a:pt x="2366" y="12662"/>
                    <a:pt x="1891" y="14127"/>
                  </a:cubicBezTo>
                  <a:cubicBezTo>
                    <a:pt x="1613" y="14959"/>
                    <a:pt x="1296" y="15752"/>
                    <a:pt x="940" y="16544"/>
                  </a:cubicBezTo>
                  <a:cubicBezTo>
                    <a:pt x="663" y="17217"/>
                    <a:pt x="148" y="17891"/>
                    <a:pt x="29" y="18643"/>
                  </a:cubicBezTo>
                  <a:cubicBezTo>
                    <a:pt x="1" y="18755"/>
                    <a:pt x="111" y="18867"/>
                    <a:pt x="235" y="18867"/>
                  </a:cubicBezTo>
                  <a:cubicBezTo>
                    <a:pt x="286" y="18867"/>
                    <a:pt x="339" y="18848"/>
                    <a:pt x="385" y="18802"/>
                  </a:cubicBezTo>
                  <a:cubicBezTo>
                    <a:pt x="900" y="18287"/>
                    <a:pt x="1177" y="17415"/>
                    <a:pt x="1494" y="16742"/>
                  </a:cubicBezTo>
                  <a:cubicBezTo>
                    <a:pt x="1772" y="16068"/>
                    <a:pt x="2089" y="15316"/>
                    <a:pt x="2326" y="14603"/>
                  </a:cubicBezTo>
                  <a:cubicBezTo>
                    <a:pt x="2920" y="13058"/>
                    <a:pt x="3396" y="11473"/>
                    <a:pt x="3752" y="9849"/>
                  </a:cubicBezTo>
                  <a:cubicBezTo>
                    <a:pt x="4069" y="8304"/>
                    <a:pt x="4267" y="6720"/>
                    <a:pt x="4386" y="5175"/>
                  </a:cubicBezTo>
                  <a:cubicBezTo>
                    <a:pt x="4545" y="3590"/>
                    <a:pt x="4822" y="1768"/>
                    <a:pt x="4386" y="223"/>
                  </a:cubicBezTo>
                  <a:cubicBezTo>
                    <a:pt x="4345" y="80"/>
                    <a:pt x="4209" y="0"/>
                    <a:pt x="40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25;p26">
              <a:extLst>
                <a:ext uri="{FF2B5EF4-FFF2-40B4-BE49-F238E27FC236}">
                  <a16:creationId xmlns:a16="http://schemas.microsoft.com/office/drawing/2014/main" id="{4DAE80C3-C08B-C7F2-8803-72A74FC6A224}"/>
                </a:ext>
              </a:extLst>
            </p:cNvPr>
            <p:cNvSpPr/>
            <p:nvPr/>
          </p:nvSpPr>
          <p:spPr>
            <a:xfrm>
              <a:off x="1880767" y="3220527"/>
              <a:ext cx="517200" cy="282569"/>
            </a:xfrm>
            <a:custGeom>
              <a:avLst/>
              <a:gdLst/>
              <a:ahLst/>
              <a:cxnLst/>
              <a:rect l="l" t="t" r="r" b="b"/>
              <a:pathLst>
                <a:path w="31374" h="17141" extrusionOk="0">
                  <a:moveTo>
                    <a:pt x="6237" y="0"/>
                  </a:moveTo>
                  <a:cubicBezTo>
                    <a:pt x="5478" y="0"/>
                    <a:pt x="4758" y="125"/>
                    <a:pt x="4160" y="429"/>
                  </a:cubicBezTo>
                  <a:cubicBezTo>
                    <a:pt x="1863" y="1618"/>
                    <a:pt x="1" y="5064"/>
                    <a:pt x="1704" y="7520"/>
                  </a:cubicBezTo>
                  <a:cubicBezTo>
                    <a:pt x="3407" y="10016"/>
                    <a:pt x="11884" y="13541"/>
                    <a:pt x="14935" y="14492"/>
                  </a:cubicBezTo>
                  <a:cubicBezTo>
                    <a:pt x="17796" y="15409"/>
                    <a:pt x="22932" y="17141"/>
                    <a:pt x="25721" y="17141"/>
                  </a:cubicBezTo>
                  <a:cubicBezTo>
                    <a:pt x="25944" y="17141"/>
                    <a:pt x="26152" y="17130"/>
                    <a:pt x="26343" y="17106"/>
                  </a:cubicBezTo>
                  <a:cubicBezTo>
                    <a:pt x="28878" y="16829"/>
                    <a:pt x="30740" y="15007"/>
                    <a:pt x="31057" y="12947"/>
                  </a:cubicBezTo>
                  <a:cubicBezTo>
                    <a:pt x="31374" y="10847"/>
                    <a:pt x="29710" y="8590"/>
                    <a:pt x="29710" y="8590"/>
                  </a:cubicBezTo>
                  <a:cubicBezTo>
                    <a:pt x="29710" y="8590"/>
                    <a:pt x="23649" y="7401"/>
                    <a:pt x="20480" y="6411"/>
                  </a:cubicBezTo>
                  <a:cubicBezTo>
                    <a:pt x="17351" y="5421"/>
                    <a:pt x="13073" y="2885"/>
                    <a:pt x="11884" y="1855"/>
                  </a:cubicBezTo>
                  <a:cubicBezTo>
                    <a:pt x="11000" y="1059"/>
                    <a:pt x="8448" y="0"/>
                    <a:pt x="623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26;p26">
              <a:extLst>
                <a:ext uri="{FF2B5EF4-FFF2-40B4-BE49-F238E27FC236}">
                  <a16:creationId xmlns:a16="http://schemas.microsoft.com/office/drawing/2014/main" id="{3B1A036D-C75E-4062-E313-52E4F8B2A5EE}"/>
                </a:ext>
              </a:extLst>
            </p:cNvPr>
            <p:cNvSpPr/>
            <p:nvPr/>
          </p:nvSpPr>
          <p:spPr>
            <a:xfrm>
              <a:off x="1995651" y="3257486"/>
              <a:ext cx="84304" cy="72122"/>
            </a:xfrm>
            <a:custGeom>
              <a:avLst/>
              <a:gdLst/>
              <a:ahLst/>
              <a:cxnLst/>
              <a:rect l="l" t="t" r="r" b="b"/>
              <a:pathLst>
                <a:path w="5114" h="4375" extrusionOk="0">
                  <a:moveTo>
                    <a:pt x="1984" y="1"/>
                  </a:moveTo>
                  <a:cubicBezTo>
                    <a:pt x="296" y="1"/>
                    <a:pt x="0" y="1955"/>
                    <a:pt x="954" y="3099"/>
                  </a:cubicBezTo>
                  <a:cubicBezTo>
                    <a:pt x="1430" y="3773"/>
                    <a:pt x="2222" y="4248"/>
                    <a:pt x="3054" y="4367"/>
                  </a:cubicBezTo>
                  <a:cubicBezTo>
                    <a:pt x="3109" y="4372"/>
                    <a:pt x="3164" y="4374"/>
                    <a:pt x="3219" y="4374"/>
                  </a:cubicBezTo>
                  <a:cubicBezTo>
                    <a:pt x="4023" y="4374"/>
                    <a:pt x="4730" y="3836"/>
                    <a:pt x="4915" y="3020"/>
                  </a:cubicBezTo>
                  <a:cubicBezTo>
                    <a:pt x="5114" y="1753"/>
                    <a:pt x="3410" y="128"/>
                    <a:pt x="2182" y="10"/>
                  </a:cubicBezTo>
                  <a:cubicBezTo>
                    <a:pt x="2114" y="4"/>
                    <a:pt x="2048" y="1"/>
                    <a:pt x="19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27;p26">
              <a:extLst>
                <a:ext uri="{FF2B5EF4-FFF2-40B4-BE49-F238E27FC236}">
                  <a16:creationId xmlns:a16="http://schemas.microsoft.com/office/drawing/2014/main" id="{F4AF5025-4408-0AD2-098B-14094E5ECBCD}"/>
                </a:ext>
              </a:extLst>
            </p:cNvPr>
            <p:cNvSpPr/>
            <p:nvPr/>
          </p:nvSpPr>
          <p:spPr>
            <a:xfrm>
              <a:off x="2243190" y="3346456"/>
              <a:ext cx="94706" cy="62379"/>
            </a:xfrm>
            <a:custGeom>
              <a:avLst/>
              <a:gdLst/>
              <a:ahLst/>
              <a:cxnLst/>
              <a:rect l="l" t="t" r="r" b="b"/>
              <a:pathLst>
                <a:path w="5745" h="3784" extrusionOk="0">
                  <a:moveTo>
                    <a:pt x="2650" y="0"/>
                  </a:moveTo>
                  <a:cubicBezTo>
                    <a:pt x="2315" y="0"/>
                    <a:pt x="2002" y="51"/>
                    <a:pt x="1744" y="158"/>
                  </a:cubicBezTo>
                  <a:cubicBezTo>
                    <a:pt x="1" y="871"/>
                    <a:pt x="674" y="2852"/>
                    <a:pt x="2060" y="3446"/>
                  </a:cubicBezTo>
                  <a:cubicBezTo>
                    <a:pt x="2492" y="3673"/>
                    <a:pt x="2963" y="3783"/>
                    <a:pt x="3436" y="3783"/>
                  </a:cubicBezTo>
                  <a:cubicBezTo>
                    <a:pt x="3787" y="3783"/>
                    <a:pt x="4139" y="3723"/>
                    <a:pt x="4477" y="3605"/>
                  </a:cubicBezTo>
                  <a:cubicBezTo>
                    <a:pt x="5269" y="3288"/>
                    <a:pt x="5744" y="2416"/>
                    <a:pt x="5546" y="1584"/>
                  </a:cubicBezTo>
                  <a:cubicBezTo>
                    <a:pt x="5209" y="602"/>
                    <a:pt x="3801" y="0"/>
                    <a:pt x="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28;p26">
              <a:extLst>
                <a:ext uri="{FF2B5EF4-FFF2-40B4-BE49-F238E27FC236}">
                  <a16:creationId xmlns:a16="http://schemas.microsoft.com/office/drawing/2014/main" id="{A2D7BB17-8336-2233-C13E-702A76F3560F}"/>
                </a:ext>
              </a:extLst>
            </p:cNvPr>
            <p:cNvSpPr/>
            <p:nvPr/>
          </p:nvSpPr>
          <p:spPr>
            <a:xfrm>
              <a:off x="1906236" y="3228605"/>
              <a:ext cx="493033" cy="212805"/>
            </a:xfrm>
            <a:custGeom>
              <a:avLst/>
              <a:gdLst/>
              <a:ahLst/>
              <a:cxnLst/>
              <a:rect l="l" t="t" r="r" b="b"/>
              <a:pathLst>
                <a:path w="29908" h="12909" extrusionOk="0">
                  <a:moveTo>
                    <a:pt x="1424" y="0"/>
                  </a:moveTo>
                  <a:cubicBezTo>
                    <a:pt x="1356" y="0"/>
                    <a:pt x="1286" y="29"/>
                    <a:pt x="1229" y="98"/>
                  </a:cubicBezTo>
                  <a:lnTo>
                    <a:pt x="1229" y="137"/>
                  </a:lnTo>
                  <a:cubicBezTo>
                    <a:pt x="1" y="2158"/>
                    <a:pt x="2060" y="4059"/>
                    <a:pt x="3526" y="5247"/>
                  </a:cubicBezTo>
                  <a:cubicBezTo>
                    <a:pt x="5269" y="6753"/>
                    <a:pt x="7170" y="8020"/>
                    <a:pt x="9270" y="9011"/>
                  </a:cubicBezTo>
                  <a:cubicBezTo>
                    <a:pt x="11409" y="9922"/>
                    <a:pt x="13627" y="10674"/>
                    <a:pt x="15885" y="11269"/>
                  </a:cubicBezTo>
                  <a:cubicBezTo>
                    <a:pt x="18341" y="11982"/>
                    <a:pt x="20876" y="12497"/>
                    <a:pt x="23451" y="12813"/>
                  </a:cubicBezTo>
                  <a:cubicBezTo>
                    <a:pt x="24022" y="12877"/>
                    <a:pt x="24592" y="12909"/>
                    <a:pt x="25162" y="12909"/>
                  </a:cubicBezTo>
                  <a:cubicBezTo>
                    <a:pt x="26018" y="12909"/>
                    <a:pt x="26874" y="12837"/>
                    <a:pt x="27729" y="12695"/>
                  </a:cubicBezTo>
                  <a:cubicBezTo>
                    <a:pt x="28640" y="12497"/>
                    <a:pt x="29710" y="12021"/>
                    <a:pt x="29908" y="10991"/>
                  </a:cubicBezTo>
                  <a:cubicBezTo>
                    <a:pt x="29908" y="10808"/>
                    <a:pt x="29770" y="10677"/>
                    <a:pt x="29620" y="10677"/>
                  </a:cubicBezTo>
                  <a:cubicBezTo>
                    <a:pt x="29542" y="10677"/>
                    <a:pt x="29461" y="10712"/>
                    <a:pt x="29393" y="10793"/>
                  </a:cubicBezTo>
                  <a:cubicBezTo>
                    <a:pt x="28543" y="11883"/>
                    <a:pt x="27033" y="12117"/>
                    <a:pt x="25593" y="12117"/>
                  </a:cubicBezTo>
                  <a:cubicBezTo>
                    <a:pt x="24886" y="12117"/>
                    <a:pt x="24196" y="12060"/>
                    <a:pt x="23610" y="12021"/>
                  </a:cubicBezTo>
                  <a:cubicBezTo>
                    <a:pt x="21273" y="11784"/>
                    <a:pt x="18975" y="11348"/>
                    <a:pt x="16757" y="10714"/>
                  </a:cubicBezTo>
                  <a:cubicBezTo>
                    <a:pt x="12835" y="9724"/>
                    <a:pt x="9072" y="8218"/>
                    <a:pt x="5626" y="6159"/>
                  </a:cubicBezTo>
                  <a:cubicBezTo>
                    <a:pt x="4635" y="5525"/>
                    <a:pt x="3685" y="4812"/>
                    <a:pt x="2853" y="3980"/>
                  </a:cubicBezTo>
                  <a:cubicBezTo>
                    <a:pt x="1942" y="3069"/>
                    <a:pt x="991" y="1722"/>
                    <a:pt x="1664" y="375"/>
                  </a:cubicBezTo>
                  <a:cubicBezTo>
                    <a:pt x="1749" y="178"/>
                    <a:pt x="1593" y="0"/>
                    <a:pt x="1424"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29;p26">
              <a:extLst>
                <a:ext uri="{FF2B5EF4-FFF2-40B4-BE49-F238E27FC236}">
                  <a16:creationId xmlns:a16="http://schemas.microsoft.com/office/drawing/2014/main" id="{0AEA4E74-CD6C-AC3F-7C22-4927F08B1945}"/>
                </a:ext>
              </a:extLst>
            </p:cNvPr>
            <p:cNvSpPr/>
            <p:nvPr/>
          </p:nvSpPr>
          <p:spPr>
            <a:xfrm>
              <a:off x="2060750" y="3288511"/>
              <a:ext cx="77430" cy="77710"/>
            </a:xfrm>
            <a:custGeom>
              <a:avLst/>
              <a:gdLst/>
              <a:ahLst/>
              <a:cxnLst/>
              <a:rect l="l" t="t" r="r" b="b"/>
              <a:pathLst>
                <a:path w="4697" h="4714" extrusionOk="0">
                  <a:moveTo>
                    <a:pt x="4432" y="0"/>
                  </a:moveTo>
                  <a:cubicBezTo>
                    <a:pt x="4400" y="0"/>
                    <a:pt x="4367" y="9"/>
                    <a:pt x="4334" y="29"/>
                  </a:cubicBezTo>
                  <a:cubicBezTo>
                    <a:pt x="3422" y="504"/>
                    <a:pt x="2591" y="1178"/>
                    <a:pt x="1917" y="2010"/>
                  </a:cubicBezTo>
                  <a:cubicBezTo>
                    <a:pt x="1719" y="2208"/>
                    <a:pt x="1561" y="2406"/>
                    <a:pt x="1402" y="2604"/>
                  </a:cubicBezTo>
                  <a:cubicBezTo>
                    <a:pt x="1244" y="2802"/>
                    <a:pt x="1125" y="3000"/>
                    <a:pt x="1006" y="3238"/>
                  </a:cubicBezTo>
                  <a:cubicBezTo>
                    <a:pt x="927" y="3356"/>
                    <a:pt x="848" y="3475"/>
                    <a:pt x="768" y="3594"/>
                  </a:cubicBezTo>
                  <a:cubicBezTo>
                    <a:pt x="650" y="3713"/>
                    <a:pt x="610" y="3832"/>
                    <a:pt x="531" y="3951"/>
                  </a:cubicBezTo>
                  <a:cubicBezTo>
                    <a:pt x="333" y="4149"/>
                    <a:pt x="214" y="4347"/>
                    <a:pt x="55" y="4584"/>
                  </a:cubicBezTo>
                  <a:cubicBezTo>
                    <a:pt x="0" y="4640"/>
                    <a:pt x="60" y="4714"/>
                    <a:pt x="129" y="4714"/>
                  </a:cubicBezTo>
                  <a:cubicBezTo>
                    <a:pt x="158" y="4714"/>
                    <a:pt x="190" y="4700"/>
                    <a:pt x="214" y="4664"/>
                  </a:cubicBezTo>
                  <a:cubicBezTo>
                    <a:pt x="372" y="4505"/>
                    <a:pt x="531" y="4307"/>
                    <a:pt x="650" y="4109"/>
                  </a:cubicBezTo>
                  <a:cubicBezTo>
                    <a:pt x="729" y="3990"/>
                    <a:pt x="808" y="3911"/>
                    <a:pt x="927" y="3792"/>
                  </a:cubicBezTo>
                  <a:cubicBezTo>
                    <a:pt x="1006" y="3673"/>
                    <a:pt x="1125" y="3554"/>
                    <a:pt x="1204" y="3436"/>
                  </a:cubicBezTo>
                  <a:cubicBezTo>
                    <a:pt x="1402" y="3317"/>
                    <a:pt x="1561" y="3119"/>
                    <a:pt x="1719" y="2960"/>
                  </a:cubicBezTo>
                  <a:cubicBezTo>
                    <a:pt x="1878" y="2762"/>
                    <a:pt x="2076" y="2564"/>
                    <a:pt x="2234" y="2366"/>
                  </a:cubicBezTo>
                  <a:cubicBezTo>
                    <a:pt x="2947" y="1613"/>
                    <a:pt x="3700" y="940"/>
                    <a:pt x="4532" y="346"/>
                  </a:cubicBezTo>
                  <a:cubicBezTo>
                    <a:pt x="4696" y="214"/>
                    <a:pt x="4587" y="0"/>
                    <a:pt x="4432"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30;p26">
              <a:extLst>
                <a:ext uri="{FF2B5EF4-FFF2-40B4-BE49-F238E27FC236}">
                  <a16:creationId xmlns:a16="http://schemas.microsoft.com/office/drawing/2014/main" id="{0B5A1082-5D9B-765F-BC8B-97B7DE7C17DD}"/>
                </a:ext>
              </a:extLst>
            </p:cNvPr>
            <p:cNvSpPr/>
            <p:nvPr/>
          </p:nvSpPr>
          <p:spPr>
            <a:xfrm>
              <a:off x="2207928" y="3322932"/>
              <a:ext cx="37240" cy="104746"/>
            </a:xfrm>
            <a:custGeom>
              <a:avLst/>
              <a:gdLst/>
              <a:ahLst/>
              <a:cxnLst/>
              <a:rect l="l" t="t" r="r" b="b"/>
              <a:pathLst>
                <a:path w="2259" h="6354" extrusionOk="0">
                  <a:moveTo>
                    <a:pt x="199" y="1"/>
                  </a:moveTo>
                  <a:cubicBezTo>
                    <a:pt x="159" y="40"/>
                    <a:pt x="159" y="80"/>
                    <a:pt x="119" y="80"/>
                  </a:cubicBezTo>
                  <a:cubicBezTo>
                    <a:pt x="1" y="635"/>
                    <a:pt x="40" y="1189"/>
                    <a:pt x="238" y="1704"/>
                  </a:cubicBezTo>
                  <a:cubicBezTo>
                    <a:pt x="397" y="2259"/>
                    <a:pt x="555" y="2774"/>
                    <a:pt x="714" y="3328"/>
                  </a:cubicBezTo>
                  <a:cubicBezTo>
                    <a:pt x="872" y="3883"/>
                    <a:pt x="1030" y="4437"/>
                    <a:pt x="1189" y="4992"/>
                  </a:cubicBezTo>
                  <a:lnTo>
                    <a:pt x="1427" y="5745"/>
                  </a:lnTo>
                  <a:cubicBezTo>
                    <a:pt x="1506" y="6022"/>
                    <a:pt x="1545" y="6260"/>
                    <a:pt x="1823" y="6339"/>
                  </a:cubicBezTo>
                  <a:cubicBezTo>
                    <a:pt x="1852" y="6349"/>
                    <a:pt x="1882" y="6354"/>
                    <a:pt x="1911" y="6354"/>
                  </a:cubicBezTo>
                  <a:cubicBezTo>
                    <a:pt x="1999" y="6354"/>
                    <a:pt x="2080" y="6309"/>
                    <a:pt x="2140" y="6220"/>
                  </a:cubicBezTo>
                  <a:cubicBezTo>
                    <a:pt x="2258" y="6022"/>
                    <a:pt x="2258" y="5745"/>
                    <a:pt x="2100" y="5547"/>
                  </a:cubicBezTo>
                  <a:cubicBezTo>
                    <a:pt x="2021" y="5309"/>
                    <a:pt x="1942" y="5071"/>
                    <a:pt x="1823" y="4794"/>
                  </a:cubicBezTo>
                  <a:cubicBezTo>
                    <a:pt x="1664" y="4279"/>
                    <a:pt x="1466" y="3724"/>
                    <a:pt x="1268" y="3209"/>
                  </a:cubicBezTo>
                  <a:cubicBezTo>
                    <a:pt x="1070" y="2694"/>
                    <a:pt x="951" y="2179"/>
                    <a:pt x="872" y="1665"/>
                  </a:cubicBezTo>
                  <a:cubicBezTo>
                    <a:pt x="832" y="1150"/>
                    <a:pt x="753" y="635"/>
                    <a:pt x="595" y="159"/>
                  </a:cubicBezTo>
                  <a:lnTo>
                    <a:pt x="555" y="159"/>
                  </a:lnTo>
                  <a:cubicBezTo>
                    <a:pt x="397" y="120"/>
                    <a:pt x="278" y="80"/>
                    <a:pt x="199"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31;p26">
              <a:extLst>
                <a:ext uri="{FF2B5EF4-FFF2-40B4-BE49-F238E27FC236}">
                  <a16:creationId xmlns:a16="http://schemas.microsoft.com/office/drawing/2014/main" id="{CA54B274-953F-6708-AAB7-1D0AAEC78DCB}"/>
                </a:ext>
              </a:extLst>
            </p:cNvPr>
            <p:cNvSpPr/>
            <p:nvPr/>
          </p:nvSpPr>
          <p:spPr>
            <a:xfrm>
              <a:off x="2212495" y="3425304"/>
              <a:ext cx="27250" cy="41971"/>
            </a:xfrm>
            <a:custGeom>
              <a:avLst/>
              <a:gdLst/>
              <a:ahLst/>
              <a:cxnLst/>
              <a:rect l="l" t="t" r="r" b="b"/>
              <a:pathLst>
                <a:path w="1653" h="2546" extrusionOk="0">
                  <a:moveTo>
                    <a:pt x="1510" y="0"/>
                  </a:moveTo>
                  <a:cubicBezTo>
                    <a:pt x="1480" y="0"/>
                    <a:pt x="1450" y="15"/>
                    <a:pt x="1427" y="50"/>
                  </a:cubicBezTo>
                  <a:lnTo>
                    <a:pt x="1387" y="50"/>
                  </a:lnTo>
                  <a:cubicBezTo>
                    <a:pt x="1348" y="168"/>
                    <a:pt x="1268" y="248"/>
                    <a:pt x="1189" y="366"/>
                  </a:cubicBezTo>
                  <a:cubicBezTo>
                    <a:pt x="1110" y="446"/>
                    <a:pt x="991" y="525"/>
                    <a:pt x="952" y="604"/>
                  </a:cubicBezTo>
                  <a:cubicBezTo>
                    <a:pt x="793" y="802"/>
                    <a:pt x="674" y="1000"/>
                    <a:pt x="555" y="1198"/>
                  </a:cubicBezTo>
                  <a:cubicBezTo>
                    <a:pt x="397" y="1396"/>
                    <a:pt x="278" y="1594"/>
                    <a:pt x="199" y="1793"/>
                  </a:cubicBezTo>
                  <a:cubicBezTo>
                    <a:pt x="80" y="1991"/>
                    <a:pt x="1" y="2228"/>
                    <a:pt x="40" y="2466"/>
                  </a:cubicBezTo>
                  <a:cubicBezTo>
                    <a:pt x="40" y="2506"/>
                    <a:pt x="80" y="2545"/>
                    <a:pt x="159" y="2545"/>
                  </a:cubicBezTo>
                  <a:cubicBezTo>
                    <a:pt x="357" y="2426"/>
                    <a:pt x="555" y="2268"/>
                    <a:pt x="635" y="2030"/>
                  </a:cubicBezTo>
                  <a:cubicBezTo>
                    <a:pt x="793" y="1832"/>
                    <a:pt x="872" y="1634"/>
                    <a:pt x="991" y="1436"/>
                  </a:cubicBezTo>
                  <a:cubicBezTo>
                    <a:pt x="1110" y="1238"/>
                    <a:pt x="1229" y="1040"/>
                    <a:pt x="1348" y="802"/>
                  </a:cubicBezTo>
                  <a:cubicBezTo>
                    <a:pt x="1387" y="723"/>
                    <a:pt x="1427" y="604"/>
                    <a:pt x="1467" y="485"/>
                  </a:cubicBezTo>
                  <a:cubicBezTo>
                    <a:pt x="1506" y="366"/>
                    <a:pt x="1546" y="248"/>
                    <a:pt x="1625" y="168"/>
                  </a:cubicBezTo>
                  <a:cubicBezTo>
                    <a:pt x="1653" y="84"/>
                    <a:pt x="1582" y="0"/>
                    <a:pt x="1510"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32;p26">
              <a:extLst>
                <a:ext uri="{FF2B5EF4-FFF2-40B4-BE49-F238E27FC236}">
                  <a16:creationId xmlns:a16="http://schemas.microsoft.com/office/drawing/2014/main" id="{B6659D65-DE9B-7EB0-B9EC-04743DDA2396}"/>
                </a:ext>
              </a:extLst>
            </p:cNvPr>
            <p:cNvSpPr/>
            <p:nvPr/>
          </p:nvSpPr>
          <p:spPr>
            <a:xfrm>
              <a:off x="2040111" y="3368299"/>
              <a:ext cx="25255" cy="62511"/>
            </a:xfrm>
            <a:custGeom>
              <a:avLst/>
              <a:gdLst/>
              <a:ahLst/>
              <a:cxnLst/>
              <a:rect l="l" t="t" r="r" b="b"/>
              <a:pathLst>
                <a:path w="1532" h="3792" extrusionOk="0">
                  <a:moveTo>
                    <a:pt x="1284" y="1"/>
                  </a:moveTo>
                  <a:cubicBezTo>
                    <a:pt x="1217" y="1"/>
                    <a:pt x="1151" y="31"/>
                    <a:pt x="1109" y="101"/>
                  </a:cubicBezTo>
                  <a:cubicBezTo>
                    <a:pt x="911" y="339"/>
                    <a:pt x="753" y="616"/>
                    <a:pt x="674" y="893"/>
                  </a:cubicBezTo>
                  <a:cubicBezTo>
                    <a:pt x="555" y="1170"/>
                    <a:pt x="436" y="1448"/>
                    <a:pt x="357" y="1725"/>
                  </a:cubicBezTo>
                  <a:cubicBezTo>
                    <a:pt x="277" y="2002"/>
                    <a:pt x="198" y="2280"/>
                    <a:pt x="159" y="2557"/>
                  </a:cubicBezTo>
                  <a:cubicBezTo>
                    <a:pt x="40" y="2834"/>
                    <a:pt x="0" y="3151"/>
                    <a:pt x="0" y="3468"/>
                  </a:cubicBezTo>
                  <a:cubicBezTo>
                    <a:pt x="0" y="3682"/>
                    <a:pt x="150" y="3792"/>
                    <a:pt x="307" y="3792"/>
                  </a:cubicBezTo>
                  <a:cubicBezTo>
                    <a:pt x="440" y="3792"/>
                    <a:pt x="579" y="3711"/>
                    <a:pt x="634" y="3547"/>
                  </a:cubicBezTo>
                  <a:cubicBezTo>
                    <a:pt x="674" y="3428"/>
                    <a:pt x="713" y="3270"/>
                    <a:pt x="713" y="3151"/>
                  </a:cubicBezTo>
                  <a:cubicBezTo>
                    <a:pt x="753" y="2993"/>
                    <a:pt x="792" y="2874"/>
                    <a:pt x="792" y="2715"/>
                  </a:cubicBezTo>
                  <a:cubicBezTo>
                    <a:pt x="872" y="2438"/>
                    <a:pt x="911" y="2161"/>
                    <a:pt x="990" y="1883"/>
                  </a:cubicBezTo>
                  <a:cubicBezTo>
                    <a:pt x="1149" y="1329"/>
                    <a:pt x="1347" y="814"/>
                    <a:pt x="1505" y="259"/>
                  </a:cubicBezTo>
                  <a:cubicBezTo>
                    <a:pt x="1531" y="105"/>
                    <a:pt x="1407" y="1"/>
                    <a:pt x="1284"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33;p26">
              <a:extLst>
                <a:ext uri="{FF2B5EF4-FFF2-40B4-BE49-F238E27FC236}">
                  <a16:creationId xmlns:a16="http://schemas.microsoft.com/office/drawing/2014/main" id="{FD502552-E99A-53E2-EF50-6A0FD0E25B72}"/>
                </a:ext>
              </a:extLst>
            </p:cNvPr>
            <p:cNvSpPr/>
            <p:nvPr/>
          </p:nvSpPr>
          <p:spPr>
            <a:xfrm>
              <a:off x="1068419" y="2733923"/>
              <a:ext cx="1037665" cy="760470"/>
            </a:xfrm>
            <a:custGeom>
              <a:avLst/>
              <a:gdLst/>
              <a:ahLst/>
              <a:cxnLst/>
              <a:rect l="l" t="t" r="r" b="b"/>
              <a:pathLst>
                <a:path w="62946" h="46131" extrusionOk="0">
                  <a:moveTo>
                    <a:pt x="18936" y="0"/>
                  </a:moveTo>
                  <a:cubicBezTo>
                    <a:pt x="18936" y="0"/>
                    <a:pt x="9191" y="5942"/>
                    <a:pt x="6180" y="9824"/>
                  </a:cubicBezTo>
                  <a:cubicBezTo>
                    <a:pt x="3130" y="13746"/>
                    <a:pt x="1" y="18935"/>
                    <a:pt x="2932" y="23530"/>
                  </a:cubicBezTo>
                  <a:cubicBezTo>
                    <a:pt x="5824" y="28165"/>
                    <a:pt x="14697" y="32641"/>
                    <a:pt x="22342" y="34305"/>
                  </a:cubicBezTo>
                  <a:cubicBezTo>
                    <a:pt x="29988" y="36008"/>
                    <a:pt x="32998" y="36008"/>
                    <a:pt x="35375" y="36008"/>
                  </a:cubicBezTo>
                  <a:lnTo>
                    <a:pt x="40326" y="36008"/>
                  </a:lnTo>
                  <a:cubicBezTo>
                    <a:pt x="40326" y="36008"/>
                    <a:pt x="39534" y="40841"/>
                    <a:pt x="41554" y="43416"/>
                  </a:cubicBezTo>
                  <a:cubicBezTo>
                    <a:pt x="43174" y="45511"/>
                    <a:pt x="44946" y="46131"/>
                    <a:pt x="46749" y="46131"/>
                  </a:cubicBezTo>
                  <a:cubicBezTo>
                    <a:pt x="47195" y="46131"/>
                    <a:pt x="47643" y="46093"/>
                    <a:pt x="48090" y="46030"/>
                  </a:cubicBezTo>
                  <a:cubicBezTo>
                    <a:pt x="49318" y="45832"/>
                    <a:pt x="50546" y="45475"/>
                    <a:pt x="51695" y="44881"/>
                  </a:cubicBezTo>
                  <a:cubicBezTo>
                    <a:pt x="51695" y="44881"/>
                    <a:pt x="54032" y="44604"/>
                    <a:pt x="55023" y="44089"/>
                  </a:cubicBezTo>
                  <a:cubicBezTo>
                    <a:pt x="55617" y="43812"/>
                    <a:pt x="56052" y="43336"/>
                    <a:pt x="56251" y="42742"/>
                  </a:cubicBezTo>
                  <a:cubicBezTo>
                    <a:pt x="56805" y="42663"/>
                    <a:pt x="57280" y="42386"/>
                    <a:pt x="57558" y="41910"/>
                  </a:cubicBezTo>
                  <a:cubicBezTo>
                    <a:pt x="57699" y="41950"/>
                    <a:pt x="57841" y="41969"/>
                    <a:pt x="57979" y="41969"/>
                  </a:cubicBezTo>
                  <a:cubicBezTo>
                    <a:pt x="58538" y="41969"/>
                    <a:pt x="59047" y="41658"/>
                    <a:pt x="59301" y="41118"/>
                  </a:cubicBezTo>
                  <a:cubicBezTo>
                    <a:pt x="59934" y="39969"/>
                    <a:pt x="58627" y="38504"/>
                    <a:pt x="57479" y="38108"/>
                  </a:cubicBezTo>
                  <a:cubicBezTo>
                    <a:pt x="56330" y="37711"/>
                    <a:pt x="53002" y="37434"/>
                    <a:pt x="52052" y="35691"/>
                  </a:cubicBezTo>
                  <a:cubicBezTo>
                    <a:pt x="51061" y="33829"/>
                    <a:pt x="52012" y="31571"/>
                    <a:pt x="54032" y="30898"/>
                  </a:cubicBezTo>
                  <a:cubicBezTo>
                    <a:pt x="54820" y="30659"/>
                    <a:pt x="55636" y="30536"/>
                    <a:pt x="56463" y="30536"/>
                  </a:cubicBezTo>
                  <a:cubicBezTo>
                    <a:pt x="57010" y="30536"/>
                    <a:pt x="57561" y="30590"/>
                    <a:pt x="58112" y="30700"/>
                  </a:cubicBezTo>
                  <a:cubicBezTo>
                    <a:pt x="58310" y="30740"/>
                    <a:pt x="58548" y="30779"/>
                    <a:pt x="58786" y="30898"/>
                  </a:cubicBezTo>
                  <a:cubicBezTo>
                    <a:pt x="58786" y="30898"/>
                    <a:pt x="57518" y="34305"/>
                    <a:pt x="59895" y="34859"/>
                  </a:cubicBezTo>
                  <a:cubicBezTo>
                    <a:pt x="60052" y="34897"/>
                    <a:pt x="60200" y="34914"/>
                    <a:pt x="60340" y="34914"/>
                  </a:cubicBezTo>
                  <a:cubicBezTo>
                    <a:pt x="62289" y="34914"/>
                    <a:pt x="62670" y="31518"/>
                    <a:pt x="62707" y="30225"/>
                  </a:cubicBezTo>
                  <a:cubicBezTo>
                    <a:pt x="62747" y="28838"/>
                    <a:pt x="62945" y="27254"/>
                    <a:pt x="60648" y="26541"/>
                  </a:cubicBezTo>
                  <a:cubicBezTo>
                    <a:pt x="60204" y="26395"/>
                    <a:pt x="59738" y="26339"/>
                    <a:pt x="59244" y="26339"/>
                  </a:cubicBezTo>
                  <a:cubicBezTo>
                    <a:pt x="57494" y="26339"/>
                    <a:pt x="55396" y="27052"/>
                    <a:pt x="52709" y="27052"/>
                  </a:cubicBezTo>
                  <a:cubicBezTo>
                    <a:pt x="52232" y="27052"/>
                    <a:pt x="51736" y="27029"/>
                    <a:pt x="51220" y="26976"/>
                  </a:cubicBezTo>
                  <a:cubicBezTo>
                    <a:pt x="47021" y="26580"/>
                    <a:pt x="39019" y="26065"/>
                    <a:pt x="34028" y="24164"/>
                  </a:cubicBezTo>
                  <a:cubicBezTo>
                    <a:pt x="30740" y="22857"/>
                    <a:pt x="27611" y="21193"/>
                    <a:pt x="24719" y="19173"/>
                  </a:cubicBezTo>
                  <a:cubicBezTo>
                    <a:pt x="24719" y="19173"/>
                    <a:pt x="24878" y="17905"/>
                    <a:pt x="26937" y="15845"/>
                  </a:cubicBezTo>
                  <a:cubicBezTo>
                    <a:pt x="28205" y="14617"/>
                    <a:pt x="29631" y="13587"/>
                    <a:pt x="31176" y="12756"/>
                  </a:cubicBezTo>
                  <a:cubicBezTo>
                    <a:pt x="31176" y="12756"/>
                    <a:pt x="30701" y="7329"/>
                    <a:pt x="28680" y="4873"/>
                  </a:cubicBezTo>
                  <a:cubicBezTo>
                    <a:pt x="25036" y="555"/>
                    <a:pt x="18936" y="0"/>
                    <a:pt x="1893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34;p26">
              <a:extLst>
                <a:ext uri="{FF2B5EF4-FFF2-40B4-BE49-F238E27FC236}">
                  <a16:creationId xmlns:a16="http://schemas.microsoft.com/office/drawing/2014/main" id="{7DEE1EBC-EF71-CB6E-B3EC-812455FD7A1B}"/>
                </a:ext>
              </a:extLst>
            </p:cNvPr>
            <p:cNvSpPr/>
            <p:nvPr/>
          </p:nvSpPr>
          <p:spPr>
            <a:xfrm>
              <a:off x="2392725" y="2339387"/>
              <a:ext cx="166548" cy="83711"/>
            </a:xfrm>
            <a:custGeom>
              <a:avLst/>
              <a:gdLst/>
              <a:ahLst/>
              <a:cxnLst/>
              <a:rect l="l" t="t" r="r" b="b"/>
              <a:pathLst>
                <a:path w="10103" h="5078" extrusionOk="0">
                  <a:moveTo>
                    <a:pt x="6930" y="1"/>
                  </a:moveTo>
                  <a:cubicBezTo>
                    <a:pt x="5198" y="1"/>
                    <a:pt x="1910" y="1373"/>
                    <a:pt x="1110" y="1830"/>
                  </a:cubicBezTo>
                  <a:cubicBezTo>
                    <a:pt x="318" y="2345"/>
                    <a:pt x="1" y="2345"/>
                    <a:pt x="1" y="3097"/>
                  </a:cubicBezTo>
                  <a:cubicBezTo>
                    <a:pt x="40" y="3850"/>
                    <a:pt x="397" y="5038"/>
                    <a:pt x="674" y="5078"/>
                  </a:cubicBezTo>
                  <a:cubicBezTo>
                    <a:pt x="991" y="5078"/>
                    <a:pt x="2615" y="3176"/>
                    <a:pt x="4952" y="3097"/>
                  </a:cubicBezTo>
                  <a:cubicBezTo>
                    <a:pt x="5063" y="3092"/>
                    <a:pt x="5172" y="3089"/>
                    <a:pt x="5280" y="3089"/>
                  </a:cubicBezTo>
                  <a:cubicBezTo>
                    <a:pt x="7331" y="3089"/>
                    <a:pt x="9006" y="4030"/>
                    <a:pt x="9552" y="4030"/>
                  </a:cubicBezTo>
                  <a:cubicBezTo>
                    <a:pt x="9598" y="4030"/>
                    <a:pt x="9637" y="4023"/>
                    <a:pt x="9666" y="4008"/>
                  </a:cubicBezTo>
                  <a:cubicBezTo>
                    <a:pt x="10102" y="3850"/>
                    <a:pt x="9429" y="2226"/>
                    <a:pt x="8834" y="1394"/>
                  </a:cubicBezTo>
                  <a:cubicBezTo>
                    <a:pt x="8280" y="522"/>
                    <a:pt x="7844" y="47"/>
                    <a:pt x="7131" y="7"/>
                  </a:cubicBezTo>
                  <a:cubicBezTo>
                    <a:pt x="7067" y="3"/>
                    <a:pt x="6999" y="1"/>
                    <a:pt x="69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35;p26">
              <a:extLst>
                <a:ext uri="{FF2B5EF4-FFF2-40B4-BE49-F238E27FC236}">
                  <a16:creationId xmlns:a16="http://schemas.microsoft.com/office/drawing/2014/main" id="{6E7DA043-0CA0-DA8A-849E-E3F6E450D135}"/>
                </a:ext>
              </a:extLst>
            </p:cNvPr>
            <p:cNvSpPr/>
            <p:nvPr/>
          </p:nvSpPr>
          <p:spPr>
            <a:xfrm>
              <a:off x="2134784" y="3284357"/>
              <a:ext cx="811721" cy="616242"/>
            </a:xfrm>
            <a:custGeom>
              <a:avLst/>
              <a:gdLst/>
              <a:ahLst/>
              <a:cxnLst/>
              <a:rect l="l" t="t" r="r" b="b"/>
              <a:pathLst>
                <a:path w="49240" h="37382" extrusionOk="0">
                  <a:moveTo>
                    <a:pt x="14049" y="1"/>
                  </a:moveTo>
                  <a:cubicBezTo>
                    <a:pt x="12883" y="1"/>
                    <a:pt x="11732" y="622"/>
                    <a:pt x="11013" y="1271"/>
                  </a:cubicBezTo>
                  <a:cubicBezTo>
                    <a:pt x="9785" y="2380"/>
                    <a:pt x="8953" y="4361"/>
                    <a:pt x="10300" y="4797"/>
                  </a:cubicBezTo>
                  <a:cubicBezTo>
                    <a:pt x="10726" y="4947"/>
                    <a:pt x="11198" y="4998"/>
                    <a:pt x="11646" y="4998"/>
                  </a:cubicBezTo>
                  <a:cubicBezTo>
                    <a:pt x="12616" y="4998"/>
                    <a:pt x="13469" y="4757"/>
                    <a:pt x="13469" y="4757"/>
                  </a:cubicBezTo>
                  <a:lnTo>
                    <a:pt x="13469" y="4757"/>
                  </a:lnTo>
                  <a:cubicBezTo>
                    <a:pt x="13469" y="4757"/>
                    <a:pt x="14261" y="7451"/>
                    <a:pt x="12915" y="9590"/>
                  </a:cubicBezTo>
                  <a:cubicBezTo>
                    <a:pt x="11839" y="11298"/>
                    <a:pt x="10840" y="11920"/>
                    <a:pt x="9452" y="11920"/>
                  </a:cubicBezTo>
                  <a:cubicBezTo>
                    <a:pt x="9102" y="11920"/>
                    <a:pt x="8727" y="11880"/>
                    <a:pt x="8320" y="11808"/>
                  </a:cubicBezTo>
                  <a:cubicBezTo>
                    <a:pt x="6463" y="11517"/>
                    <a:pt x="3101" y="9988"/>
                    <a:pt x="1585" y="9988"/>
                  </a:cubicBezTo>
                  <a:cubicBezTo>
                    <a:pt x="1451" y="9988"/>
                    <a:pt x="1332" y="10000"/>
                    <a:pt x="1229" y="10026"/>
                  </a:cubicBezTo>
                  <a:cubicBezTo>
                    <a:pt x="1" y="10382"/>
                    <a:pt x="714" y="11412"/>
                    <a:pt x="1387" y="12204"/>
                  </a:cubicBezTo>
                  <a:cubicBezTo>
                    <a:pt x="1784" y="12600"/>
                    <a:pt x="2219" y="12957"/>
                    <a:pt x="2655" y="13274"/>
                  </a:cubicBezTo>
                  <a:cubicBezTo>
                    <a:pt x="2180" y="13432"/>
                    <a:pt x="1902" y="13908"/>
                    <a:pt x="1982" y="14423"/>
                  </a:cubicBezTo>
                  <a:cubicBezTo>
                    <a:pt x="2140" y="15254"/>
                    <a:pt x="3210" y="15968"/>
                    <a:pt x="3210" y="15968"/>
                  </a:cubicBezTo>
                  <a:cubicBezTo>
                    <a:pt x="3210" y="15968"/>
                    <a:pt x="3045" y="15896"/>
                    <a:pt x="2883" y="15896"/>
                  </a:cubicBezTo>
                  <a:cubicBezTo>
                    <a:pt x="2664" y="15896"/>
                    <a:pt x="2450" y="16026"/>
                    <a:pt x="2655" y="16641"/>
                  </a:cubicBezTo>
                  <a:cubicBezTo>
                    <a:pt x="2813" y="17275"/>
                    <a:pt x="3210" y="17790"/>
                    <a:pt x="3725" y="18186"/>
                  </a:cubicBezTo>
                  <a:cubicBezTo>
                    <a:pt x="3725" y="18186"/>
                    <a:pt x="2734" y="18938"/>
                    <a:pt x="3923" y="20285"/>
                  </a:cubicBezTo>
                  <a:cubicBezTo>
                    <a:pt x="5129" y="21608"/>
                    <a:pt x="8435" y="22663"/>
                    <a:pt x="10505" y="22663"/>
                  </a:cubicBezTo>
                  <a:cubicBezTo>
                    <a:pt x="10543" y="22663"/>
                    <a:pt x="10580" y="22663"/>
                    <a:pt x="10617" y="22662"/>
                  </a:cubicBezTo>
                  <a:cubicBezTo>
                    <a:pt x="12393" y="22594"/>
                    <a:pt x="14905" y="21760"/>
                    <a:pt x="15970" y="21760"/>
                  </a:cubicBezTo>
                  <a:cubicBezTo>
                    <a:pt x="16140" y="21760"/>
                    <a:pt x="16274" y="21781"/>
                    <a:pt x="16361" y="21830"/>
                  </a:cubicBezTo>
                  <a:cubicBezTo>
                    <a:pt x="16955" y="22147"/>
                    <a:pt x="29156" y="31258"/>
                    <a:pt x="33672" y="34110"/>
                  </a:cubicBezTo>
                  <a:cubicBezTo>
                    <a:pt x="36531" y="35925"/>
                    <a:pt x="39312" y="37381"/>
                    <a:pt x="41810" y="37381"/>
                  </a:cubicBezTo>
                  <a:cubicBezTo>
                    <a:pt x="43291" y="37381"/>
                    <a:pt x="44673" y="36869"/>
                    <a:pt x="45912" y="35615"/>
                  </a:cubicBezTo>
                  <a:cubicBezTo>
                    <a:pt x="49239" y="32248"/>
                    <a:pt x="49239" y="25712"/>
                    <a:pt x="49120" y="24445"/>
                  </a:cubicBezTo>
                  <a:cubicBezTo>
                    <a:pt x="49002" y="23177"/>
                    <a:pt x="44684" y="21949"/>
                    <a:pt x="44684" y="21949"/>
                  </a:cubicBezTo>
                  <a:cubicBezTo>
                    <a:pt x="44684" y="21949"/>
                    <a:pt x="22224" y="14304"/>
                    <a:pt x="20124" y="12600"/>
                  </a:cubicBezTo>
                  <a:cubicBezTo>
                    <a:pt x="17985" y="10937"/>
                    <a:pt x="18104" y="3173"/>
                    <a:pt x="16401" y="1152"/>
                  </a:cubicBezTo>
                  <a:cubicBezTo>
                    <a:pt x="15710" y="314"/>
                    <a:pt x="14876" y="1"/>
                    <a:pt x="1404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36;p26">
              <a:extLst>
                <a:ext uri="{FF2B5EF4-FFF2-40B4-BE49-F238E27FC236}">
                  <a16:creationId xmlns:a16="http://schemas.microsoft.com/office/drawing/2014/main" id="{B5F11835-D592-84EC-D7C7-C26C186FDEE6}"/>
                </a:ext>
              </a:extLst>
            </p:cNvPr>
            <p:cNvSpPr/>
            <p:nvPr/>
          </p:nvSpPr>
          <p:spPr>
            <a:xfrm>
              <a:off x="2460643" y="2935040"/>
              <a:ext cx="431000" cy="572062"/>
            </a:xfrm>
            <a:custGeom>
              <a:avLst/>
              <a:gdLst/>
              <a:ahLst/>
              <a:cxnLst/>
              <a:rect l="l" t="t" r="r" b="b"/>
              <a:pathLst>
                <a:path w="26145" h="34702" extrusionOk="0">
                  <a:moveTo>
                    <a:pt x="7289" y="1"/>
                  </a:moveTo>
                  <a:cubicBezTo>
                    <a:pt x="7289" y="1"/>
                    <a:pt x="4952" y="4873"/>
                    <a:pt x="2457" y="9072"/>
                  </a:cubicBezTo>
                  <a:cubicBezTo>
                    <a:pt x="1" y="13232"/>
                    <a:pt x="1" y="21431"/>
                    <a:pt x="1" y="21431"/>
                  </a:cubicBezTo>
                  <a:cubicBezTo>
                    <a:pt x="1" y="21431"/>
                    <a:pt x="1110" y="22778"/>
                    <a:pt x="3566" y="26383"/>
                  </a:cubicBezTo>
                  <a:cubicBezTo>
                    <a:pt x="5348" y="29077"/>
                    <a:pt x="7012" y="31849"/>
                    <a:pt x="8517" y="34702"/>
                  </a:cubicBezTo>
                  <a:cubicBezTo>
                    <a:pt x="11290" y="33236"/>
                    <a:pt x="14182" y="32047"/>
                    <a:pt x="17192" y="31097"/>
                  </a:cubicBezTo>
                  <a:cubicBezTo>
                    <a:pt x="20124" y="30186"/>
                    <a:pt x="23095" y="29473"/>
                    <a:pt x="26145" y="28958"/>
                  </a:cubicBezTo>
                  <a:cubicBezTo>
                    <a:pt x="26145" y="28958"/>
                    <a:pt x="25788" y="27967"/>
                    <a:pt x="25234" y="26739"/>
                  </a:cubicBezTo>
                  <a:cubicBezTo>
                    <a:pt x="22976" y="22065"/>
                    <a:pt x="20441" y="17510"/>
                    <a:pt x="17628" y="13192"/>
                  </a:cubicBezTo>
                  <a:cubicBezTo>
                    <a:pt x="14301" y="7963"/>
                    <a:pt x="7289" y="1"/>
                    <a:pt x="7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37;p26">
              <a:extLst>
                <a:ext uri="{FF2B5EF4-FFF2-40B4-BE49-F238E27FC236}">
                  <a16:creationId xmlns:a16="http://schemas.microsoft.com/office/drawing/2014/main" id="{1A42495A-F68C-01F5-61A5-96F31DCD9C9F}"/>
                </a:ext>
              </a:extLst>
            </p:cNvPr>
            <p:cNvSpPr/>
            <p:nvPr/>
          </p:nvSpPr>
          <p:spPr>
            <a:xfrm>
              <a:off x="1309380" y="2520524"/>
              <a:ext cx="584459" cy="485714"/>
            </a:xfrm>
            <a:custGeom>
              <a:avLst/>
              <a:gdLst/>
              <a:ahLst/>
              <a:cxnLst/>
              <a:rect l="l" t="t" r="r" b="b"/>
              <a:pathLst>
                <a:path w="35454" h="29464" extrusionOk="0">
                  <a:moveTo>
                    <a:pt x="29338" y="0"/>
                  </a:moveTo>
                  <a:cubicBezTo>
                    <a:pt x="28549" y="0"/>
                    <a:pt x="27692" y="77"/>
                    <a:pt x="26779" y="269"/>
                  </a:cubicBezTo>
                  <a:cubicBezTo>
                    <a:pt x="22065" y="1299"/>
                    <a:pt x="13430" y="6290"/>
                    <a:pt x="9508" y="8746"/>
                  </a:cubicBezTo>
                  <a:cubicBezTo>
                    <a:pt x="5586" y="11202"/>
                    <a:pt x="1" y="15481"/>
                    <a:pt x="1" y="15481"/>
                  </a:cubicBezTo>
                  <a:cubicBezTo>
                    <a:pt x="1" y="15481"/>
                    <a:pt x="3249" y="16510"/>
                    <a:pt x="7250" y="19917"/>
                  </a:cubicBezTo>
                  <a:cubicBezTo>
                    <a:pt x="11528" y="23522"/>
                    <a:pt x="14143" y="29464"/>
                    <a:pt x="14143" y="29464"/>
                  </a:cubicBezTo>
                  <a:lnTo>
                    <a:pt x="24917" y="23641"/>
                  </a:lnTo>
                  <a:cubicBezTo>
                    <a:pt x="24917" y="23641"/>
                    <a:pt x="35454" y="4706"/>
                    <a:pt x="34701" y="1339"/>
                  </a:cubicBezTo>
                  <a:cubicBezTo>
                    <a:pt x="34701" y="1339"/>
                    <a:pt x="32616" y="0"/>
                    <a:pt x="29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38;p26">
              <a:extLst>
                <a:ext uri="{FF2B5EF4-FFF2-40B4-BE49-F238E27FC236}">
                  <a16:creationId xmlns:a16="http://schemas.microsoft.com/office/drawing/2014/main" id="{7B3B085B-1909-5FD9-2517-347DCEB073DC}"/>
                </a:ext>
              </a:extLst>
            </p:cNvPr>
            <p:cNvSpPr/>
            <p:nvPr/>
          </p:nvSpPr>
          <p:spPr>
            <a:xfrm>
              <a:off x="1988513" y="2647080"/>
              <a:ext cx="289955" cy="338800"/>
            </a:xfrm>
            <a:custGeom>
              <a:avLst/>
              <a:gdLst/>
              <a:ahLst/>
              <a:cxnLst/>
              <a:rect l="l" t="t" r="r" b="b"/>
              <a:pathLst>
                <a:path w="17589" h="20552" extrusionOk="0">
                  <a:moveTo>
                    <a:pt x="2069" y="1"/>
                  </a:moveTo>
                  <a:cubicBezTo>
                    <a:pt x="1982" y="1"/>
                    <a:pt x="1894" y="48"/>
                    <a:pt x="1863" y="158"/>
                  </a:cubicBezTo>
                  <a:lnTo>
                    <a:pt x="1863" y="119"/>
                  </a:lnTo>
                  <a:lnTo>
                    <a:pt x="1863" y="119"/>
                  </a:lnTo>
                  <a:cubicBezTo>
                    <a:pt x="278" y="3961"/>
                    <a:pt x="357" y="8239"/>
                    <a:pt x="2061" y="12002"/>
                  </a:cubicBezTo>
                  <a:cubicBezTo>
                    <a:pt x="3764" y="15726"/>
                    <a:pt x="6933" y="18539"/>
                    <a:pt x="10855" y="19806"/>
                  </a:cubicBezTo>
                  <a:cubicBezTo>
                    <a:pt x="12128" y="20247"/>
                    <a:pt x="13537" y="20551"/>
                    <a:pt x="14923" y="20551"/>
                  </a:cubicBezTo>
                  <a:cubicBezTo>
                    <a:pt x="15780" y="20551"/>
                    <a:pt x="16628" y="20435"/>
                    <a:pt x="17430" y="20163"/>
                  </a:cubicBezTo>
                  <a:cubicBezTo>
                    <a:pt x="17589" y="20123"/>
                    <a:pt x="17549" y="19925"/>
                    <a:pt x="17391" y="19885"/>
                  </a:cubicBezTo>
                  <a:cubicBezTo>
                    <a:pt x="15489" y="19767"/>
                    <a:pt x="13627" y="19767"/>
                    <a:pt x="11766" y="19252"/>
                  </a:cubicBezTo>
                  <a:cubicBezTo>
                    <a:pt x="9944" y="18737"/>
                    <a:pt x="8240" y="17905"/>
                    <a:pt x="6735" y="16756"/>
                  </a:cubicBezTo>
                  <a:cubicBezTo>
                    <a:pt x="1783" y="12834"/>
                    <a:pt x="1" y="6140"/>
                    <a:pt x="2259" y="277"/>
                  </a:cubicBezTo>
                  <a:cubicBezTo>
                    <a:pt x="2330" y="110"/>
                    <a:pt x="2201" y="1"/>
                    <a:pt x="20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39;p26">
              <a:extLst>
                <a:ext uri="{FF2B5EF4-FFF2-40B4-BE49-F238E27FC236}">
                  <a16:creationId xmlns:a16="http://schemas.microsoft.com/office/drawing/2014/main" id="{0CEFEB45-EADC-7F7C-6609-85780406A792}"/>
                </a:ext>
              </a:extLst>
            </p:cNvPr>
            <p:cNvSpPr/>
            <p:nvPr/>
          </p:nvSpPr>
          <p:spPr>
            <a:xfrm>
              <a:off x="2572939" y="3383663"/>
              <a:ext cx="236428" cy="80084"/>
            </a:xfrm>
            <a:custGeom>
              <a:avLst/>
              <a:gdLst/>
              <a:ahLst/>
              <a:cxnLst/>
              <a:rect l="l" t="t" r="r" b="b"/>
              <a:pathLst>
                <a:path w="14342" h="4858" extrusionOk="0">
                  <a:moveTo>
                    <a:pt x="14144" y="1"/>
                  </a:moveTo>
                  <a:cubicBezTo>
                    <a:pt x="12955" y="40"/>
                    <a:pt x="11806" y="238"/>
                    <a:pt x="10697" y="635"/>
                  </a:cubicBezTo>
                  <a:cubicBezTo>
                    <a:pt x="9469" y="951"/>
                    <a:pt x="8202" y="1268"/>
                    <a:pt x="7013" y="1664"/>
                  </a:cubicBezTo>
                  <a:cubicBezTo>
                    <a:pt x="4637" y="2338"/>
                    <a:pt x="2379" y="3249"/>
                    <a:pt x="240" y="4437"/>
                  </a:cubicBezTo>
                  <a:cubicBezTo>
                    <a:pt x="1" y="4574"/>
                    <a:pt x="144" y="4857"/>
                    <a:pt x="365" y="4857"/>
                  </a:cubicBezTo>
                  <a:cubicBezTo>
                    <a:pt x="401" y="4857"/>
                    <a:pt x="439" y="4850"/>
                    <a:pt x="477" y="4833"/>
                  </a:cubicBezTo>
                  <a:cubicBezTo>
                    <a:pt x="4755" y="2615"/>
                    <a:pt x="9509" y="1427"/>
                    <a:pt x="14183" y="278"/>
                  </a:cubicBezTo>
                  <a:cubicBezTo>
                    <a:pt x="14342" y="238"/>
                    <a:pt x="14302" y="1"/>
                    <a:pt x="14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40;p26">
              <a:extLst>
                <a:ext uri="{FF2B5EF4-FFF2-40B4-BE49-F238E27FC236}">
                  <a16:creationId xmlns:a16="http://schemas.microsoft.com/office/drawing/2014/main" id="{2C162147-6999-2B1F-B838-36916E057A72}"/>
                </a:ext>
              </a:extLst>
            </p:cNvPr>
            <p:cNvSpPr/>
            <p:nvPr/>
          </p:nvSpPr>
          <p:spPr>
            <a:xfrm>
              <a:off x="1457795" y="2804314"/>
              <a:ext cx="117390" cy="184616"/>
            </a:xfrm>
            <a:custGeom>
              <a:avLst/>
              <a:gdLst/>
              <a:ahLst/>
              <a:cxnLst/>
              <a:rect l="l" t="t" r="r" b="b"/>
              <a:pathLst>
                <a:path w="7121" h="11199" extrusionOk="0">
                  <a:moveTo>
                    <a:pt x="218" y="1"/>
                  </a:moveTo>
                  <a:cubicBezTo>
                    <a:pt x="110" y="1"/>
                    <a:pt x="1" y="104"/>
                    <a:pt x="69" y="207"/>
                  </a:cubicBezTo>
                  <a:cubicBezTo>
                    <a:pt x="663" y="1038"/>
                    <a:pt x="1416" y="1751"/>
                    <a:pt x="2050" y="2544"/>
                  </a:cubicBezTo>
                  <a:cubicBezTo>
                    <a:pt x="2802" y="3415"/>
                    <a:pt x="3436" y="4326"/>
                    <a:pt x="4030" y="5277"/>
                  </a:cubicBezTo>
                  <a:cubicBezTo>
                    <a:pt x="4585" y="6188"/>
                    <a:pt x="5100" y="7139"/>
                    <a:pt x="5536" y="8129"/>
                  </a:cubicBezTo>
                  <a:cubicBezTo>
                    <a:pt x="5734" y="8644"/>
                    <a:pt x="5932" y="9159"/>
                    <a:pt x="6130" y="9714"/>
                  </a:cubicBezTo>
                  <a:cubicBezTo>
                    <a:pt x="6249" y="10189"/>
                    <a:pt x="6447" y="10704"/>
                    <a:pt x="6724" y="11140"/>
                  </a:cubicBezTo>
                  <a:cubicBezTo>
                    <a:pt x="6752" y="11181"/>
                    <a:pt x="6794" y="11198"/>
                    <a:pt x="6838" y="11198"/>
                  </a:cubicBezTo>
                  <a:cubicBezTo>
                    <a:pt x="6922" y="11198"/>
                    <a:pt x="7015" y="11138"/>
                    <a:pt x="7041" y="11060"/>
                  </a:cubicBezTo>
                  <a:lnTo>
                    <a:pt x="7001" y="11060"/>
                  </a:lnTo>
                  <a:cubicBezTo>
                    <a:pt x="7120" y="10070"/>
                    <a:pt x="6526" y="8921"/>
                    <a:pt x="6130" y="8050"/>
                  </a:cubicBezTo>
                  <a:cubicBezTo>
                    <a:pt x="5694" y="6980"/>
                    <a:pt x="5179" y="5950"/>
                    <a:pt x="4585" y="4960"/>
                  </a:cubicBezTo>
                  <a:cubicBezTo>
                    <a:pt x="3991" y="4049"/>
                    <a:pt x="3357" y="3138"/>
                    <a:pt x="2684" y="2306"/>
                  </a:cubicBezTo>
                  <a:cubicBezTo>
                    <a:pt x="2010" y="1395"/>
                    <a:pt x="1178" y="642"/>
                    <a:pt x="267" y="8"/>
                  </a:cubicBezTo>
                  <a:cubicBezTo>
                    <a:pt x="251" y="3"/>
                    <a:pt x="235"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41;p26">
              <a:extLst>
                <a:ext uri="{FF2B5EF4-FFF2-40B4-BE49-F238E27FC236}">
                  <a16:creationId xmlns:a16="http://schemas.microsoft.com/office/drawing/2014/main" id="{AF19B729-0CCD-891D-9D76-0C8CADC3A4E4}"/>
                </a:ext>
              </a:extLst>
            </p:cNvPr>
            <p:cNvSpPr/>
            <p:nvPr/>
          </p:nvSpPr>
          <p:spPr>
            <a:xfrm>
              <a:off x="2029660" y="3213818"/>
              <a:ext cx="11111" cy="28816"/>
            </a:xfrm>
            <a:custGeom>
              <a:avLst/>
              <a:gdLst/>
              <a:ahLst/>
              <a:cxnLst/>
              <a:rect l="l" t="t" r="r" b="b"/>
              <a:pathLst>
                <a:path w="674" h="1748" extrusionOk="0">
                  <a:moveTo>
                    <a:pt x="519" y="1"/>
                  </a:moveTo>
                  <a:cubicBezTo>
                    <a:pt x="457" y="1"/>
                    <a:pt x="392" y="64"/>
                    <a:pt x="357" y="203"/>
                  </a:cubicBezTo>
                  <a:cubicBezTo>
                    <a:pt x="238" y="757"/>
                    <a:pt x="80" y="1153"/>
                    <a:pt x="0" y="1629"/>
                  </a:cubicBezTo>
                  <a:cubicBezTo>
                    <a:pt x="159" y="1668"/>
                    <a:pt x="278" y="1708"/>
                    <a:pt x="436" y="1747"/>
                  </a:cubicBezTo>
                  <a:cubicBezTo>
                    <a:pt x="555" y="1272"/>
                    <a:pt x="634" y="757"/>
                    <a:pt x="674" y="282"/>
                  </a:cubicBezTo>
                  <a:cubicBezTo>
                    <a:pt x="674" y="104"/>
                    <a:pt x="599" y="1"/>
                    <a:pt x="519" y="1"/>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42;p26">
              <a:extLst>
                <a:ext uri="{FF2B5EF4-FFF2-40B4-BE49-F238E27FC236}">
                  <a16:creationId xmlns:a16="http://schemas.microsoft.com/office/drawing/2014/main" id="{82EEFAF9-400C-6341-760C-BC4F49CF4FAF}"/>
                </a:ext>
              </a:extLst>
            </p:cNvPr>
            <p:cNvSpPr/>
            <p:nvPr/>
          </p:nvSpPr>
          <p:spPr>
            <a:xfrm>
              <a:off x="2475661" y="3142190"/>
              <a:ext cx="59544" cy="239527"/>
            </a:xfrm>
            <a:custGeom>
              <a:avLst/>
              <a:gdLst/>
              <a:ahLst/>
              <a:cxnLst/>
              <a:rect l="l" t="t" r="r" b="b"/>
              <a:pathLst>
                <a:path w="3612" h="14530" extrusionOk="0">
                  <a:moveTo>
                    <a:pt x="3346" y="1"/>
                  </a:moveTo>
                  <a:cubicBezTo>
                    <a:pt x="3246" y="1"/>
                    <a:pt x="3140" y="57"/>
                    <a:pt x="3090" y="190"/>
                  </a:cubicBezTo>
                  <a:cubicBezTo>
                    <a:pt x="2179" y="2963"/>
                    <a:pt x="1427" y="5855"/>
                    <a:pt x="833" y="8747"/>
                  </a:cubicBezTo>
                  <a:cubicBezTo>
                    <a:pt x="555" y="10093"/>
                    <a:pt x="357" y="11440"/>
                    <a:pt x="159" y="12827"/>
                  </a:cubicBezTo>
                  <a:cubicBezTo>
                    <a:pt x="119" y="13381"/>
                    <a:pt x="40" y="13975"/>
                    <a:pt x="1" y="14530"/>
                  </a:cubicBezTo>
                  <a:cubicBezTo>
                    <a:pt x="238" y="13381"/>
                    <a:pt x="476" y="12232"/>
                    <a:pt x="793" y="11123"/>
                  </a:cubicBezTo>
                  <a:cubicBezTo>
                    <a:pt x="1070" y="10014"/>
                    <a:pt x="2774" y="3042"/>
                    <a:pt x="3566" y="269"/>
                  </a:cubicBezTo>
                  <a:cubicBezTo>
                    <a:pt x="3612" y="109"/>
                    <a:pt x="3484" y="1"/>
                    <a:pt x="3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43;p26">
              <a:extLst>
                <a:ext uri="{FF2B5EF4-FFF2-40B4-BE49-F238E27FC236}">
                  <a16:creationId xmlns:a16="http://schemas.microsoft.com/office/drawing/2014/main" id="{A4AD9E92-789C-145E-ACAB-092722FB66F3}"/>
                </a:ext>
              </a:extLst>
            </p:cNvPr>
            <p:cNvSpPr/>
            <p:nvPr/>
          </p:nvSpPr>
          <p:spPr>
            <a:xfrm>
              <a:off x="2634346" y="3547573"/>
              <a:ext cx="231829" cy="109065"/>
            </a:xfrm>
            <a:custGeom>
              <a:avLst/>
              <a:gdLst/>
              <a:ahLst/>
              <a:cxnLst/>
              <a:rect l="l" t="t" r="r" b="b"/>
              <a:pathLst>
                <a:path w="14063" h="6616" extrusionOk="0">
                  <a:moveTo>
                    <a:pt x="0" y="1"/>
                  </a:moveTo>
                  <a:lnTo>
                    <a:pt x="0" y="1"/>
                  </a:lnTo>
                  <a:cubicBezTo>
                    <a:pt x="119" y="317"/>
                    <a:pt x="199" y="595"/>
                    <a:pt x="278" y="912"/>
                  </a:cubicBezTo>
                  <a:cubicBezTo>
                    <a:pt x="1070" y="1228"/>
                    <a:pt x="1862" y="1585"/>
                    <a:pt x="2694" y="1862"/>
                  </a:cubicBezTo>
                  <a:cubicBezTo>
                    <a:pt x="5388" y="2892"/>
                    <a:pt x="8081" y="3962"/>
                    <a:pt x="10696" y="5111"/>
                  </a:cubicBezTo>
                  <a:cubicBezTo>
                    <a:pt x="11805" y="5586"/>
                    <a:pt x="12914" y="6220"/>
                    <a:pt x="14063" y="6616"/>
                  </a:cubicBezTo>
                  <a:cubicBezTo>
                    <a:pt x="12558" y="5229"/>
                    <a:pt x="9032" y="3407"/>
                    <a:pt x="7764" y="2892"/>
                  </a:cubicBezTo>
                  <a:cubicBezTo>
                    <a:pt x="5190" y="1862"/>
                    <a:pt x="2615" y="872"/>
                    <a:pt x="0" y="1"/>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44;p26">
              <a:extLst>
                <a:ext uri="{FF2B5EF4-FFF2-40B4-BE49-F238E27FC236}">
                  <a16:creationId xmlns:a16="http://schemas.microsoft.com/office/drawing/2014/main" id="{844B0EF3-CDCD-A989-26DE-0C2D53BC62BC}"/>
                </a:ext>
              </a:extLst>
            </p:cNvPr>
            <p:cNvSpPr/>
            <p:nvPr/>
          </p:nvSpPr>
          <p:spPr>
            <a:xfrm>
              <a:off x="1658747" y="2889591"/>
              <a:ext cx="88937" cy="72897"/>
            </a:xfrm>
            <a:custGeom>
              <a:avLst/>
              <a:gdLst/>
              <a:ahLst/>
              <a:cxnLst/>
              <a:rect l="l" t="t" r="r" b="b"/>
              <a:pathLst>
                <a:path w="5395" h="4422" extrusionOk="0">
                  <a:moveTo>
                    <a:pt x="5062" y="1"/>
                  </a:moveTo>
                  <a:cubicBezTo>
                    <a:pt x="5027" y="1"/>
                    <a:pt x="4991" y="8"/>
                    <a:pt x="4952" y="25"/>
                  </a:cubicBezTo>
                  <a:cubicBezTo>
                    <a:pt x="3368" y="817"/>
                    <a:pt x="1862" y="1807"/>
                    <a:pt x="516" y="2996"/>
                  </a:cubicBezTo>
                  <a:cubicBezTo>
                    <a:pt x="357" y="3511"/>
                    <a:pt x="159" y="3946"/>
                    <a:pt x="1" y="4422"/>
                  </a:cubicBezTo>
                  <a:cubicBezTo>
                    <a:pt x="119" y="4263"/>
                    <a:pt x="238" y="4144"/>
                    <a:pt x="357" y="4026"/>
                  </a:cubicBezTo>
                  <a:cubicBezTo>
                    <a:pt x="1862" y="2679"/>
                    <a:pt x="3486" y="1490"/>
                    <a:pt x="5190" y="421"/>
                  </a:cubicBezTo>
                  <a:cubicBezTo>
                    <a:pt x="5394" y="284"/>
                    <a:pt x="5276" y="1"/>
                    <a:pt x="50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45;p26">
              <a:extLst>
                <a:ext uri="{FF2B5EF4-FFF2-40B4-BE49-F238E27FC236}">
                  <a16:creationId xmlns:a16="http://schemas.microsoft.com/office/drawing/2014/main" id="{D2E4A9A4-9740-6D31-639A-33303F502350}"/>
                </a:ext>
              </a:extLst>
            </p:cNvPr>
            <p:cNvSpPr/>
            <p:nvPr/>
          </p:nvSpPr>
          <p:spPr>
            <a:xfrm>
              <a:off x="1417126" y="3005414"/>
              <a:ext cx="63368" cy="43933"/>
            </a:xfrm>
            <a:custGeom>
              <a:avLst/>
              <a:gdLst/>
              <a:ahLst/>
              <a:cxnLst/>
              <a:rect l="l" t="t" r="r" b="b"/>
              <a:pathLst>
                <a:path w="3844" h="2665" extrusionOk="0">
                  <a:moveTo>
                    <a:pt x="296" y="1"/>
                  </a:moveTo>
                  <a:cubicBezTo>
                    <a:pt x="250" y="1"/>
                    <a:pt x="204" y="4"/>
                    <a:pt x="159" y="10"/>
                  </a:cubicBezTo>
                  <a:cubicBezTo>
                    <a:pt x="1" y="10"/>
                    <a:pt x="1" y="208"/>
                    <a:pt x="41" y="327"/>
                  </a:cubicBezTo>
                  <a:cubicBezTo>
                    <a:pt x="159" y="565"/>
                    <a:pt x="357" y="763"/>
                    <a:pt x="635" y="882"/>
                  </a:cubicBezTo>
                  <a:cubicBezTo>
                    <a:pt x="872" y="1080"/>
                    <a:pt x="1110" y="1238"/>
                    <a:pt x="1387" y="1397"/>
                  </a:cubicBezTo>
                  <a:cubicBezTo>
                    <a:pt x="1982" y="1674"/>
                    <a:pt x="2497" y="2030"/>
                    <a:pt x="3051" y="2347"/>
                  </a:cubicBezTo>
                  <a:lnTo>
                    <a:pt x="3526" y="2664"/>
                  </a:lnTo>
                  <a:cubicBezTo>
                    <a:pt x="3606" y="2387"/>
                    <a:pt x="3685" y="2149"/>
                    <a:pt x="3843" y="1912"/>
                  </a:cubicBezTo>
                  <a:lnTo>
                    <a:pt x="3447" y="1634"/>
                  </a:lnTo>
                  <a:cubicBezTo>
                    <a:pt x="2893" y="1317"/>
                    <a:pt x="2378" y="961"/>
                    <a:pt x="1823" y="644"/>
                  </a:cubicBezTo>
                  <a:cubicBezTo>
                    <a:pt x="1386" y="389"/>
                    <a:pt x="816" y="1"/>
                    <a:pt x="296" y="1"/>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46;p26">
              <a:extLst>
                <a:ext uri="{FF2B5EF4-FFF2-40B4-BE49-F238E27FC236}">
                  <a16:creationId xmlns:a16="http://schemas.microsoft.com/office/drawing/2014/main" id="{6F3CA5A3-8ABF-8AE0-212B-51896159C8D4}"/>
                </a:ext>
              </a:extLst>
            </p:cNvPr>
            <p:cNvSpPr/>
            <p:nvPr/>
          </p:nvSpPr>
          <p:spPr>
            <a:xfrm>
              <a:off x="1839637" y="3287209"/>
              <a:ext cx="176983" cy="143485"/>
            </a:xfrm>
            <a:custGeom>
              <a:avLst/>
              <a:gdLst/>
              <a:ahLst/>
              <a:cxnLst/>
              <a:rect l="l" t="t" r="r" b="b"/>
              <a:pathLst>
                <a:path w="10736" h="8704" extrusionOk="0">
                  <a:moveTo>
                    <a:pt x="1278" y="1"/>
                  </a:moveTo>
                  <a:cubicBezTo>
                    <a:pt x="1210" y="1"/>
                    <a:pt x="1115" y="75"/>
                    <a:pt x="1070" y="187"/>
                  </a:cubicBezTo>
                  <a:cubicBezTo>
                    <a:pt x="0" y="2881"/>
                    <a:pt x="1307" y="5891"/>
                    <a:pt x="3961" y="6961"/>
                  </a:cubicBezTo>
                  <a:cubicBezTo>
                    <a:pt x="5387" y="7555"/>
                    <a:pt x="6932" y="7199"/>
                    <a:pt x="8358" y="7595"/>
                  </a:cubicBezTo>
                  <a:cubicBezTo>
                    <a:pt x="9190" y="7793"/>
                    <a:pt x="9784" y="8308"/>
                    <a:pt x="10458" y="8704"/>
                  </a:cubicBezTo>
                  <a:cubicBezTo>
                    <a:pt x="10577" y="8625"/>
                    <a:pt x="10656" y="8506"/>
                    <a:pt x="10735" y="8387"/>
                  </a:cubicBezTo>
                  <a:cubicBezTo>
                    <a:pt x="10458" y="8229"/>
                    <a:pt x="10141" y="7912"/>
                    <a:pt x="9903" y="7753"/>
                  </a:cubicBezTo>
                  <a:cubicBezTo>
                    <a:pt x="9468" y="7436"/>
                    <a:pt x="8953" y="7199"/>
                    <a:pt x="8438" y="7080"/>
                  </a:cubicBezTo>
                  <a:cubicBezTo>
                    <a:pt x="7170" y="6802"/>
                    <a:pt x="5863" y="6882"/>
                    <a:pt x="4635" y="6486"/>
                  </a:cubicBezTo>
                  <a:cubicBezTo>
                    <a:pt x="1981" y="5614"/>
                    <a:pt x="515" y="2802"/>
                    <a:pt x="1347" y="148"/>
                  </a:cubicBezTo>
                  <a:cubicBezTo>
                    <a:pt x="1364" y="44"/>
                    <a:pt x="1329" y="1"/>
                    <a:pt x="1278" y="1"/>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47;p26">
              <a:extLst>
                <a:ext uri="{FF2B5EF4-FFF2-40B4-BE49-F238E27FC236}">
                  <a16:creationId xmlns:a16="http://schemas.microsoft.com/office/drawing/2014/main" id="{606B0F4F-3A07-5173-EBBE-257778643D41}"/>
                </a:ext>
              </a:extLst>
            </p:cNvPr>
            <p:cNvSpPr/>
            <p:nvPr/>
          </p:nvSpPr>
          <p:spPr>
            <a:xfrm>
              <a:off x="1763888" y="3327778"/>
              <a:ext cx="157382" cy="154514"/>
            </a:xfrm>
            <a:custGeom>
              <a:avLst/>
              <a:gdLst/>
              <a:ahLst/>
              <a:cxnLst/>
              <a:rect l="l" t="t" r="r" b="b"/>
              <a:pathLst>
                <a:path w="9547" h="9373" extrusionOk="0">
                  <a:moveTo>
                    <a:pt x="871" y="1"/>
                  </a:moveTo>
                  <a:cubicBezTo>
                    <a:pt x="719" y="1"/>
                    <a:pt x="573" y="83"/>
                    <a:pt x="555" y="261"/>
                  </a:cubicBezTo>
                  <a:cubicBezTo>
                    <a:pt x="0" y="3351"/>
                    <a:pt x="792" y="7114"/>
                    <a:pt x="3922" y="8540"/>
                  </a:cubicBezTo>
                  <a:cubicBezTo>
                    <a:pt x="5189" y="9135"/>
                    <a:pt x="6853" y="9253"/>
                    <a:pt x="8240" y="9372"/>
                  </a:cubicBezTo>
                  <a:cubicBezTo>
                    <a:pt x="8675" y="9253"/>
                    <a:pt x="9071" y="9055"/>
                    <a:pt x="9468" y="8857"/>
                  </a:cubicBezTo>
                  <a:lnTo>
                    <a:pt x="9547" y="8857"/>
                  </a:lnTo>
                  <a:cubicBezTo>
                    <a:pt x="9230" y="8857"/>
                    <a:pt x="8913" y="8857"/>
                    <a:pt x="8596" y="8818"/>
                  </a:cubicBezTo>
                  <a:cubicBezTo>
                    <a:pt x="7249" y="8738"/>
                    <a:pt x="5902" y="8461"/>
                    <a:pt x="4635" y="8025"/>
                  </a:cubicBezTo>
                  <a:cubicBezTo>
                    <a:pt x="1505" y="6877"/>
                    <a:pt x="832" y="3312"/>
                    <a:pt x="1228" y="341"/>
                  </a:cubicBezTo>
                  <a:cubicBezTo>
                    <a:pt x="1250" y="123"/>
                    <a:pt x="1056" y="1"/>
                    <a:pt x="871" y="1"/>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48;p26">
              <a:extLst>
                <a:ext uri="{FF2B5EF4-FFF2-40B4-BE49-F238E27FC236}">
                  <a16:creationId xmlns:a16="http://schemas.microsoft.com/office/drawing/2014/main" id="{257EDFB3-F3A8-10F5-BA51-F2B5F57F3E5E}"/>
                </a:ext>
              </a:extLst>
            </p:cNvPr>
            <p:cNvSpPr/>
            <p:nvPr/>
          </p:nvSpPr>
          <p:spPr>
            <a:xfrm>
              <a:off x="1722082" y="3277516"/>
              <a:ext cx="22354" cy="50015"/>
            </a:xfrm>
            <a:custGeom>
              <a:avLst/>
              <a:gdLst/>
              <a:ahLst/>
              <a:cxnLst/>
              <a:rect l="l" t="t" r="r" b="b"/>
              <a:pathLst>
                <a:path w="1356" h="3034" extrusionOk="0">
                  <a:moveTo>
                    <a:pt x="1104" y="1"/>
                  </a:moveTo>
                  <a:cubicBezTo>
                    <a:pt x="1015" y="1"/>
                    <a:pt x="921" y="45"/>
                    <a:pt x="872" y="141"/>
                  </a:cubicBezTo>
                  <a:cubicBezTo>
                    <a:pt x="476" y="1092"/>
                    <a:pt x="199" y="2043"/>
                    <a:pt x="1" y="3033"/>
                  </a:cubicBezTo>
                  <a:lnTo>
                    <a:pt x="674" y="3033"/>
                  </a:lnTo>
                  <a:cubicBezTo>
                    <a:pt x="833" y="2082"/>
                    <a:pt x="1031" y="1171"/>
                    <a:pt x="1308" y="260"/>
                  </a:cubicBezTo>
                  <a:cubicBezTo>
                    <a:pt x="1355" y="95"/>
                    <a:pt x="1235" y="1"/>
                    <a:pt x="1104" y="1"/>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49;p26">
              <a:extLst>
                <a:ext uri="{FF2B5EF4-FFF2-40B4-BE49-F238E27FC236}">
                  <a16:creationId xmlns:a16="http://schemas.microsoft.com/office/drawing/2014/main" id="{8F54A20D-1B75-660A-7D6E-4CE643690454}"/>
                </a:ext>
              </a:extLst>
            </p:cNvPr>
            <p:cNvSpPr/>
            <p:nvPr/>
          </p:nvSpPr>
          <p:spPr>
            <a:xfrm>
              <a:off x="1804376" y="3316997"/>
              <a:ext cx="192644" cy="138523"/>
            </a:xfrm>
            <a:custGeom>
              <a:avLst/>
              <a:gdLst/>
              <a:ahLst/>
              <a:cxnLst/>
              <a:rect l="l" t="t" r="r" b="b"/>
              <a:pathLst>
                <a:path w="11686" h="8403" extrusionOk="0">
                  <a:moveTo>
                    <a:pt x="11607" y="7372"/>
                  </a:moveTo>
                  <a:cubicBezTo>
                    <a:pt x="11606" y="7375"/>
                    <a:pt x="11605" y="7377"/>
                    <a:pt x="11605" y="7380"/>
                  </a:cubicBezTo>
                  <a:lnTo>
                    <a:pt x="11605" y="7380"/>
                  </a:lnTo>
                  <a:cubicBezTo>
                    <a:pt x="11632" y="7377"/>
                    <a:pt x="11659" y="7375"/>
                    <a:pt x="11686" y="7372"/>
                  </a:cubicBezTo>
                  <a:close/>
                  <a:moveTo>
                    <a:pt x="360" y="1"/>
                  </a:moveTo>
                  <a:cubicBezTo>
                    <a:pt x="274" y="1"/>
                    <a:pt x="198" y="63"/>
                    <a:pt x="198" y="202"/>
                  </a:cubicBezTo>
                  <a:cubicBezTo>
                    <a:pt x="0" y="3173"/>
                    <a:pt x="1545" y="6025"/>
                    <a:pt x="4159" y="7491"/>
                  </a:cubicBezTo>
                  <a:cubicBezTo>
                    <a:pt x="5387" y="8125"/>
                    <a:pt x="6813" y="8402"/>
                    <a:pt x="8200" y="8402"/>
                  </a:cubicBezTo>
                  <a:cubicBezTo>
                    <a:pt x="8953" y="8363"/>
                    <a:pt x="9666" y="8283"/>
                    <a:pt x="10379" y="8125"/>
                  </a:cubicBezTo>
                  <a:cubicBezTo>
                    <a:pt x="10695" y="8046"/>
                    <a:pt x="11012" y="7966"/>
                    <a:pt x="11329" y="7887"/>
                  </a:cubicBezTo>
                  <a:cubicBezTo>
                    <a:pt x="11447" y="7731"/>
                    <a:pt x="11564" y="7574"/>
                    <a:pt x="11605" y="7380"/>
                  </a:cubicBezTo>
                  <a:lnTo>
                    <a:pt x="11605" y="7380"/>
                  </a:lnTo>
                  <a:cubicBezTo>
                    <a:pt x="11192" y="7422"/>
                    <a:pt x="10748" y="7496"/>
                    <a:pt x="10339" y="7570"/>
                  </a:cubicBezTo>
                  <a:cubicBezTo>
                    <a:pt x="9666" y="7729"/>
                    <a:pt x="9032" y="7768"/>
                    <a:pt x="8398" y="7768"/>
                  </a:cubicBezTo>
                  <a:cubicBezTo>
                    <a:pt x="7091" y="7768"/>
                    <a:pt x="5784" y="7451"/>
                    <a:pt x="4595" y="6897"/>
                  </a:cubicBezTo>
                  <a:cubicBezTo>
                    <a:pt x="2179" y="5550"/>
                    <a:pt x="634" y="3054"/>
                    <a:pt x="594" y="282"/>
                  </a:cubicBezTo>
                  <a:cubicBezTo>
                    <a:pt x="594" y="104"/>
                    <a:pt x="469" y="1"/>
                    <a:pt x="360" y="1"/>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50;p26">
              <a:extLst>
                <a:ext uri="{FF2B5EF4-FFF2-40B4-BE49-F238E27FC236}">
                  <a16:creationId xmlns:a16="http://schemas.microsoft.com/office/drawing/2014/main" id="{A9E358CB-9D62-C435-AB9A-A60B1E6FDF26}"/>
                </a:ext>
              </a:extLst>
            </p:cNvPr>
            <p:cNvSpPr/>
            <p:nvPr/>
          </p:nvSpPr>
          <p:spPr>
            <a:xfrm>
              <a:off x="2173969" y="3501860"/>
              <a:ext cx="193303" cy="46636"/>
            </a:xfrm>
            <a:custGeom>
              <a:avLst/>
              <a:gdLst/>
              <a:ahLst/>
              <a:cxnLst/>
              <a:rect l="l" t="t" r="r" b="b"/>
              <a:pathLst>
                <a:path w="11726" h="2829" extrusionOk="0">
                  <a:moveTo>
                    <a:pt x="159" y="1"/>
                  </a:moveTo>
                  <a:lnTo>
                    <a:pt x="278" y="80"/>
                  </a:lnTo>
                  <a:cubicBezTo>
                    <a:pt x="199" y="119"/>
                    <a:pt x="80" y="159"/>
                    <a:pt x="1" y="238"/>
                  </a:cubicBezTo>
                  <a:cubicBezTo>
                    <a:pt x="991" y="1031"/>
                    <a:pt x="2100" y="1664"/>
                    <a:pt x="3328" y="2021"/>
                  </a:cubicBezTo>
                  <a:cubicBezTo>
                    <a:pt x="4754" y="2496"/>
                    <a:pt x="6299" y="2734"/>
                    <a:pt x="7804" y="2813"/>
                  </a:cubicBezTo>
                  <a:cubicBezTo>
                    <a:pt x="7985" y="2824"/>
                    <a:pt x="8165" y="2829"/>
                    <a:pt x="8346" y="2829"/>
                  </a:cubicBezTo>
                  <a:cubicBezTo>
                    <a:pt x="8842" y="2829"/>
                    <a:pt x="9342" y="2792"/>
                    <a:pt x="9864" y="2734"/>
                  </a:cubicBezTo>
                  <a:cubicBezTo>
                    <a:pt x="10419" y="2694"/>
                    <a:pt x="11132" y="2655"/>
                    <a:pt x="11607" y="2298"/>
                  </a:cubicBezTo>
                  <a:cubicBezTo>
                    <a:pt x="11726" y="2179"/>
                    <a:pt x="11647" y="1981"/>
                    <a:pt x="11528" y="1942"/>
                  </a:cubicBezTo>
                  <a:cubicBezTo>
                    <a:pt x="11392" y="1903"/>
                    <a:pt x="11249" y="1888"/>
                    <a:pt x="11102" y="1888"/>
                  </a:cubicBezTo>
                  <a:cubicBezTo>
                    <a:pt x="10650" y="1888"/>
                    <a:pt x="10164" y="2031"/>
                    <a:pt x="9745" y="2060"/>
                  </a:cubicBezTo>
                  <a:cubicBezTo>
                    <a:pt x="9151" y="2140"/>
                    <a:pt x="8517" y="2140"/>
                    <a:pt x="7923" y="2140"/>
                  </a:cubicBezTo>
                  <a:cubicBezTo>
                    <a:pt x="6576" y="2140"/>
                    <a:pt x="5230" y="1981"/>
                    <a:pt x="3922" y="1664"/>
                  </a:cubicBezTo>
                  <a:cubicBezTo>
                    <a:pt x="2576" y="1268"/>
                    <a:pt x="1308" y="714"/>
                    <a:pt x="159" y="1"/>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51;p26">
              <a:extLst>
                <a:ext uri="{FF2B5EF4-FFF2-40B4-BE49-F238E27FC236}">
                  <a16:creationId xmlns:a16="http://schemas.microsoft.com/office/drawing/2014/main" id="{89574D39-94D3-D44D-EE72-6CEC279C964A}"/>
                </a:ext>
              </a:extLst>
            </p:cNvPr>
            <p:cNvSpPr/>
            <p:nvPr/>
          </p:nvSpPr>
          <p:spPr>
            <a:xfrm>
              <a:off x="2178552" y="3544309"/>
              <a:ext cx="158685" cy="55818"/>
            </a:xfrm>
            <a:custGeom>
              <a:avLst/>
              <a:gdLst/>
              <a:ahLst/>
              <a:cxnLst/>
              <a:rect l="l" t="t" r="r" b="b"/>
              <a:pathLst>
                <a:path w="9626" h="3386" extrusionOk="0">
                  <a:moveTo>
                    <a:pt x="238" y="0"/>
                  </a:moveTo>
                  <a:cubicBezTo>
                    <a:pt x="318" y="58"/>
                    <a:pt x="399" y="115"/>
                    <a:pt x="480" y="171"/>
                  </a:cubicBezTo>
                  <a:lnTo>
                    <a:pt x="480" y="171"/>
                  </a:lnTo>
                  <a:cubicBezTo>
                    <a:pt x="526" y="186"/>
                    <a:pt x="555" y="199"/>
                    <a:pt x="555" y="199"/>
                  </a:cubicBezTo>
                  <a:cubicBezTo>
                    <a:pt x="555" y="199"/>
                    <a:pt x="436" y="119"/>
                    <a:pt x="238" y="0"/>
                  </a:cubicBezTo>
                  <a:close/>
                  <a:moveTo>
                    <a:pt x="232" y="128"/>
                  </a:moveTo>
                  <a:cubicBezTo>
                    <a:pt x="150" y="128"/>
                    <a:pt x="66" y="146"/>
                    <a:pt x="0" y="199"/>
                  </a:cubicBezTo>
                  <a:cubicBezTo>
                    <a:pt x="832" y="872"/>
                    <a:pt x="1743" y="1426"/>
                    <a:pt x="2694" y="1902"/>
                  </a:cubicBezTo>
                  <a:cubicBezTo>
                    <a:pt x="3763" y="2456"/>
                    <a:pt x="4912" y="2853"/>
                    <a:pt x="6100" y="3130"/>
                  </a:cubicBezTo>
                  <a:cubicBezTo>
                    <a:pt x="6695" y="3249"/>
                    <a:pt x="7328" y="3328"/>
                    <a:pt x="7922" y="3328"/>
                  </a:cubicBezTo>
                  <a:cubicBezTo>
                    <a:pt x="8107" y="3367"/>
                    <a:pt x="8288" y="3385"/>
                    <a:pt x="8465" y="3385"/>
                  </a:cubicBezTo>
                  <a:cubicBezTo>
                    <a:pt x="8820" y="3385"/>
                    <a:pt x="9164" y="3315"/>
                    <a:pt x="9507" y="3209"/>
                  </a:cubicBezTo>
                  <a:cubicBezTo>
                    <a:pt x="9626" y="3130"/>
                    <a:pt x="9626" y="2971"/>
                    <a:pt x="9507" y="2892"/>
                  </a:cubicBezTo>
                  <a:cubicBezTo>
                    <a:pt x="9071" y="2773"/>
                    <a:pt x="8596" y="2694"/>
                    <a:pt x="8160" y="2694"/>
                  </a:cubicBezTo>
                  <a:cubicBezTo>
                    <a:pt x="4702" y="2314"/>
                    <a:pt x="2410" y="1496"/>
                    <a:pt x="480" y="171"/>
                  </a:cubicBezTo>
                  <a:lnTo>
                    <a:pt x="480" y="171"/>
                  </a:lnTo>
                  <a:cubicBezTo>
                    <a:pt x="419" y="151"/>
                    <a:pt x="326" y="128"/>
                    <a:pt x="232" y="128"/>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652;p26">
              <a:extLst>
                <a:ext uri="{FF2B5EF4-FFF2-40B4-BE49-F238E27FC236}">
                  <a16:creationId xmlns:a16="http://schemas.microsoft.com/office/drawing/2014/main" id="{6D34EC32-2193-65DC-296F-7DE1B78F0506}"/>
                </a:ext>
              </a:extLst>
            </p:cNvPr>
            <p:cNvSpPr/>
            <p:nvPr/>
          </p:nvSpPr>
          <p:spPr>
            <a:xfrm>
              <a:off x="2190949" y="3584137"/>
              <a:ext cx="143683" cy="49125"/>
            </a:xfrm>
            <a:custGeom>
              <a:avLst/>
              <a:gdLst/>
              <a:ahLst/>
              <a:cxnLst/>
              <a:rect l="l" t="t" r="r" b="b"/>
              <a:pathLst>
                <a:path w="8716" h="2980" extrusionOk="0">
                  <a:moveTo>
                    <a:pt x="278" y="1"/>
                  </a:moveTo>
                  <a:cubicBezTo>
                    <a:pt x="159" y="80"/>
                    <a:pt x="80" y="238"/>
                    <a:pt x="1" y="357"/>
                  </a:cubicBezTo>
                  <a:cubicBezTo>
                    <a:pt x="674" y="912"/>
                    <a:pt x="1427" y="1387"/>
                    <a:pt x="2179" y="1783"/>
                  </a:cubicBezTo>
                  <a:cubicBezTo>
                    <a:pt x="3209" y="2259"/>
                    <a:pt x="4318" y="2615"/>
                    <a:pt x="5428" y="2813"/>
                  </a:cubicBezTo>
                  <a:cubicBezTo>
                    <a:pt x="6022" y="2893"/>
                    <a:pt x="6576" y="2972"/>
                    <a:pt x="7170" y="2972"/>
                  </a:cubicBezTo>
                  <a:cubicBezTo>
                    <a:pt x="7231" y="2977"/>
                    <a:pt x="7292" y="2979"/>
                    <a:pt x="7353" y="2979"/>
                  </a:cubicBezTo>
                  <a:cubicBezTo>
                    <a:pt x="7775" y="2979"/>
                    <a:pt x="8216" y="2862"/>
                    <a:pt x="8597" y="2655"/>
                  </a:cubicBezTo>
                  <a:cubicBezTo>
                    <a:pt x="8715" y="2576"/>
                    <a:pt x="8557" y="2496"/>
                    <a:pt x="8478" y="2457"/>
                  </a:cubicBezTo>
                  <a:cubicBezTo>
                    <a:pt x="8176" y="2381"/>
                    <a:pt x="7891" y="2354"/>
                    <a:pt x="7611" y="2354"/>
                  </a:cubicBezTo>
                  <a:cubicBezTo>
                    <a:pt x="7450" y="2354"/>
                    <a:pt x="7290" y="2363"/>
                    <a:pt x="7131" y="2378"/>
                  </a:cubicBezTo>
                  <a:cubicBezTo>
                    <a:pt x="6982" y="2388"/>
                    <a:pt x="6837" y="2393"/>
                    <a:pt x="6693" y="2393"/>
                  </a:cubicBezTo>
                  <a:cubicBezTo>
                    <a:pt x="6300" y="2393"/>
                    <a:pt x="5923" y="2356"/>
                    <a:pt x="5546" y="2298"/>
                  </a:cubicBezTo>
                  <a:cubicBezTo>
                    <a:pt x="4516" y="2140"/>
                    <a:pt x="3526" y="1823"/>
                    <a:pt x="2615" y="1387"/>
                  </a:cubicBezTo>
                  <a:cubicBezTo>
                    <a:pt x="1783" y="1031"/>
                    <a:pt x="991" y="555"/>
                    <a:pt x="278" y="1"/>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653;p26">
              <a:extLst>
                <a:ext uri="{FF2B5EF4-FFF2-40B4-BE49-F238E27FC236}">
                  <a16:creationId xmlns:a16="http://schemas.microsoft.com/office/drawing/2014/main" id="{9686653D-7809-1C7D-1001-6EB8F88C0FDC}"/>
                </a:ext>
              </a:extLst>
            </p:cNvPr>
            <p:cNvSpPr/>
            <p:nvPr/>
          </p:nvSpPr>
          <p:spPr>
            <a:xfrm>
              <a:off x="2350293" y="3322454"/>
              <a:ext cx="6545" cy="40817"/>
            </a:xfrm>
            <a:custGeom>
              <a:avLst/>
              <a:gdLst/>
              <a:ahLst/>
              <a:cxnLst/>
              <a:rect l="l" t="t" r="r" b="b"/>
              <a:pathLst>
                <a:path w="397" h="2476" extrusionOk="0">
                  <a:moveTo>
                    <a:pt x="74" y="0"/>
                  </a:moveTo>
                  <a:cubicBezTo>
                    <a:pt x="50" y="0"/>
                    <a:pt x="20" y="10"/>
                    <a:pt x="0" y="30"/>
                  </a:cubicBezTo>
                  <a:cubicBezTo>
                    <a:pt x="0" y="307"/>
                    <a:pt x="0" y="545"/>
                    <a:pt x="0" y="822"/>
                  </a:cubicBezTo>
                  <a:cubicBezTo>
                    <a:pt x="0" y="1139"/>
                    <a:pt x="0" y="1416"/>
                    <a:pt x="40" y="1733"/>
                  </a:cubicBezTo>
                  <a:cubicBezTo>
                    <a:pt x="40" y="1971"/>
                    <a:pt x="40" y="2208"/>
                    <a:pt x="40" y="2446"/>
                  </a:cubicBezTo>
                  <a:cubicBezTo>
                    <a:pt x="99" y="2466"/>
                    <a:pt x="159" y="2476"/>
                    <a:pt x="218" y="2476"/>
                  </a:cubicBezTo>
                  <a:cubicBezTo>
                    <a:pt x="277" y="2476"/>
                    <a:pt x="337" y="2466"/>
                    <a:pt x="396" y="2446"/>
                  </a:cubicBezTo>
                  <a:cubicBezTo>
                    <a:pt x="396" y="2208"/>
                    <a:pt x="396" y="1971"/>
                    <a:pt x="396" y="1733"/>
                  </a:cubicBezTo>
                  <a:cubicBezTo>
                    <a:pt x="357" y="1416"/>
                    <a:pt x="396" y="1099"/>
                    <a:pt x="317" y="822"/>
                  </a:cubicBezTo>
                  <a:cubicBezTo>
                    <a:pt x="277" y="545"/>
                    <a:pt x="238" y="267"/>
                    <a:pt x="119" y="30"/>
                  </a:cubicBezTo>
                  <a:cubicBezTo>
                    <a:pt x="119" y="10"/>
                    <a:pt x="99" y="0"/>
                    <a:pt x="74" y="0"/>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654;p26">
              <a:extLst>
                <a:ext uri="{FF2B5EF4-FFF2-40B4-BE49-F238E27FC236}">
                  <a16:creationId xmlns:a16="http://schemas.microsoft.com/office/drawing/2014/main" id="{68C5ACAE-238A-67F7-3B69-CFB9EB5DBC53}"/>
                </a:ext>
              </a:extLst>
            </p:cNvPr>
            <p:cNvSpPr/>
            <p:nvPr/>
          </p:nvSpPr>
          <p:spPr>
            <a:xfrm>
              <a:off x="1401466" y="3415792"/>
              <a:ext cx="712581" cy="240203"/>
            </a:xfrm>
            <a:custGeom>
              <a:avLst/>
              <a:gdLst/>
              <a:ahLst/>
              <a:cxnLst/>
              <a:rect l="l" t="t" r="r" b="b"/>
              <a:pathLst>
                <a:path w="43226" h="14571" extrusionOk="0">
                  <a:moveTo>
                    <a:pt x="42749" y="0"/>
                  </a:moveTo>
                  <a:cubicBezTo>
                    <a:pt x="42597" y="0"/>
                    <a:pt x="42448" y="83"/>
                    <a:pt x="42386" y="270"/>
                  </a:cubicBezTo>
                  <a:cubicBezTo>
                    <a:pt x="41395" y="2924"/>
                    <a:pt x="40405" y="5539"/>
                    <a:pt x="38662" y="7757"/>
                  </a:cubicBezTo>
                  <a:cubicBezTo>
                    <a:pt x="37038" y="9975"/>
                    <a:pt x="34740" y="11560"/>
                    <a:pt x="32086" y="12352"/>
                  </a:cubicBezTo>
                  <a:cubicBezTo>
                    <a:pt x="31312" y="12552"/>
                    <a:pt x="30548" y="12642"/>
                    <a:pt x="29796" y="12642"/>
                  </a:cubicBezTo>
                  <a:cubicBezTo>
                    <a:pt x="25629" y="12642"/>
                    <a:pt x="21834" y="9856"/>
                    <a:pt x="18578" y="7440"/>
                  </a:cubicBezTo>
                  <a:cubicBezTo>
                    <a:pt x="16717" y="5935"/>
                    <a:pt x="14736" y="4588"/>
                    <a:pt x="12676" y="3320"/>
                  </a:cubicBezTo>
                  <a:cubicBezTo>
                    <a:pt x="10735" y="2251"/>
                    <a:pt x="8715" y="1023"/>
                    <a:pt x="6536" y="508"/>
                  </a:cubicBezTo>
                  <a:cubicBezTo>
                    <a:pt x="6023" y="389"/>
                    <a:pt x="5499" y="325"/>
                    <a:pt x="4985" y="325"/>
                  </a:cubicBezTo>
                  <a:cubicBezTo>
                    <a:pt x="3278" y="325"/>
                    <a:pt x="1682" y="1030"/>
                    <a:pt x="951" y="2766"/>
                  </a:cubicBezTo>
                  <a:cubicBezTo>
                    <a:pt x="0" y="4984"/>
                    <a:pt x="951" y="7361"/>
                    <a:pt x="2417" y="9183"/>
                  </a:cubicBezTo>
                  <a:cubicBezTo>
                    <a:pt x="4199" y="11243"/>
                    <a:pt x="6259" y="13105"/>
                    <a:pt x="8557" y="14570"/>
                  </a:cubicBezTo>
                  <a:cubicBezTo>
                    <a:pt x="8557" y="14134"/>
                    <a:pt x="8517" y="13699"/>
                    <a:pt x="8517" y="13263"/>
                  </a:cubicBezTo>
                  <a:cubicBezTo>
                    <a:pt x="6972" y="12193"/>
                    <a:pt x="5546" y="11005"/>
                    <a:pt x="4239" y="9658"/>
                  </a:cubicBezTo>
                  <a:cubicBezTo>
                    <a:pt x="2575" y="7955"/>
                    <a:pt x="793" y="5420"/>
                    <a:pt x="2060" y="2964"/>
                  </a:cubicBezTo>
                  <a:cubicBezTo>
                    <a:pt x="2651" y="1822"/>
                    <a:pt x="3691" y="1434"/>
                    <a:pt x="4816" y="1434"/>
                  </a:cubicBezTo>
                  <a:cubicBezTo>
                    <a:pt x="5956" y="1434"/>
                    <a:pt x="7184" y="1832"/>
                    <a:pt x="8121" y="2251"/>
                  </a:cubicBezTo>
                  <a:cubicBezTo>
                    <a:pt x="10141" y="3122"/>
                    <a:pt x="12082" y="4192"/>
                    <a:pt x="13904" y="5420"/>
                  </a:cubicBezTo>
                  <a:cubicBezTo>
                    <a:pt x="15885" y="6727"/>
                    <a:pt x="17747" y="8232"/>
                    <a:pt x="19688" y="9619"/>
                  </a:cubicBezTo>
                  <a:cubicBezTo>
                    <a:pt x="22696" y="11781"/>
                    <a:pt x="26152" y="13745"/>
                    <a:pt x="29837" y="13745"/>
                  </a:cubicBezTo>
                  <a:cubicBezTo>
                    <a:pt x="30810" y="13745"/>
                    <a:pt x="31799" y="13609"/>
                    <a:pt x="32799" y="13303"/>
                  </a:cubicBezTo>
                  <a:cubicBezTo>
                    <a:pt x="38424" y="11560"/>
                    <a:pt x="41989" y="6014"/>
                    <a:pt x="43178" y="508"/>
                  </a:cubicBezTo>
                  <a:cubicBezTo>
                    <a:pt x="43226" y="196"/>
                    <a:pt x="42983" y="0"/>
                    <a:pt x="4274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655;p26">
              <a:extLst>
                <a:ext uri="{FF2B5EF4-FFF2-40B4-BE49-F238E27FC236}">
                  <a16:creationId xmlns:a16="http://schemas.microsoft.com/office/drawing/2014/main" id="{49950112-9715-38AF-8291-A8C724BBE63F}"/>
                </a:ext>
              </a:extLst>
            </p:cNvPr>
            <p:cNvSpPr/>
            <p:nvPr/>
          </p:nvSpPr>
          <p:spPr>
            <a:xfrm>
              <a:off x="2123031" y="2264315"/>
              <a:ext cx="148909" cy="114538"/>
            </a:xfrm>
            <a:custGeom>
              <a:avLst/>
              <a:gdLst/>
              <a:ahLst/>
              <a:cxnLst/>
              <a:rect l="l" t="t" r="r" b="b"/>
              <a:pathLst>
                <a:path w="9033" h="6948" extrusionOk="0">
                  <a:moveTo>
                    <a:pt x="2404" y="1"/>
                  </a:moveTo>
                  <a:cubicBezTo>
                    <a:pt x="2133" y="1"/>
                    <a:pt x="1884" y="29"/>
                    <a:pt x="1665" y="85"/>
                  </a:cubicBezTo>
                  <a:cubicBezTo>
                    <a:pt x="120" y="521"/>
                    <a:pt x="1" y="2343"/>
                    <a:pt x="159" y="2818"/>
                  </a:cubicBezTo>
                  <a:cubicBezTo>
                    <a:pt x="318" y="3254"/>
                    <a:pt x="2298" y="2937"/>
                    <a:pt x="3804" y="3650"/>
                  </a:cubicBezTo>
                  <a:cubicBezTo>
                    <a:pt x="5269" y="4324"/>
                    <a:pt x="6656" y="6582"/>
                    <a:pt x="7052" y="6899"/>
                  </a:cubicBezTo>
                  <a:cubicBezTo>
                    <a:pt x="7093" y="6932"/>
                    <a:pt x="7136" y="6947"/>
                    <a:pt x="7182" y="6947"/>
                  </a:cubicBezTo>
                  <a:cubicBezTo>
                    <a:pt x="7624" y="6947"/>
                    <a:pt x="8263" y="5507"/>
                    <a:pt x="8478" y="5076"/>
                  </a:cubicBezTo>
                  <a:cubicBezTo>
                    <a:pt x="8676" y="4601"/>
                    <a:pt x="9033" y="4245"/>
                    <a:pt x="8201" y="3175"/>
                  </a:cubicBezTo>
                  <a:cubicBezTo>
                    <a:pt x="6501" y="1034"/>
                    <a:pt x="4044" y="1"/>
                    <a:pt x="240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656;p26">
              <a:extLst>
                <a:ext uri="{FF2B5EF4-FFF2-40B4-BE49-F238E27FC236}">
                  <a16:creationId xmlns:a16="http://schemas.microsoft.com/office/drawing/2014/main" id="{2EDEA45A-40FA-3F6F-FF4B-6F08856CD614}"/>
                </a:ext>
              </a:extLst>
            </p:cNvPr>
            <p:cNvSpPr/>
            <p:nvPr/>
          </p:nvSpPr>
          <p:spPr>
            <a:xfrm>
              <a:off x="1387091" y="4489872"/>
              <a:ext cx="1240084" cy="103839"/>
            </a:xfrm>
            <a:custGeom>
              <a:avLst/>
              <a:gdLst/>
              <a:ahLst/>
              <a:cxnLst/>
              <a:rect l="l" t="t" r="r" b="b"/>
              <a:pathLst>
                <a:path w="75225" h="6299" extrusionOk="0">
                  <a:moveTo>
                    <a:pt x="1" y="0"/>
                  </a:moveTo>
                  <a:lnTo>
                    <a:pt x="1" y="6299"/>
                  </a:lnTo>
                  <a:lnTo>
                    <a:pt x="75225" y="6299"/>
                  </a:lnTo>
                  <a:lnTo>
                    <a:pt x="752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657;p26">
              <a:extLst>
                <a:ext uri="{FF2B5EF4-FFF2-40B4-BE49-F238E27FC236}">
                  <a16:creationId xmlns:a16="http://schemas.microsoft.com/office/drawing/2014/main" id="{FBC3C6B3-EBD1-2DA1-BB89-DC9C3C146580}"/>
                </a:ext>
              </a:extLst>
            </p:cNvPr>
            <p:cNvSpPr/>
            <p:nvPr/>
          </p:nvSpPr>
          <p:spPr>
            <a:xfrm>
              <a:off x="1244743" y="3716709"/>
              <a:ext cx="1538512" cy="788197"/>
            </a:xfrm>
            <a:custGeom>
              <a:avLst/>
              <a:gdLst/>
              <a:ahLst/>
              <a:cxnLst/>
              <a:rect l="l" t="t" r="r" b="b"/>
              <a:pathLst>
                <a:path w="93328" h="47813" extrusionOk="0">
                  <a:moveTo>
                    <a:pt x="3565" y="0"/>
                  </a:moveTo>
                  <a:cubicBezTo>
                    <a:pt x="1545" y="0"/>
                    <a:pt x="0" y="1822"/>
                    <a:pt x="357" y="3843"/>
                  </a:cubicBezTo>
                  <a:lnTo>
                    <a:pt x="8636" y="47812"/>
                  </a:lnTo>
                  <a:lnTo>
                    <a:pt x="83860" y="47812"/>
                  </a:lnTo>
                  <a:lnTo>
                    <a:pt x="92931" y="3882"/>
                  </a:lnTo>
                  <a:cubicBezTo>
                    <a:pt x="93327" y="1862"/>
                    <a:pt x="91822" y="0"/>
                    <a:pt x="89762"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658;p26">
              <a:extLst>
                <a:ext uri="{FF2B5EF4-FFF2-40B4-BE49-F238E27FC236}">
                  <a16:creationId xmlns:a16="http://schemas.microsoft.com/office/drawing/2014/main" id="{7307838C-16E5-DBC1-0A1B-734E479A3D82}"/>
                </a:ext>
              </a:extLst>
            </p:cNvPr>
            <p:cNvSpPr/>
            <p:nvPr/>
          </p:nvSpPr>
          <p:spPr>
            <a:xfrm>
              <a:off x="1257799" y="3716676"/>
              <a:ext cx="1512383" cy="26162"/>
            </a:xfrm>
            <a:custGeom>
              <a:avLst/>
              <a:gdLst/>
              <a:ahLst/>
              <a:cxnLst/>
              <a:rect l="l" t="t" r="r" b="b"/>
              <a:pathLst>
                <a:path w="91743" h="1587" extrusionOk="0">
                  <a:moveTo>
                    <a:pt x="2708" y="0"/>
                  </a:moveTo>
                  <a:cubicBezTo>
                    <a:pt x="1562" y="0"/>
                    <a:pt x="539" y="626"/>
                    <a:pt x="1" y="1587"/>
                  </a:cubicBezTo>
                  <a:cubicBezTo>
                    <a:pt x="357" y="1428"/>
                    <a:pt x="793" y="1349"/>
                    <a:pt x="1189" y="1349"/>
                  </a:cubicBezTo>
                  <a:lnTo>
                    <a:pt x="90515" y="1349"/>
                  </a:lnTo>
                  <a:cubicBezTo>
                    <a:pt x="90951" y="1349"/>
                    <a:pt x="91347" y="1428"/>
                    <a:pt x="91743" y="1587"/>
                  </a:cubicBezTo>
                  <a:cubicBezTo>
                    <a:pt x="91205" y="626"/>
                    <a:pt x="90182" y="0"/>
                    <a:pt x="89072" y="0"/>
                  </a:cubicBezTo>
                  <a:cubicBezTo>
                    <a:pt x="89038" y="0"/>
                    <a:pt x="89004" y="1"/>
                    <a:pt x="88970" y="2"/>
                  </a:cubicBezTo>
                  <a:lnTo>
                    <a:pt x="2813" y="2"/>
                  </a:lnTo>
                  <a:cubicBezTo>
                    <a:pt x="2778" y="1"/>
                    <a:pt x="2743" y="0"/>
                    <a:pt x="270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659;p26">
              <a:extLst>
                <a:ext uri="{FF2B5EF4-FFF2-40B4-BE49-F238E27FC236}">
                  <a16:creationId xmlns:a16="http://schemas.microsoft.com/office/drawing/2014/main" id="{6D59A393-9E00-5AA2-30DF-03B8CFE6299C}"/>
                </a:ext>
              </a:extLst>
            </p:cNvPr>
            <p:cNvSpPr/>
            <p:nvPr/>
          </p:nvSpPr>
          <p:spPr>
            <a:xfrm>
              <a:off x="1902972" y="4032759"/>
              <a:ext cx="222036" cy="192001"/>
            </a:xfrm>
            <a:custGeom>
              <a:avLst/>
              <a:gdLst/>
              <a:ahLst/>
              <a:cxnLst/>
              <a:rect l="l" t="t" r="r" b="b"/>
              <a:pathLst>
                <a:path w="13469" h="11647" extrusionOk="0">
                  <a:moveTo>
                    <a:pt x="6735" y="1"/>
                  </a:moveTo>
                  <a:cubicBezTo>
                    <a:pt x="3011" y="1"/>
                    <a:pt x="1" y="2575"/>
                    <a:pt x="1" y="5824"/>
                  </a:cubicBezTo>
                  <a:cubicBezTo>
                    <a:pt x="1" y="9032"/>
                    <a:pt x="3011" y="11647"/>
                    <a:pt x="6735" y="11647"/>
                  </a:cubicBezTo>
                  <a:cubicBezTo>
                    <a:pt x="10458" y="11647"/>
                    <a:pt x="13469" y="9032"/>
                    <a:pt x="13469" y="5824"/>
                  </a:cubicBezTo>
                  <a:cubicBezTo>
                    <a:pt x="13469" y="2575"/>
                    <a:pt x="10458" y="1"/>
                    <a:pt x="67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598;p26">
            <a:extLst>
              <a:ext uri="{FF2B5EF4-FFF2-40B4-BE49-F238E27FC236}">
                <a16:creationId xmlns:a16="http://schemas.microsoft.com/office/drawing/2014/main" id="{485B80ED-BDD0-FFEC-8575-31A3A3019BBC}"/>
              </a:ext>
            </a:extLst>
          </p:cNvPr>
          <p:cNvGrpSpPr/>
          <p:nvPr/>
        </p:nvGrpSpPr>
        <p:grpSpPr>
          <a:xfrm flipH="1">
            <a:off x="7765466" y="4938898"/>
            <a:ext cx="2425479" cy="2020076"/>
            <a:chOff x="638095" y="1886693"/>
            <a:chExt cx="2765507" cy="2845459"/>
          </a:xfrm>
        </p:grpSpPr>
        <p:sp>
          <p:nvSpPr>
            <p:cNvPr id="1035" name="Google Shape;599;p26">
              <a:extLst>
                <a:ext uri="{FF2B5EF4-FFF2-40B4-BE49-F238E27FC236}">
                  <a16:creationId xmlns:a16="http://schemas.microsoft.com/office/drawing/2014/main" id="{2E5D6C06-828C-ABCC-A261-6D5999CE0B9A}"/>
                </a:ext>
              </a:extLst>
            </p:cNvPr>
            <p:cNvSpPr/>
            <p:nvPr/>
          </p:nvSpPr>
          <p:spPr>
            <a:xfrm>
              <a:off x="726900" y="4323357"/>
              <a:ext cx="2676702" cy="408795"/>
            </a:xfrm>
            <a:custGeom>
              <a:avLst/>
              <a:gdLst/>
              <a:ahLst/>
              <a:cxnLst/>
              <a:rect l="l" t="t" r="r" b="b"/>
              <a:pathLst>
                <a:path w="162372" h="24798" extrusionOk="0">
                  <a:moveTo>
                    <a:pt x="81166" y="0"/>
                  </a:moveTo>
                  <a:cubicBezTo>
                    <a:pt x="36325" y="0"/>
                    <a:pt x="1" y="5546"/>
                    <a:pt x="1" y="12399"/>
                  </a:cubicBezTo>
                  <a:cubicBezTo>
                    <a:pt x="1" y="19212"/>
                    <a:pt x="36325" y="24798"/>
                    <a:pt x="81166" y="24798"/>
                  </a:cubicBezTo>
                  <a:cubicBezTo>
                    <a:pt x="126008" y="24798"/>
                    <a:pt x="162372" y="19212"/>
                    <a:pt x="162372" y="12399"/>
                  </a:cubicBezTo>
                  <a:cubicBezTo>
                    <a:pt x="162372" y="5546"/>
                    <a:pt x="126008" y="0"/>
                    <a:pt x="81166"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600;p26">
              <a:extLst>
                <a:ext uri="{FF2B5EF4-FFF2-40B4-BE49-F238E27FC236}">
                  <a16:creationId xmlns:a16="http://schemas.microsoft.com/office/drawing/2014/main" id="{393300D7-E8F2-CBD6-1624-4D8D1935495E}"/>
                </a:ext>
              </a:extLst>
            </p:cNvPr>
            <p:cNvSpPr/>
            <p:nvPr/>
          </p:nvSpPr>
          <p:spPr>
            <a:xfrm>
              <a:off x="1401466" y="3415792"/>
              <a:ext cx="712976" cy="307561"/>
            </a:xfrm>
            <a:custGeom>
              <a:avLst/>
              <a:gdLst/>
              <a:ahLst/>
              <a:cxnLst/>
              <a:rect l="l" t="t" r="r" b="b"/>
              <a:pathLst>
                <a:path w="43250" h="18657" extrusionOk="0">
                  <a:moveTo>
                    <a:pt x="42777" y="0"/>
                  </a:moveTo>
                  <a:cubicBezTo>
                    <a:pt x="42622" y="0"/>
                    <a:pt x="42464" y="83"/>
                    <a:pt x="42386" y="270"/>
                  </a:cubicBezTo>
                  <a:cubicBezTo>
                    <a:pt x="41395" y="2924"/>
                    <a:pt x="40405" y="5539"/>
                    <a:pt x="38662" y="7757"/>
                  </a:cubicBezTo>
                  <a:cubicBezTo>
                    <a:pt x="37038" y="9975"/>
                    <a:pt x="34740" y="11560"/>
                    <a:pt x="32086" y="12352"/>
                  </a:cubicBezTo>
                  <a:cubicBezTo>
                    <a:pt x="31312" y="12552"/>
                    <a:pt x="30548" y="12642"/>
                    <a:pt x="29796" y="12642"/>
                  </a:cubicBezTo>
                  <a:cubicBezTo>
                    <a:pt x="25629" y="12642"/>
                    <a:pt x="21834" y="9856"/>
                    <a:pt x="18578" y="7440"/>
                  </a:cubicBezTo>
                  <a:cubicBezTo>
                    <a:pt x="16717" y="5935"/>
                    <a:pt x="14736" y="4588"/>
                    <a:pt x="12676" y="3360"/>
                  </a:cubicBezTo>
                  <a:cubicBezTo>
                    <a:pt x="10735" y="2251"/>
                    <a:pt x="8715" y="1023"/>
                    <a:pt x="6536" y="508"/>
                  </a:cubicBezTo>
                  <a:cubicBezTo>
                    <a:pt x="6023" y="389"/>
                    <a:pt x="5499" y="325"/>
                    <a:pt x="4985" y="325"/>
                  </a:cubicBezTo>
                  <a:cubicBezTo>
                    <a:pt x="3278" y="325"/>
                    <a:pt x="1682" y="1030"/>
                    <a:pt x="951" y="2766"/>
                  </a:cubicBezTo>
                  <a:cubicBezTo>
                    <a:pt x="0" y="4984"/>
                    <a:pt x="951" y="7361"/>
                    <a:pt x="2417" y="9183"/>
                  </a:cubicBezTo>
                  <a:cubicBezTo>
                    <a:pt x="4397" y="11480"/>
                    <a:pt x="6695" y="13461"/>
                    <a:pt x="9309" y="15046"/>
                  </a:cubicBezTo>
                  <a:cubicBezTo>
                    <a:pt x="10537" y="15877"/>
                    <a:pt x="11884" y="16590"/>
                    <a:pt x="13270" y="17224"/>
                  </a:cubicBezTo>
                  <a:cubicBezTo>
                    <a:pt x="14617" y="17898"/>
                    <a:pt x="16043" y="18413"/>
                    <a:pt x="17549" y="18650"/>
                  </a:cubicBezTo>
                  <a:cubicBezTo>
                    <a:pt x="17570" y="18655"/>
                    <a:pt x="17592" y="18657"/>
                    <a:pt x="17612" y="18657"/>
                  </a:cubicBezTo>
                  <a:cubicBezTo>
                    <a:pt x="17961" y="18657"/>
                    <a:pt x="18083" y="18047"/>
                    <a:pt x="17747" y="17898"/>
                  </a:cubicBezTo>
                  <a:cubicBezTo>
                    <a:pt x="16519" y="17303"/>
                    <a:pt x="15251" y="16907"/>
                    <a:pt x="14023" y="16353"/>
                  </a:cubicBezTo>
                  <a:cubicBezTo>
                    <a:pt x="12835" y="15838"/>
                    <a:pt x="11646" y="15204"/>
                    <a:pt x="10498" y="14570"/>
                  </a:cubicBezTo>
                  <a:cubicBezTo>
                    <a:pt x="8240" y="13223"/>
                    <a:pt x="6101" y="11560"/>
                    <a:pt x="4239" y="9658"/>
                  </a:cubicBezTo>
                  <a:cubicBezTo>
                    <a:pt x="2615" y="7955"/>
                    <a:pt x="793" y="5420"/>
                    <a:pt x="2060" y="2964"/>
                  </a:cubicBezTo>
                  <a:cubicBezTo>
                    <a:pt x="2651" y="1822"/>
                    <a:pt x="3691" y="1434"/>
                    <a:pt x="4821" y="1434"/>
                  </a:cubicBezTo>
                  <a:cubicBezTo>
                    <a:pt x="5966" y="1434"/>
                    <a:pt x="7204" y="1832"/>
                    <a:pt x="8160" y="2251"/>
                  </a:cubicBezTo>
                  <a:cubicBezTo>
                    <a:pt x="10141" y="3122"/>
                    <a:pt x="12082" y="4192"/>
                    <a:pt x="13904" y="5420"/>
                  </a:cubicBezTo>
                  <a:cubicBezTo>
                    <a:pt x="15885" y="6727"/>
                    <a:pt x="17747" y="8232"/>
                    <a:pt x="19688" y="9619"/>
                  </a:cubicBezTo>
                  <a:cubicBezTo>
                    <a:pt x="22696" y="11781"/>
                    <a:pt x="26176" y="13745"/>
                    <a:pt x="29872" y="13745"/>
                  </a:cubicBezTo>
                  <a:cubicBezTo>
                    <a:pt x="30848" y="13745"/>
                    <a:pt x="31838" y="13609"/>
                    <a:pt x="32839" y="13303"/>
                  </a:cubicBezTo>
                  <a:cubicBezTo>
                    <a:pt x="38424" y="11560"/>
                    <a:pt x="41989" y="6014"/>
                    <a:pt x="43178" y="508"/>
                  </a:cubicBezTo>
                  <a:cubicBezTo>
                    <a:pt x="43250" y="196"/>
                    <a:pt x="43016" y="0"/>
                    <a:pt x="42777" y="0"/>
                  </a:cubicBezTo>
                  <a:close/>
                </a:path>
              </a:pathLst>
            </a:custGeom>
            <a:solidFill>
              <a:srgbClr val="3B4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601;p26">
              <a:extLst>
                <a:ext uri="{FF2B5EF4-FFF2-40B4-BE49-F238E27FC236}">
                  <a16:creationId xmlns:a16="http://schemas.microsoft.com/office/drawing/2014/main" id="{6D2AEC2F-419A-2286-136A-63E85BFE622A}"/>
                </a:ext>
              </a:extLst>
            </p:cNvPr>
            <p:cNvSpPr/>
            <p:nvPr/>
          </p:nvSpPr>
          <p:spPr>
            <a:xfrm>
              <a:off x="2586028" y="3903468"/>
              <a:ext cx="713092" cy="678325"/>
            </a:xfrm>
            <a:custGeom>
              <a:avLst/>
              <a:gdLst/>
              <a:ahLst/>
              <a:cxnLst/>
              <a:rect l="l" t="t" r="r" b="b"/>
              <a:pathLst>
                <a:path w="43257" h="41148" extrusionOk="0">
                  <a:moveTo>
                    <a:pt x="23371" y="0"/>
                  </a:moveTo>
                  <a:cubicBezTo>
                    <a:pt x="23134" y="40"/>
                    <a:pt x="23094" y="357"/>
                    <a:pt x="23332" y="476"/>
                  </a:cubicBezTo>
                  <a:lnTo>
                    <a:pt x="23332" y="515"/>
                  </a:lnTo>
                  <a:cubicBezTo>
                    <a:pt x="28204" y="1704"/>
                    <a:pt x="32007" y="5229"/>
                    <a:pt x="35216" y="8953"/>
                  </a:cubicBezTo>
                  <a:cubicBezTo>
                    <a:pt x="38503" y="12795"/>
                    <a:pt x="41355" y="17430"/>
                    <a:pt x="41435" y="22659"/>
                  </a:cubicBezTo>
                  <a:cubicBezTo>
                    <a:pt x="41514" y="25154"/>
                    <a:pt x="40761" y="27610"/>
                    <a:pt x="39296" y="29630"/>
                  </a:cubicBezTo>
                  <a:cubicBezTo>
                    <a:pt x="37870" y="31611"/>
                    <a:pt x="36047" y="33314"/>
                    <a:pt x="33948" y="34582"/>
                  </a:cubicBezTo>
                  <a:cubicBezTo>
                    <a:pt x="29432" y="37315"/>
                    <a:pt x="24362" y="38979"/>
                    <a:pt x="19093" y="39415"/>
                  </a:cubicBezTo>
                  <a:cubicBezTo>
                    <a:pt x="16043" y="39692"/>
                    <a:pt x="12953" y="39771"/>
                    <a:pt x="9903" y="39850"/>
                  </a:cubicBezTo>
                  <a:cubicBezTo>
                    <a:pt x="8811" y="39878"/>
                    <a:pt x="7699" y="39906"/>
                    <a:pt x="6595" y="39906"/>
                  </a:cubicBezTo>
                  <a:cubicBezTo>
                    <a:pt x="6137" y="39906"/>
                    <a:pt x="5681" y="39902"/>
                    <a:pt x="5229" y="39890"/>
                  </a:cubicBezTo>
                  <a:cubicBezTo>
                    <a:pt x="4405" y="39890"/>
                    <a:pt x="3536" y="39845"/>
                    <a:pt x="2658" y="39845"/>
                  </a:cubicBezTo>
                  <a:cubicBezTo>
                    <a:pt x="1890" y="39845"/>
                    <a:pt x="1115" y="39880"/>
                    <a:pt x="357" y="40009"/>
                  </a:cubicBezTo>
                  <a:cubicBezTo>
                    <a:pt x="0" y="40049"/>
                    <a:pt x="40" y="40603"/>
                    <a:pt x="357" y="40682"/>
                  </a:cubicBezTo>
                  <a:cubicBezTo>
                    <a:pt x="1679" y="40996"/>
                    <a:pt x="3063" y="41125"/>
                    <a:pt x="4427" y="41125"/>
                  </a:cubicBezTo>
                  <a:cubicBezTo>
                    <a:pt x="4616" y="41125"/>
                    <a:pt x="4804" y="41123"/>
                    <a:pt x="4991" y="41118"/>
                  </a:cubicBezTo>
                  <a:cubicBezTo>
                    <a:pt x="5724" y="41138"/>
                    <a:pt x="6447" y="41148"/>
                    <a:pt x="7170" y="41148"/>
                  </a:cubicBezTo>
                  <a:cubicBezTo>
                    <a:pt x="7893" y="41148"/>
                    <a:pt x="8616" y="41138"/>
                    <a:pt x="9349" y="41118"/>
                  </a:cubicBezTo>
                  <a:cubicBezTo>
                    <a:pt x="12280" y="41078"/>
                    <a:pt x="15211" y="40920"/>
                    <a:pt x="18143" y="40722"/>
                  </a:cubicBezTo>
                  <a:cubicBezTo>
                    <a:pt x="23649" y="40326"/>
                    <a:pt x="28996" y="38702"/>
                    <a:pt x="33829" y="35968"/>
                  </a:cubicBezTo>
                  <a:cubicBezTo>
                    <a:pt x="38266" y="33433"/>
                    <a:pt x="42108" y="29432"/>
                    <a:pt x="42663" y="24164"/>
                  </a:cubicBezTo>
                  <a:cubicBezTo>
                    <a:pt x="43257" y="18777"/>
                    <a:pt x="40682" y="13667"/>
                    <a:pt x="37394" y="9547"/>
                  </a:cubicBezTo>
                  <a:cubicBezTo>
                    <a:pt x="35572" y="7210"/>
                    <a:pt x="33473" y="5110"/>
                    <a:pt x="31135" y="3288"/>
                  </a:cubicBezTo>
                  <a:cubicBezTo>
                    <a:pt x="28878" y="1506"/>
                    <a:pt x="26303" y="198"/>
                    <a:pt x="2337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602;p26">
              <a:extLst>
                <a:ext uri="{FF2B5EF4-FFF2-40B4-BE49-F238E27FC236}">
                  <a16:creationId xmlns:a16="http://schemas.microsoft.com/office/drawing/2014/main" id="{A781113B-2BB7-1AB6-36A4-0C2D3675AAC4}"/>
                </a:ext>
              </a:extLst>
            </p:cNvPr>
            <p:cNvSpPr/>
            <p:nvPr/>
          </p:nvSpPr>
          <p:spPr>
            <a:xfrm>
              <a:off x="2172008" y="3386795"/>
              <a:ext cx="1179452" cy="1064700"/>
            </a:xfrm>
            <a:custGeom>
              <a:avLst/>
              <a:gdLst/>
              <a:ahLst/>
              <a:cxnLst/>
              <a:rect l="l" t="t" r="r" b="b"/>
              <a:pathLst>
                <a:path w="71547" h="64586" extrusionOk="0">
                  <a:moveTo>
                    <a:pt x="64240" y="0"/>
                  </a:moveTo>
                  <a:cubicBezTo>
                    <a:pt x="60816" y="0"/>
                    <a:pt x="55901" y="1542"/>
                    <a:pt x="48962" y="5396"/>
                  </a:cubicBezTo>
                  <a:cubicBezTo>
                    <a:pt x="30304" y="15735"/>
                    <a:pt x="13905" y="38869"/>
                    <a:pt x="13905" y="38869"/>
                  </a:cubicBezTo>
                  <a:cubicBezTo>
                    <a:pt x="13905" y="38869"/>
                    <a:pt x="1" y="56140"/>
                    <a:pt x="872" y="58833"/>
                  </a:cubicBezTo>
                  <a:cubicBezTo>
                    <a:pt x="1693" y="61259"/>
                    <a:pt x="7044" y="64585"/>
                    <a:pt x="11544" y="64585"/>
                  </a:cubicBezTo>
                  <a:cubicBezTo>
                    <a:pt x="12040" y="64585"/>
                    <a:pt x="12526" y="64545"/>
                    <a:pt x="12994" y="64458"/>
                  </a:cubicBezTo>
                  <a:cubicBezTo>
                    <a:pt x="17747" y="63587"/>
                    <a:pt x="30304" y="56140"/>
                    <a:pt x="46030" y="44454"/>
                  </a:cubicBezTo>
                  <a:cubicBezTo>
                    <a:pt x="61757" y="32768"/>
                    <a:pt x="71184" y="17518"/>
                    <a:pt x="71422" y="9437"/>
                  </a:cubicBezTo>
                  <a:cubicBezTo>
                    <a:pt x="71546" y="4368"/>
                    <a:pt x="70003" y="0"/>
                    <a:pt x="642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603;p26">
              <a:extLst>
                <a:ext uri="{FF2B5EF4-FFF2-40B4-BE49-F238E27FC236}">
                  <a16:creationId xmlns:a16="http://schemas.microsoft.com/office/drawing/2014/main" id="{A5A49C7B-C6D9-EC60-BA60-6B73A19EE138}"/>
                </a:ext>
              </a:extLst>
            </p:cNvPr>
            <p:cNvSpPr/>
            <p:nvPr/>
          </p:nvSpPr>
          <p:spPr>
            <a:xfrm>
              <a:off x="638095" y="3666397"/>
              <a:ext cx="1565927" cy="800528"/>
            </a:xfrm>
            <a:custGeom>
              <a:avLst/>
              <a:gdLst/>
              <a:ahLst/>
              <a:cxnLst/>
              <a:rect l="l" t="t" r="r" b="b"/>
              <a:pathLst>
                <a:path w="94991" h="48561" extrusionOk="0">
                  <a:moveTo>
                    <a:pt x="20116" y="1"/>
                  </a:moveTo>
                  <a:cubicBezTo>
                    <a:pt x="18793" y="1"/>
                    <a:pt x="17583" y="125"/>
                    <a:pt x="16519" y="398"/>
                  </a:cubicBezTo>
                  <a:cubicBezTo>
                    <a:pt x="0" y="4637"/>
                    <a:pt x="3962" y="18659"/>
                    <a:pt x="18935" y="27968"/>
                  </a:cubicBezTo>
                  <a:cubicBezTo>
                    <a:pt x="33909" y="37238"/>
                    <a:pt x="46783" y="43536"/>
                    <a:pt x="65638" y="46507"/>
                  </a:cubicBezTo>
                  <a:cubicBezTo>
                    <a:pt x="76175" y="48189"/>
                    <a:pt x="81195" y="48560"/>
                    <a:pt x="83573" y="48560"/>
                  </a:cubicBezTo>
                  <a:cubicBezTo>
                    <a:pt x="85451" y="48560"/>
                    <a:pt x="85682" y="48329"/>
                    <a:pt x="85682" y="48329"/>
                  </a:cubicBezTo>
                  <a:cubicBezTo>
                    <a:pt x="85682" y="48329"/>
                    <a:pt x="94991" y="44724"/>
                    <a:pt x="86910" y="33356"/>
                  </a:cubicBezTo>
                  <a:cubicBezTo>
                    <a:pt x="78829" y="21947"/>
                    <a:pt x="61756" y="14461"/>
                    <a:pt x="61756" y="14461"/>
                  </a:cubicBezTo>
                  <a:cubicBezTo>
                    <a:pt x="61756" y="14461"/>
                    <a:pt x="34362" y="1"/>
                    <a:pt x="20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604;p26">
              <a:extLst>
                <a:ext uri="{FF2B5EF4-FFF2-40B4-BE49-F238E27FC236}">
                  <a16:creationId xmlns:a16="http://schemas.microsoft.com/office/drawing/2014/main" id="{0D2E1129-1269-592C-006D-1AB2145D85BA}"/>
                </a:ext>
              </a:extLst>
            </p:cNvPr>
            <p:cNvSpPr/>
            <p:nvPr/>
          </p:nvSpPr>
          <p:spPr>
            <a:xfrm>
              <a:off x="2567746" y="3285066"/>
              <a:ext cx="381364" cy="560952"/>
            </a:xfrm>
            <a:custGeom>
              <a:avLst/>
              <a:gdLst/>
              <a:ahLst/>
              <a:cxnLst/>
              <a:rect l="l" t="t" r="r" b="b"/>
              <a:pathLst>
                <a:path w="23134" h="34028" extrusionOk="0">
                  <a:moveTo>
                    <a:pt x="14736" y="0"/>
                  </a:moveTo>
                  <a:lnTo>
                    <a:pt x="0" y="7527"/>
                  </a:lnTo>
                  <a:cubicBezTo>
                    <a:pt x="0" y="7527"/>
                    <a:pt x="1228" y="10101"/>
                    <a:pt x="3169" y="13587"/>
                  </a:cubicBezTo>
                  <a:cubicBezTo>
                    <a:pt x="5070" y="17073"/>
                    <a:pt x="5625" y="26184"/>
                    <a:pt x="5625" y="26184"/>
                  </a:cubicBezTo>
                  <a:lnTo>
                    <a:pt x="20598" y="34027"/>
                  </a:lnTo>
                  <a:cubicBezTo>
                    <a:pt x="20598" y="34027"/>
                    <a:pt x="22460" y="31849"/>
                    <a:pt x="22817" y="27729"/>
                  </a:cubicBezTo>
                  <a:cubicBezTo>
                    <a:pt x="23054" y="25431"/>
                    <a:pt x="23134" y="21312"/>
                    <a:pt x="20678" y="12557"/>
                  </a:cubicBezTo>
                  <a:cubicBezTo>
                    <a:pt x="18182" y="3803"/>
                    <a:pt x="14736" y="0"/>
                    <a:pt x="1473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605;p26">
              <a:extLst>
                <a:ext uri="{FF2B5EF4-FFF2-40B4-BE49-F238E27FC236}">
                  <a16:creationId xmlns:a16="http://schemas.microsoft.com/office/drawing/2014/main" id="{79D2D77A-AB07-A38E-E038-AFE5823AD8D6}"/>
                </a:ext>
              </a:extLst>
            </p:cNvPr>
            <p:cNvSpPr/>
            <p:nvPr/>
          </p:nvSpPr>
          <p:spPr>
            <a:xfrm>
              <a:off x="2593892" y="2606560"/>
              <a:ext cx="534147" cy="1924706"/>
            </a:xfrm>
            <a:custGeom>
              <a:avLst/>
              <a:gdLst/>
              <a:ahLst/>
              <a:cxnLst/>
              <a:rect l="l" t="t" r="r" b="b"/>
              <a:pathLst>
                <a:path w="32402" h="116755" extrusionOk="0">
                  <a:moveTo>
                    <a:pt x="8669" y="0"/>
                  </a:moveTo>
                  <a:cubicBezTo>
                    <a:pt x="8602" y="0"/>
                    <a:pt x="8532" y="24"/>
                    <a:pt x="8476" y="81"/>
                  </a:cubicBezTo>
                  <a:cubicBezTo>
                    <a:pt x="5861" y="3765"/>
                    <a:pt x="5584" y="8479"/>
                    <a:pt x="6812" y="12718"/>
                  </a:cubicBezTo>
                  <a:cubicBezTo>
                    <a:pt x="8159" y="17273"/>
                    <a:pt x="11090" y="21155"/>
                    <a:pt x="14259" y="24601"/>
                  </a:cubicBezTo>
                  <a:cubicBezTo>
                    <a:pt x="17388" y="28087"/>
                    <a:pt x="20637" y="31335"/>
                    <a:pt x="23489" y="35019"/>
                  </a:cubicBezTo>
                  <a:cubicBezTo>
                    <a:pt x="26301" y="38743"/>
                    <a:pt x="28717" y="42783"/>
                    <a:pt x="30064" y="47299"/>
                  </a:cubicBezTo>
                  <a:cubicBezTo>
                    <a:pt x="30817" y="49716"/>
                    <a:pt x="31173" y="52290"/>
                    <a:pt x="31134" y="54865"/>
                  </a:cubicBezTo>
                  <a:cubicBezTo>
                    <a:pt x="31015" y="57440"/>
                    <a:pt x="30302" y="59975"/>
                    <a:pt x="29074" y="62233"/>
                  </a:cubicBezTo>
                  <a:cubicBezTo>
                    <a:pt x="26816" y="66472"/>
                    <a:pt x="23489" y="70037"/>
                    <a:pt x="21904" y="74592"/>
                  </a:cubicBezTo>
                  <a:cubicBezTo>
                    <a:pt x="20320" y="79148"/>
                    <a:pt x="20399" y="84139"/>
                    <a:pt x="22102" y="88655"/>
                  </a:cubicBezTo>
                  <a:cubicBezTo>
                    <a:pt x="23013" y="91031"/>
                    <a:pt x="24321" y="93210"/>
                    <a:pt x="25192" y="95587"/>
                  </a:cubicBezTo>
                  <a:cubicBezTo>
                    <a:pt x="25984" y="97686"/>
                    <a:pt x="26341" y="99905"/>
                    <a:pt x="26182" y="102162"/>
                  </a:cubicBezTo>
                  <a:cubicBezTo>
                    <a:pt x="25945" y="106718"/>
                    <a:pt x="23330" y="110798"/>
                    <a:pt x="19250" y="112897"/>
                  </a:cubicBezTo>
                  <a:cubicBezTo>
                    <a:pt x="15356" y="115057"/>
                    <a:pt x="10828" y="115571"/>
                    <a:pt x="6403" y="115571"/>
                  </a:cubicBezTo>
                  <a:cubicBezTo>
                    <a:pt x="5877" y="115571"/>
                    <a:pt x="5353" y="115564"/>
                    <a:pt x="4831" y="115552"/>
                  </a:cubicBezTo>
                  <a:cubicBezTo>
                    <a:pt x="3484" y="115552"/>
                    <a:pt x="2098" y="115472"/>
                    <a:pt x="751" y="115433"/>
                  </a:cubicBezTo>
                  <a:cubicBezTo>
                    <a:pt x="738" y="115432"/>
                    <a:pt x="725" y="115432"/>
                    <a:pt x="712" y="115432"/>
                  </a:cubicBezTo>
                  <a:cubicBezTo>
                    <a:pt x="0" y="115432"/>
                    <a:pt x="51" y="116503"/>
                    <a:pt x="751" y="116542"/>
                  </a:cubicBezTo>
                  <a:cubicBezTo>
                    <a:pt x="2620" y="116656"/>
                    <a:pt x="4520" y="116755"/>
                    <a:pt x="6422" y="116755"/>
                  </a:cubicBezTo>
                  <a:cubicBezTo>
                    <a:pt x="9799" y="116755"/>
                    <a:pt x="13179" y="116443"/>
                    <a:pt x="16398" y="115353"/>
                  </a:cubicBezTo>
                  <a:cubicBezTo>
                    <a:pt x="20557" y="113967"/>
                    <a:pt x="24241" y="111234"/>
                    <a:pt x="25984" y="107114"/>
                  </a:cubicBezTo>
                  <a:cubicBezTo>
                    <a:pt x="27806" y="102876"/>
                    <a:pt x="27371" y="98201"/>
                    <a:pt x="25667" y="94042"/>
                  </a:cubicBezTo>
                  <a:cubicBezTo>
                    <a:pt x="24677" y="91744"/>
                    <a:pt x="23489" y="89526"/>
                    <a:pt x="22736" y="87110"/>
                  </a:cubicBezTo>
                  <a:cubicBezTo>
                    <a:pt x="22023" y="84733"/>
                    <a:pt x="21785" y="82237"/>
                    <a:pt x="21983" y="79781"/>
                  </a:cubicBezTo>
                  <a:cubicBezTo>
                    <a:pt x="22142" y="77286"/>
                    <a:pt x="22815" y="74870"/>
                    <a:pt x="23924" y="72612"/>
                  </a:cubicBezTo>
                  <a:cubicBezTo>
                    <a:pt x="25034" y="70512"/>
                    <a:pt x="26301" y="68492"/>
                    <a:pt x="27688" y="66511"/>
                  </a:cubicBezTo>
                  <a:cubicBezTo>
                    <a:pt x="29034" y="64570"/>
                    <a:pt x="30223" y="62431"/>
                    <a:pt x="31134" y="60213"/>
                  </a:cubicBezTo>
                  <a:cubicBezTo>
                    <a:pt x="32045" y="57797"/>
                    <a:pt x="32401" y="55182"/>
                    <a:pt x="32203" y="52607"/>
                  </a:cubicBezTo>
                  <a:cubicBezTo>
                    <a:pt x="31530" y="42863"/>
                    <a:pt x="25628" y="34702"/>
                    <a:pt x="19171" y="27849"/>
                  </a:cubicBezTo>
                  <a:cubicBezTo>
                    <a:pt x="15883" y="24364"/>
                    <a:pt x="12358" y="21036"/>
                    <a:pt x="9902" y="16877"/>
                  </a:cubicBezTo>
                  <a:cubicBezTo>
                    <a:pt x="7525" y="12876"/>
                    <a:pt x="6297" y="8083"/>
                    <a:pt x="7564" y="3488"/>
                  </a:cubicBezTo>
                  <a:cubicBezTo>
                    <a:pt x="7842" y="2379"/>
                    <a:pt x="8277" y="1309"/>
                    <a:pt x="8872" y="319"/>
                  </a:cubicBezTo>
                  <a:cubicBezTo>
                    <a:pt x="8985" y="149"/>
                    <a:pt x="8836" y="0"/>
                    <a:pt x="86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606;p26">
              <a:extLst>
                <a:ext uri="{FF2B5EF4-FFF2-40B4-BE49-F238E27FC236}">
                  <a16:creationId xmlns:a16="http://schemas.microsoft.com/office/drawing/2014/main" id="{6233BB8A-55E3-6914-F443-FEC232471523}"/>
                </a:ext>
              </a:extLst>
            </p:cNvPr>
            <p:cNvSpPr/>
            <p:nvPr/>
          </p:nvSpPr>
          <p:spPr>
            <a:xfrm>
              <a:off x="2488717" y="2635309"/>
              <a:ext cx="201809" cy="153212"/>
            </a:xfrm>
            <a:custGeom>
              <a:avLst/>
              <a:gdLst/>
              <a:ahLst/>
              <a:cxnLst/>
              <a:rect l="l" t="t" r="r" b="b"/>
              <a:pathLst>
                <a:path w="12242" h="9294" extrusionOk="0">
                  <a:moveTo>
                    <a:pt x="9429" y="1"/>
                  </a:moveTo>
                  <a:cubicBezTo>
                    <a:pt x="9429" y="1"/>
                    <a:pt x="8518" y="5269"/>
                    <a:pt x="7488" y="5943"/>
                  </a:cubicBezTo>
                  <a:cubicBezTo>
                    <a:pt x="7204" y="6135"/>
                    <a:pt x="6651" y="6198"/>
                    <a:pt x="5991" y="6198"/>
                  </a:cubicBezTo>
                  <a:cubicBezTo>
                    <a:pt x="4748" y="6198"/>
                    <a:pt x="3123" y="5976"/>
                    <a:pt x="2194" y="5976"/>
                  </a:cubicBezTo>
                  <a:cubicBezTo>
                    <a:pt x="1892" y="5976"/>
                    <a:pt x="1664" y="5999"/>
                    <a:pt x="1546" y="6062"/>
                  </a:cubicBezTo>
                  <a:cubicBezTo>
                    <a:pt x="872" y="6378"/>
                    <a:pt x="1" y="8399"/>
                    <a:pt x="3249" y="8755"/>
                  </a:cubicBezTo>
                  <a:cubicBezTo>
                    <a:pt x="5287" y="8954"/>
                    <a:pt x="7154" y="9293"/>
                    <a:pt x="8428" y="9293"/>
                  </a:cubicBezTo>
                  <a:cubicBezTo>
                    <a:pt x="9185" y="9293"/>
                    <a:pt x="9732" y="9174"/>
                    <a:pt x="9983" y="8834"/>
                  </a:cubicBezTo>
                  <a:cubicBezTo>
                    <a:pt x="10657" y="7963"/>
                    <a:pt x="12241" y="635"/>
                    <a:pt x="12241" y="635"/>
                  </a:cubicBezTo>
                  <a:lnTo>
                    <a:pt x="9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607;p26">
              <a:extLst>
                <a:ext uri="{FF2B5EF4-FFF2-40B4-BE49-F238E27FC236}">
                  <a16:creationId xmlns:a16="http://schemas.microsoft.com/office/drawing/2014/main" id="{A91766B7-93AD-20D5-7B21-BEF1FFAE9242}"/>
                </a:ext>
              </a:extLst>
            </p:cNvPr>
            <p:cNvSpPr/>
            <p:nvPr/>
          </p:nvSpPr>
          <p:spPr>
            <a:xfrm>
              <a:off x="1936272" y="1886693"/>
              <a:ext cx="805836" cy="482862"/>
            </a:xfrm>
            <a:custGeom>
              <a:avLst/>
              <a:gdLst/>
              <a:ahLst/>
              <a:cxnLst/>
              <a:rect l="l" t="t" r="r" b="b"/>
              <a:pathLst>
                <a:path w="48883" h="29291" extrusionOk="0">
                  <a:moveTo>
                    <a:pt x="18448" y="1"/>
                  </a:moveTo>
                  <a:cubicBezTo>
                    <a:pt x="15846" y="1"/>
                    <a:pt x="13585" y="292"/>
                    <a:pt x="11924" y="928"/>
                  </a:cubicBezTo>
                  <a:cubicBezTo>
                    <a:pt x="6814" y="2869"/>
                    <a:pt x="4121" y="6593"/>
                    <a:pt x="2694" y="10593"/>
                  </a:cubicBezTo>
                  <a:cubicBezTo>
                    <a:pt x="1625" y="13802"/>
                    <a:pt x="714" y="17050"/>
                    <a:pt x="1" y="20378"/>
                  </a:cubicBezTo>
                  <a:lnTo>
                    <a:pt x="2298" y="20457"/>
                  </a:lnTo>
                  <a:cubicBezTo>
                    <a:pt x="2298" y="20457"/>
                    <a:pt x="4121" y="9405"/>
                    <a:pt x="7765" y="5959"/>
                  </a:cubicBezTo>
                  <a:cubicBezTo>
                    <a:pt x="10565" y="3311"/>
                    <a:pt x="13739" y="1996"/>
                    <a:pt x="18384" y="1996"/>
                  </a:cubicBezTo>
                  <a:cubicBezTo>
                    <a:pt x="19784" y="1996"/>
                    <a:pt x="21318" y="2116"/>
                    <a:pt x="23016" y="2354"/>
                  </a:cubicBezTo>
                  <a:cubicBezTo>
                    <a:pt x="30384" y="3384"/>
                    <a:pt x="38900" y="5642"/>
                    <a:pt x="41673" y="7504"/>
                  </a:cubicBezTo>
                  <a:cubicBezTo>
                    <a:pt x="44446" y="9366"/>
                    <a:pt x="46387" y="11703"/>
                    <a:pt x="46189" y="16654"/>
                  </a:cubicBezTo>
                  <a:cubicBezTo>
                    <a:pt x="45951" y="21566"/>
                    <a:pt x="45714" y="28934"/>
                    <a:pt x="45714" y="28934"/>
                  </a:cubicBezTo>
                  <a:lnTo>
                    <a:pt x="48011" y="29291"/>
                  </a:lnTo>
                  <a:cubicBezTo>
                    <a:pt x="48011" y="29291"/>
                    <a:pt x="48883" y="20893"/>
                    <a:pt x="48288" y="14990"/>
                  </a:cubicBezTo>
                  <a:cubicBezTo>
                    <a:pt x="47694" y="9088"/>
                    <a:pt x="45436" y="6236"/>
                    <a:pt x="36523" y="3226"/>
                  </a:cubicBezTo>
                  <a:cubicBezTo>
                    <a:pt x="30558" y="1228"/>
                    <a:pt x="23786" y="1"/>
                    <a:pt x="18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608;p26">
              <a:extLst>
                <a:ext uri="{FF2B5EF4-FFF2-40B4-BE49-F238E27FC236}">
                  <a16:creationId xmlns:a16="http://schemas.microsoft.com/office/drawing/2014/main" id="{1E25CEE4-B843-CEB7-178B-C57A569B0460}"/>
                </a:ext>
              </a:extLst>
            </p:cNvPr>
            <p:cNvSpPr/>
            <p:nvPr/>
          </p:nvSpPr>
          <p:spPr>
            <a:xfrm>
              <a:off x="2571653" y="2339519"/>
              <a:ext cx="257298" cy="315358"/>
            </a:xfrm>
            <a:custGeom>
              <a:avLst/>
              <a:gdLst/>
              <a:ahLst/>
              <a:cxnLst/>
              <a:rect l="l" t="t" r="r" b="b"/>
              <a:pathLst>
                <a:path w="15608" h="19130" extrusionOk="0">
                  <a:moveTo>
                    <a:pt x="8633" y="0"/>
                  </a:moveTo>
                  <a:cubicBezTo>
                    <a:pt x="6278" y="0"/>
                    <a:pt x="4398" y="752"/>
                    <a:pt x="4398" y="752"/>
                  </a:cubicBezTo>
                  <a:lnTo>
                    <a:pt x="1" y="16914"/>
                  </a:lnTo>
                  <a:cubicBezTo>
                    <a:pt x="555" y="17350"/>
                    <a:pt x="1229" y="17627"/>
                    <a:pt x="1902" y="17825"/>
                  </a:cubicBezTo>
                  <a:cubicBezTo>
                    <a:pt x="2687" y="18006"/>
                    <a:pt x="6045" y="19129"/>
                    <a:pt x="8809" y="19129"/>
                  </a:cubicBezTo>
                  <a:cubicBezTo>
                    <a:pt x="9674" y="19129"/>
                    <a:pt x="10480" y="19019"/>
                    <a:pt x="11132" y="18736"/>
                  </a:cubicBezTo>
                  <a:cubicBezTo>
                    <a:pt x="13825" y="17508"/>
                    <a:pt x="14697" y="11527"/>
                    <a:pt x="15172" y="7605"/>
                  </a:cubicBezTo>
                  <a:cubicBezTo>
                    <a:pt x="15608" y="3683"/>
                    <a:pt x="14499" y="1188"/>
                    <a:pt x="11132" y="316"/>
                  </a:cubicBezTo>
                  <a:cubicBezTo>
                    <a:pt x="10281" y="86"/>
                    <a:pt x="9430" y="0"/>
                    <a:pt x="8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609;p26">
              <a:extLst>
                <a:ext uri="{FF2B5EF4-FFF2-40B4-BE49-F238E27FC236}">
                  <a16:creationId xmlns:a16="http://schemas.microsoft.com/office/drawing/2014/main" id="{77E7AB75-35CD-1528-E29A-309D78A03E51}"/>
                </a:ext>
              </a:extLst>
            </p:cNvPr>
            <p:cNvSpPr/>
            <p:nvPr/>
          </p:nvSpPr>
          <p:spPr>
            <a:xfrm>
              <a:off x="1812865" y="2201688"/>
              <a:ext cx="205057" cy="311748"/>
            </a:xfrm>
            <a:custGeom>
              <a:avLst/>
              <a:gdLst/>
              <a:ahLst/>
              <a:cxnLst/>
              <a:rect l="l" t="t" r="r" b="b"/>
              <a:pathLst>
                <a:path w="12439" h="18911" extrusionOk="0">
                  <a:moveTo>
                    <a:pt x="6282" y="0"/>
                  </a:moveTo>
                  <a:cubicBezTo>
                    <a:pt x="6209" y="0"/>
                    <a:pt x="6135" y="1"/>
                    <a:pt x="6061" y="2"/>
                  </a:cubicBezTo>
                  <a:cubicBezTo>
                    <a:pt x="1783" y="121"/>
                    <a:pt x="673" y="4637"/>
                    <a:pt x="317" y="8202"/>
                  </a:cubicBezTo>
                  <a:cubicBezTo>
                    <a:pt x="0" y="11807"/>
                    <a:pt x="673" y="18303"/>
                    <a:pt x="4833" y="18778"/>
                  </a:cubicBezTo>
                  <a:cubicBezTo>
                    <a:pt x="5627" y="18867"/>
                    <a:pt x="6425" y="18911"/>
                    <a:pt x="7224" y="18911"/>
                  </a:cubicBezTo>
                  <a:cubicBezTo>
                    <a:pt x="8938" y="18911"/>
                    <a:pt x="10658" y="18708"/>
                    <a:pt x="12359" y="18303"/>
                  </a:cubicBezTo>
                  <a:lnTo>
                    <a:pt x="12438" y="2141"/>
                  </a:lnTo>
                  <a:cubicBezTo>
                    <a:pt x="12438" y="2141"/>
                    <a:pt x="10374" y="0"/>
                    <a:pt x="62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610;p26">
              <a:extLst>
                <a:ext uri="{FF2B5EF4-FFF2-40B4-BE49-F238E27FC236}">
                  <a16:creationId xmlns:a16="http://schemas.microsoft.com/office/drawing/2014/main" id="{3A783987-08B7-BF98-6BA5-A81A25AC9C88}"/>
                </a:ext>
              </a:extLst>
            </p:cNvPr>
            <p:cNvSpPr/>
            <p:nvPr/>
          </p:nvSpPr>
          <p:spPr>
            <a:xfrm>
              <a:off x="1554925" y="2532031"/>
              <a:ext cx="1098379" cy="1435942"/>
            </a:xfrm>
            <a:custGeom>
              <a:avLst/>
              <a:gdLst/>
              <a:ahLst/>
              <a:cxnLst/>
              <a:rect l="l" t="t" r="r" b="b"/>
              <a:pathLst>
                <a:path w="66629" h="87106" extrusionOk="0">
                  <a:moveTo>
                    <a:pt x="17979" y="0"/>
                  </a:moveTo>
                  <a:cubicBezTo>
                    <a:pt x="17858" y="0"/>
                    <a:pt x="17753" y="15"/>
                    <a:pt x="17667" y="47"/>
                  </a:cubicBezTo>
                  <a:cubicBezTo>
                    <a:pt x="16756" y="364"/>
                    <a:pt x="7328" y="21319"/>
                    <a:pt x="4318" y="32252"/>
                  </a:cubicBezTo>
                  <a:cubicBezTo>
                    <a:pt x="1347" y="43145"/>
                    <a:pt x="0" y="57683"/>
                    <a:pt x="1347" y="67586"/>
                  </a:cubicBezTo>
                  <a:cubicBezTo>
                    <a:pt x="2733" y="77449"/>
                    <a:pt x="4833" y="82401"/>
                    <a:pt x="4833" y="82401"/>
                  </a:cubicBezTo>
                  <a:cubicBezTo>
                    <a:pt x="4833" y="82401"/>
                    <a:pt x="25035" y="86600"/>
                    <a:pt x="32205" y="87036"/>
                  </a:cubicBezTo>
                  <a:cubicBezTo>
                    <a:pt x="33006" y="87084"/>
                    <a:pt x="33899" y="87106"/>
                    <a:pt x="34852" y="87106"/>
                  </a:cubicBezTo>
                  <a:cubicBezTo>
                    <a:pt x="42482" y="87106"/>
                    <a:pt x="54031" y="85728"/>
                    <a:pt x="54031" y="85728"/>
                  </a:cubicBezTo>
                  <a:cubicBezTo>
                    <a:pt x="54031" y="85728"/>
                    <a:pt x="53754" y="61169"/>
                    <a:pt x="55695" y="52335"/>
                  </a:cubicBezTo>
                  <a:cubicBezTo>
                    <a:pt x="57636" y="43502"/>
                    <a:pt x="59577" y="36292"/>
                    <a:pt x="60766" y="34193"/>
                  </a:cubicBezTo>
                  <a:cubicBezTo>
                    <a:pt x="61994" y="32093"/>
                    <a:pt x="66628" y="29875"/>
                    <a:pt x="66628" y="29875"/>
                  </a:cubicBezTo>
                  <a:cubicBezTo>
                    <a:pt x="66628" y="29875"/>
                    <a:pt x="59894" y="19813"/>
                    <a:pt x="49238" y="14030"/>
                  </a:cubicBezTo>
                  <a:cubicBezTo>
                    <a:pt x="42187" y="10069"/>
                    <a:pt x="35018" y="6939"/>
                    <a:pt x="35018" y="6939"/>
                  </a:cubicBezTo>
                  <a:cubicBezTo>
                    <a:pt x="35018" y="6939"/>
                    <a:pt x="28442" y="4681"/>
                    <a:pt x="24837" y="2899"/>
                  </a:cubicBezTo>
                  <a:cubicBezTo>
                    <a:pt x="21624" y="1257"/>
                    <a:pt x="19087" y="0"/>
                    <a:pt x="17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611;p26">
              <a:extLst>
                <a:ext uri="{FF2B5EF4-FFF2-40B4-BE49-F238E27FC236}">
                  <a16:creationId xmlns:a16="http://schemas.microsoft.com/office/drawing/2014/main" id="{8E283AFC-7749-7A32-8166-A679428AC4F0}"/>
                </a:ext>
              </a:extLst>
            </p:cNvPr>
            <p:cNvSpPr/>
            <p:nvPr/>
          </p:nvSpPr>
          <p:spPr>
            <a:xfrm>
              <a:off x="2027698" y="2649684"/>
              <a:ext cx="357213" cy="281580"/>
            </a:xfrm>
            <a:custGeom>
              <a:avLst/>
              <a:gdLst/>
              <a:ahLst/>
              <a:cxnLst/>
              <a:rect l="l" t="t" r="r" b="b"/>
              <a:pathLst>
                <a:path w="21669" h="17081" extrusionOk="0">
                  <a:moveTo>
                    <a:pt x="2100" y="0"/>
                  </a:moveTo>
                  <a:cubicBezTo>
                    <a:pt x="2100" y="1"/>
                    <a:pt x="1" y="6180"/>
                    <a:pt x="3368" y="11013"/>
                  </a:cubicBezTo>
                  <a:cubicBezTo>
                    <a:pt x="6208" y="15089"/>
                    <a:pt x="10627" y="17080"/>
                    <a:pt x="14175" y="17080"/>
                  </a:cubicBezTo>
                  <a:cubicBezTo>
                    <a:pt x="14833" y="17080"/>
                    <a:pt x="15461" y="17012"/>
                    <a:pt x="16044" y="16875"/>
                  </a:cubicBezTo>
                  <a:cubicBezTo>
                    <a:pt x="19767" y="15964"/>
                    <a:pt x="21193" y="12914"/>
                    <a:pt x="21431" y="10220"/>
                  </a:cubicBezTo>
                  <a:cubicBezTo>
                    <a:pt x="21669" y="7527"/>
                    <a:pt x="19728" y="4635"/>
                    <a:pt x="19728" y="4635"/>
                  </a:cubicBezTo>
                  <a:lnTo>
                    <a:pt x="2100"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612;p26">
              <a:extLst>
                <a:ext uri="{FF2B5EF4-FFF2-40B4-BE49-F238E27FC236}">
                  <a16:creationId xmlns:a16="http://schemas.microsoft.com/office/drawing/2014/main" id="{D552AC0C-8624-0955-FC1F-B5CB52C062AE}"/>
                </a:ext>
              </a:extLst>
            </p:cNvPr>
            <p:cNvSpPr/>
            <p:nvPr/>
          </p:nvSpPr>
          <p:spPr>
            <a:xfrm>
              <a:off x="2053167" y="2649684"/>
              <a:ext cx="327821" cy="190517"/>
            </a:xfrm>
            <a:custGeom>
              <a:avLst/>
              <a:gdLst/>
              <a:ahLst/>
              <a:cxnLst/>
              <a:rect l="l" t="t" r="r" b="b"/>
              <a:pathLst>
                <a:path w="19886" h="11557" extrusionOk="0">
                  <a:moveTo>
                    <a:pt x="555" y="0"/>
                  </a:moveTo>
                  <a:cubicBezTo>
                    <a:pt x="278" y="951"/>
                    <a:pt x="80" y="1941"/>
                    <a:pt x="0" y="2892"/>
                  </a:cubicBezTo>
                  <a:cubicBezTo>
                    <a:pt x="555" y="4041"/>
                    <a:pt x="1189" y="5110"/>
                    <a:pt x="1902" y="6180"/>
                  </a:cubicBezTo>
                  <a:cubicBezTo>
                    <a:pt x="3051" y="7685"/>
                    <a:pt x="4556" y="8953"/>
                    <a:pt x="6220" y="9824"/>
                  </a:cubicBezTo>
                  <a:cubicBezTo>
                    <a:pt x="8226" y="10962"/>
                    <a:pt x="10481" y="11557"/>
                    <a:pt x="12763" y="11557"/>
                  </a:cubicBezTo>
                  <a:cubicBezTo>
                    <a:pt x="13500" y="11557"/>
                    <a:pt x="14239" y="11495"/>
                    <a:pt x="14974" y="11369"/>
                  </a:cubicBezTo>
                  <a:cubicBezTo>
                    <a:pt x="15885" y="11211"/>
                    <a:pt x="16796" y="10973"/>
                    <a:pt x="17707" y="10616"/>
                  </a:cubicBezTo>
                  <a:cubicBezTo>
                    <a:pt x="18420" y="10379"/>
                    <a:pt x="19173" y="10141"/>
                    <a:pt x="19886" y="9824"/>
                  </a:cubicBezTo>
                  <a:cubicBezTo>
                    <a:pt x="19886" y="7249"/>
                    <a:pt x="18183" y="4635"/>
                    <a:pt x="18183" y="4635"/>
                  </a:cubicBezTo>
                  <a:lnTo>
                    <a:pt x="555" y="0"/>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613;p26">
              <a:extLst>
                <a:ext uri="{FF2B5EF4-FFF2-40B4-BE49-F238E27FC236}">
                  <a16:creationId xmlns:a16="http://schemas.microsoft.com/office/drawing/2014/main" id="{2D888898-1445-6FC1-07F1-87D4A351FB5C}"/>
                </a:ext>
              </a:extLst>
            </p:cNvPr>
            <p:cNvSpPr/>
            <p:nvPr/>
          </p:nvSpPr>
          <p:spPr>
            <a:xfrm>
              <a:off x="1984606" y="2002154"/>
              <a:ext cx="677830" cy="798121"/>
            </a:xfrm>
            <a:custGeom>
              <a:avLst/>
              <a:gdLst/>
              <a:ahLst/>
              <a:cxnLst/>
              <a:rect l="l" t="t" r="r" b="b"/>
              <a:pathLst>
                <a:path w="41118" h="48415" extrusionOk="0">
                  <a:moveTo>
                    <a:pt x="21186" y="0"/>
                  </a:moveTo>
                  <a:cubicBezTo>
                    <a:pt x="20964" y="0"/>
                    <a:pt x="20755" y="8"/>
                    <a:pt x="20559" y="24"/>
                  </a:cubicBezTo>
                  <a:cubicBezTo>
                    <a:pt x="20559" y="24"/>
                    <a:pt x="20530" y="24"/>
                    <a:pt x="20475" y="24"/>
                  </a:cubicBezTo>
                  <a:cubicBezTo>
                    <a:pt x="19492" y="24"/>
                    <a:pt x="10143" y="131"/>
                    <a:pt x="6655" y="4144"/>
                  </a:cubicBezTo>
                  <a:cubicBezTo>
                    <a:pt x="2931" y="8422"/>
                    <a:pt x="911" y="16860"/>
                    <a:pt x="475" y="20108"/>
                  </a:cubicBezTo>
                  <a:cubicBezTo>
                    <a:pt x="0" y="23356"/>
                    <a:pt x="119" y="34606"/>
                    <a:pt x="3288" y="39756"/>
                  </a:cubicBezTo>
                  <a:cubicBezTo>
                    <a:pt x="6282" y="44683"/>
                    <a:pt x="11961" y="48414"/>
                    <a:pt x="19526" y="48414"/>
                  </a:cubicBezTo>
                  <a:cubicBezTo>
                    <a:pt x="19866" y="48414"/>
                    <a:pt x="20211" y="48407"/>
                    <a:pt x="20559" y="48391"/>
                  </a:cubicBezTo>
                  <a:cubicBezTo>
                    <a:pt x="28640" y="48074"/>
                    <a:pt x="33790" y="43242"/>
                    <a:pt x="36840" y="37735"/>
                  </a:cubicBezTo>
                  <a:cubicBezTo>
                    <a:pt x="39890" y="32229"/>
                    <a:pt x="40207" y="25376"/>
                    <a:pt x="40642" y="21574"/>
                  </a:cubicBezTo>
                  <a:cubicBezTo>
                    <a:pt x="41118" y="17771"/>
                    <a:pt x="40761" y="12027"/>
                    <a:pt x="38068" y="7630"/>
                  </a:cubicBezTo>
                  <a:cubicBezTo>
                    <a:pt x="35498" y="3472"/>
                    <a:pt x="25787" y="0"/>
                    <a:pt x="2118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614;p26">
              <a:extLst>
                <a:ext uri="{FF2B5EF4-FFF2-40B4-BE49-F238E27FC236}">
                  <a16:creationId xmlns:a16="http://schemas.microsoft.com/office/drawing/2014/main" id="{7C240808-ACBF-5561-F061-FEB6AE725334}"/>
                </a:ext>
              </a:extLst>
            </p:cNvPr>
            <p:cNvSpPr/>
            <p:nvPr/>
          </p:nvSpPr>
          <p:spPr>
            <a:xfrm>
              <a:off x="2284336" y="2343558"/>
              <a:ext cx="101234" cy="222201"/>
            </a:xfrm>
            <a:custGeom>
              <a:avLst/>
              <a:gdLst/>
              <a:ahLst/>
              <a:cxnLst/>
              <a:rect l="l" t="t" r="r" b="b"/>
              <a:pathLst>
                <a:path w="6141" h="13479" extrusionOk="0">
                  <a:moveTo>
                    <a:pt x="1625" y="1"/>
                  </a:moveTo>
                  <a:cubicBezTo>
                    <a:pt x="1523" y="1"/>
                    <a:pt x="1420" y="57"/>
                    <a:pt x="1387" y="190"/>
                  </a:cubicBezTo>
                  <a:cubicBezTo>
                    <a:pt x="951" y="2052"/>
                    <a:pt x="634" y="3914"/>
                    <a:pt x="476" y="5815"/>
                  </a:cubicBezTo>
                  <a:cubicBezTo>
                    <a:pt x="396" y="7003"/>
                    <a:pt x="0" y="8984"/>
                    <a:pt x="1228" y="9737"/>
                  </a:cubicBezTo>
                  <a:cubicBezTo>
                    <a:pt x="1589" y="9931"/>
                    <a:pt x="2007" y="10028"/>
                    <a:pt x="2430" y="10028"/>
                  </a:cubicBezTo>
                  <a:cubicBezTo>
                    <a:pt x="2611" y="10028"/>
                    <a:pt x="2793" y="10010"/>
                    <a:pt x="2971" y="9974"/>
                  </a:cubicBezTo>
                  <a:cubicBezTo>
                    <a:pt x="3328" y="9935"/>
                    <a:pt x="3684" y="9816"/>
                    <a:pt x="4041" y="9737"/>
                  </a:cubicBezTo>
                  <a:cubicBezTo>
                    <a:pt x="4196" y="9679"/>
                    <a:pt x="4521" y="9573"/>
                    <a:pt x="4790" y="9573"/>
                  </a:cubicBezTo>
                  <a:cubicBezTo>
                    <a:pt x="5071" y="9573"/>
                    <a:pt x="5291" y="9688"/>
                    <a:pt x="5189" y="10093"/>
                  </a:cubicBezTo>
                  <a:cubicBezTo>
                    <a:pt x="4912" y="10886"/>
                    <a:pt x="4397" y="11559"/>
                    <a:pt x="3684" y="12034"/>
                  </a:cubicBezTo>
                  <a:cubicBezTo>
                    <a:pt x="3328" y="12272"/>
                    <a:pt x="2971" y="12510"/>
                    <a:pt x="2575" y="12668"/>
                  </a:cubicBezTo>
                  <a:cubicBezTo>
                    <a:pt x="2219" y="12787"/>
                    <a:pt x="1902" y="12906"/>
                    <a:pt x="1585" y="13104"/>
                  </a:cubicBezTo>
                  <a:cubicBezTo>
                    <a:pt x="1466" y="13183"/>
                    <a:pt x="1505" y="13421"/>
                    <a:pt x="1664" y="13460"/>
                  </a:cubicBezTo>
                  <a:cubicBezTo>
                    <a:pt x="1732" y="13473"/>
                    <a:pt x="1801" y="13479"/>
                    <a:pt x="1871" y="13479"/>
                  </a:cubicBezTo>
                  <a:cubicBezTo>
                    <a:pt x="2456" y="13479"/>
                    <a:pt x="3105" y="13066"/>
                    <a:pt x="3565" y="12747"/>
                  </a:cubicBezTo>
                  <a:cubicBezTo>
                    <a:pt x="4239" y="12351"/>
                    <a:pt x="4833" y="11797"/>
                    <a:pt x="5308" y="11202"/>
                  </a:cubicBezTo>
                  <a:cubicBezTo>
                    <a:pt x="5665" y="10687"/>
                    <a:pt x="6140" y="10172"/>
                    <a:pt x="5942" y="9539"/>
                  </a:cubicBezTo>
                  <a:cubicBezTo>
                    <a:pt x="5792" y="9028"/>
                    <a:pt x="5368" y="8859"/>
                    <a:pt x="4930" y="8859"/>
                  </a:cubicBezTo>
                  <a:cubicBezTo>
                    <a:pt x="4791" y="8859"/>
                    <a:pt x="4650" y="8876"/>
                    <a:pt x="4516" y="8905"/>
                  </a:cubicBezTo>
                  <a:cubicBezTo>
                    <a:pt x="3892" y="8994"/>
                    <a:pt x="3135" y="9373"/>
                    <a:pt x="2444" y="9373"/>
                  </a:cubicBezTo>
                  <a:cubicBezTo>
                    <a:pt x="2214" y="9373"/>
                    <a:pt x="1991" y="9331"/>
                    <a:pt x="1783" y="9222"/>
                  </a:cubicBezTo>
                  <a:cubicBezTo>
                    <a:pt x="951" y="8786"/>
                    <a:pt x="1109" y="7439"/>
                    <a:pt x="1149" y="6647"/>
                  </a:cubicBezTo>
                  <a:cubicBezTo>
                    <a:pt x="1268" y="4508"/>
                    <a:pt x="1505" y="2369"/>
                    <a:pt x="1862" y="269"/>
                  </a:cubicBezTo>
                  <a:cubicBezTo>
                    <a:pt x="1908" y="108"/>
                    <a:pt x="1767" y="1"/>
                    <a:pt x="1625"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615;p26">
              <a:extLst>
                <a:ext uri="{FF2B5EF4-FFF2-40B4-BE49-F238E27FC236}">
                  <a16:creationId xmlns:a16="http://schemas.microsoft.com/office/drawing/2014/main" id="{7555AE6F-4BB1-8F37-1EF1-19575FB68B9A}"/>
                </a:ext>
              </a:extLst>
            </p:cNvPr>
            <p:cNvSpPr/>
            <p:nvPr/>
          </p:nvSpPr>
          <p:spPr>
            <a:xfrm>
              <a:off x="1990475" y="1967271"/>
              <a:ext cx="702657" cy="509386"/>
            </a:xfrm>
            <a:custGeom>
              <a:avLst/>
              <a:gdLst/>
              <a:ahLst/>
              <a:cxnLst/>
              <a:rect l="l" t="t" r="r" b="b"/>
              <a:pathLst>
                <a:path w="42624" h="30900" extrusionOk="0">
                  <a:moveTo>
                    <a:pt x="19250" y="0"/>
                  </a:moveTo>
                  <a:cubicBezTo>
                    <a:pt x="12963" y="0"/>
                    <a:pt x="7731" y="2891"/>
                    <a:pt x="4596" y="7369"/>
                  </a:cubicBezTo>
                  <a:cubicBezTo>
                    <a:pt x="1347" y="11925"/>
                    <a:pt x="1" y="23214"/>
                    <a:pt x="1" y="23214"/>
                  </a:cubicBezTo>
                  <a:cubicBezTo>
                    <a:pt x="1" y="23214"/>
                    <a:pt x="2972" y="18065"/>
                    <a:pt x="4952" y="13549"/>
                  </a:cubicBezTo>
                  <a:cubicBezTo>
                    <a:pt x="6893" y="9073"/>
                    <a:pt x="6854" y="6617"/>
                    <a:pt x="8319" y="5468"/>
                  </a:cubicBezTo>
                  <a:cubicBezTo>
                    <a:pt x="8740" y="5127"/>
                    <a:pt x="9194" y="4971"/>
                    <a:pt x="9690" y="4971"/>
                  </a:cubicBezTo>
                  <a:cubicBezTo>
                    <a:pt x="11152" y="4971"/>
                    <a:pt x="12974" y="6327"/>
                    <a:pt x="15370" y="8280"/>
                  </a:cubicBezTo>
                  <a:cubicBezTo>
                    <a:pt x="17852" y="10278"/>
                    <a:pt x="20497" y="11975"/>
                    <a:pt x="23744" y="11975"/>
                  </a:cubicBezTo>
                  <a:cubicBezTo>
                    <a:pt x="24747" y="11975"/>
                    <a:pt x="25807" y="11814"/>
                    <a:pt x="26937" y="11449"/>
                  </a:cubicBezTo>
                  <a:cubicBezTo>
                    <a:pt x="30585" y="10243"/>
                    <a:pt x="32765" y="8234"/>
                    <a:pt x="34489" y="8234"/>
                  </a:cubicBezTo>
                  <a:cubicBezTo>
                    <a:pt x="35030" y="8234"/>
                    <a:pt x="35526" y="8432"/>
                    <a:pt x="36008" y="8914"/>
                  </a:cubicBezTo>
                  <a:cubicBezTo>
                    <a:pt x="38029" y="10934"/>
                    <a:pt x="36523" y="14618"/>
                    <a:pt x="37117" y="19689"/>
                  </a:cubicBezTo>
                  <a:cubicBezTo>
                    <a:pt x="37712" y="24799"/>
                    <a:pt x="38187" y="26898"/>
                    <a:pt x="38544" y="28007"/>
                  </a:cubicBezTo>
                  <a:lnTo>
                    <a:pt x="39534" y="30899"/>
                  </a:lnTo>
                  <a:cubicBezTo>
                    <a:pt x="39534" y="30899"/>
                    <a:pt x="42624" y="20758"/>
                    <a:pt x="39771" y="12836"/>
                  </a:cubicBezTo>
                  <a:cubicBezTo>
                    <a:pt x="36919" y="4913"/>
                    <a:pt x="29710" y="1269"/>
                    <a:pt x="22144" y="199"/>
                  </a:cubicBezTo>
                  <a:cubicBezTo>
                    <a:pt x="21158" y="65"/>
                    <a:pt x="20192" y="0"/>
                    <a:pt x="1925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616;p26">
              <a:extLst>
                <a:ext uri="{FF2B5EF4-FFF2-40B4-BE49-F238E27FC236}">
                  <a16:creationId xmlns:a16="http://schemas.microsoft.com/office/drawing/2014/main" id="{DFAB25C2-8AEF-586D-70E4-0BF0AF847591}"/>
                </a:ext>
              </a:extLst>
            </p:cNvPr>
            <p:cNvSpPr/>
            <p:nvPr/>
          </p:nvSpPr>
          <p:spPr>
            <a:xfrm>
              <a:off x="2091033" y="2360768"/>
              <a:ext cx="156096" cy="127891"/>
            </a:xfrm>
            <a:custGeom>
              <a:avLst/>
              <a:gdLst/>
              <a:ahLst/>
              <a:cxnLst/>
              <a:rect l="l" t="t" r="r" b="b"/>
              <a:pathLst>
                <a:path w="9469" h="7758" extrusionOk="0">
                  <a:moveTo>
                    <a:pt x="8701" y="1"/>
                  </a:moveTo>
                  <a:cubicBezTo>
                    <a:pt x="8562" y="1"/>
                    <a:pt x="8435" y="74"/>
                    <a:pt x="8399" y="255"/>
                  </a:cubicBezTo>
                  <a:cubicBezTo>
                    <a:pt x="8359" y="612"/>
                    <a:pt x="8201" y="889"/>
                    <a:pt x="8121" y="1246"/>
                  </a:cubicBezTo>
                  <a:cubicBezTo>
                    <a:pt x="8082" y="1602"/>
                    <a:pt x="8042" y="1919"/>
                    <a:pt x="7963" y="2236"/>
                  </a:cubicBezTo>
                  <a:cubicBezTo>
                    <a:pt x="7844" y="2830"/>
                    <a:pt x="7646" y="3345"/>
                    <a:pt x="7369" y="3860"/>
                  </a:cubicBezTo>
                  <a:cubicBezTo>
                    <a:pt x="6973" y="4811"/>
                    <a:pt x="6180" y="5524"/>
                    <a:pt x="5230" y="5841"/>
                  </a:cubicBezTo>
                  <a:cubicBezTo>
                    <a:pt x="4978" y="5911"/>
                    <a:pt x="4720" y="5946"/>
                    <a:pt x="4464" y="5946"/>
                  </a:cubicBezTo>
                  <a:cubicBezTo>
                    <a:pt x="3715" y="5946"/>
                    <a:pt x="2978" y="5649"/>
                    <a:pt x="2417" y="5088"/>
                  </a:cubicBezTo>
                  <a:cubicBezTo>
                    <a:pt x="2100" y="4732"/>
                    <a:pt x="1784" y="4296"/>
                    <a:pt x="1546" y="3860"/>
                  </a:cubicBezTo>
                  <a:cubicBezTo>
                    <a:pt x="1348" y="3424"/>
                    <a:pt x="1189" y="2791"/>
                    <a:pt x="754" y="2513"/>
                  </a:cubicBezTo>
                  <a:cubicBezTo>
                    <a:pt x="708" y="2483"/>
                    <a:pt x="663" y="2470"/>
                    <a:pt x="617" y="2470"/>
                  </a:cubicBezTo>
                  <a:cubicBezTo>
                    <a:pt x="544" y="2470"/>
                    <a:pt x="471" y="2504"/>
                    <a:pt x="397" y="2553"/>
                  </a:cubicBezTo>
                  <a:cubicBezTo>
                    <a:pt x="1" y="2870"/>
                    <a:pt x="41" y="3583"/>
                    <a:pt x="120" y="4018"/>
                  </a:cubicBezTo>
                  <a:cubicBezTo>
                    <a:pt x="239" y="4573"/>
                    <a:pt x="437" y="5088"/>
                    <a:pt x="754" y="5524"/>
                  </a:cubicBezTo>
                  <a:cubicBezTo>
                    <a:pt x="1427" y="6554"/>
                    <a:pt x="2457" y="7306"/>
                    <a:pt x="3606" y="7663"/>
                  </a:cubicBezTo>
                  <a:cubicBezTo>
                    <a:pt x="3891" y="7727"/>
                    <a:pt x="4172" y="7757"/>
                    <a:pt x="4447" y="7757"/>
                  </a:cubicBezTo>
                  <a:cubicBezTo>
                    <a:pt x="6380" y="7757"/>
                    <a:pt x="8002" y="6253"/>
                    <a:pt x="8835" y="4415"/>
                  </a:cubicBezTo>
                  <a:cubicBezTo>
                    <a:pt x="9112" y="3820"/>
                    <a:pt x="9270" y="3147"/>
                    <a:pt x="9389" y="2474"/>
                  </a:cubicBezTo>
                  <a:cubicBezTo>
                    <a:pt x="9429" y="2077"/>
                    <a:pt x="9468" y="1721"/>
                    <a:pt x="9429" y="1325"/>
                  </a:cubicBezTo>
                  <a:cubicBezTo>
                    <a:pt x="9389" y="968"/>
                    <a:pt x="9270" y="612"/>
                    <a:pt x="9112" y="255"/>
                  </a:cubicBezTo>
                  <a:cubicBezTo>
                    <a:pt x="9047" y="105"/>
                    <a:pt x="8866" y="1"/>
                    <a:pt x="8701"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617;p26">
              <a:extLst>
                <a:ext uri="{FF2B5EF4-FFF2-40B4-BE49-F238E27FC236}">
                  <a16:creationId xmlns:a16="http://schemas.microsoft.com/office/drawing/2014/main" id="{C4019752-A257-641A-B2EA-B5CF43F7B74B}"/>
                </a:ext>
              </a:extLst>
            </p:cNvPr>
            <p:cNvSpPr/>
            <p:nvPr/>
          </p:nvSpPr>
          <p:spPr>
            <a:xfrm>
              <a:off x="2387499" y="2392865"/>
              <a:ext cx="139776" cy="139727"/>
            </a:xfrm>
            <a:custGeom>
              <a:avLst/>
              <a:gdLst/>
              <a:ahLst/>
              <a:cxnLst/>
              <a:rect l="l" t="t" r="r" b="b"/>
              <a:pathLst>
                <a:path w="8479" h="8476" extrusionOk="0">
                  <a:moveTo>
                    <a:pt x="1458" y="0"/>
                  </a:moveTo>
                  <a:cubicBezTo>
                    <a:pt x="1390" y="0"/>
                    <a:pt x="1322" y="27"/>
                    <a:pt x="1269" y="91"/>
                  </a:cubicBezTo>
                  <a:lnTo>
                    <a:pt x="1308" y="91"/>
                  </a:lnTo>
                  <a:cubicBezTo>
                    <a:pt x="912" y="487"/>
                    <a:pt x="635" y="962"/>
                    <a:pt x="397" y="1477"/>
                  </a:cubicBezTo>
                  <a:cubicBezTo>
                    <a:pt x="199" y="2032"/>
                    <a:pt x="80" y="2626"/>
                    <a:pt x="41" y="3260"/>
                  </a:cubicBezTo>
                  <a:cubicBezTo>
                    <a:pt x="1" y="4488"/>
                    <a:pt x="318" y="5676"/>
                    <a:pt x="912" y="6785"/>
                  </a:cubicBezTo>
                  <a:cubicBezTo>
                    <a:pt x="1613" y="7979"/>
                    <a:pt x="2909" y="8476"/>
                    <a:pt x="4254" y="8476"/>
                  </a:cubicBezTo>
                  <a:cubicBezTo>
                    <a:pt x="4962" y="8476"/>
                    <a:pt x="5683" y="8338"/>
                    <a:pt x="6339" y="8093"/>
                  </a:cubicBezTo>
                  <a:cubicBezTo>
                    <a:pt x="6854" y="7895"/>
                    <a:pt x="7329" y="7578"/>
                    <a:pt x="7725" y="7181"/>
                  </a:cubicBezTo>
                  <a:cubicBezTo>
                    <a:pt x="8082" y="6746"/>
                    <a:pt x="8478" y="6072"/>
                    <a:pt x="8201" y="5557"/>
                  </a:cubicBezTo>
                  <a:cubicBezTo>
                    <a:pt x="8138" y="5369"/>
                    <a:pt x="7976" y="5256"/>
                    <a:pt x="7813" y="5256"/>
                  </a:cubicBezTo>
                  <a:cubicBezTo>
                    <a:pt x="7770" y="5256"/>
                    <a:pt x="7727" y="5264"/>
                    <a:pt x="7686" y="5280"/>
                  </a:cubicBezTo>
                  <a:cubicBezTo>
                    <a:pt x="7369" y="5399"/>
                    <a:pt x="7052" y="5637"/>
                    <a:pt x="6814" y="5874"/>
                  </a:cubicBezTo>
                  <a:cubicBezTo>
                    <a:pt x="6656" y="5993"/>
                    <a:pt x="6497" y="6112"/>
                    <a:pt x="6339" y="6191"/>
                  </a:cubicBezTo>
                  <a:lnTo>
                    <a:pt x="6101" y="6310"/>
                  </a:lnTo>
                  <a:cubicBezTo>
                    <a:pt x="6101" y="6310"/>
                    <a:pt x="6062" y="6350"/>
                    <a:pt x="6022" y="6350"/>
                  </a:cubicBezTo>
                  <a:cubicBezTo>
                    <a:pt x="6048" y="6336"/>
                    <a:pt x="6057" y="6332"/>
                    <a:pt x="6056" y="6332"/>
                  </a:cubicBezTo>
                  <a:lnTo>
                    <a:pt x="6056" y="6332"/>
                  </a:lnTo>
                  <a:cubicBezTo>
                    <a:pt x="6053" y="6332"/>
                    <a:pt x="6009" y="6350"/>
                    <a:pt x="5982" y="6350"/>
                  </a:cubicBezTo>
                  <a:cubicBezTo>
                    <a:pt x="5824" y="6429"/>
                    <a:pt x="5666" y="6468"/>
                    <a:pt x="5467" y="6508"/>
                  </a:cubicBezTo>
                  <a:lnTo>
                    <a:pt x="5349" y="6548"/>
                  </a:lnTo>
                  <a:cubicBezTo>
                    <a:pt x="5230" y="6548"/>
                    <a:pt x="5151" y="6587"/>
                    <a:pt x="5071" y="6587"/>
                  </a:cubicBezTo>
                  <a:lnTo>
                    <a:pt x="4398" y="6587"/>
                  </a:lnTo>
                  <a:lnTo>
                    <a:pt x="4121" y="6508"/>
                  </a:lnTo>
                  <a:cubicBezTo>
                    <a:pt x="3923" y="6468"/>
                    <a:pt x="3764" y="6429"/>
                    <a:pt x="3566" y="6389"/>
                  </a:cubicBezTo>
                  <a:lnTo>
                    <a:pt x="3447" y="6350"/>
                  </a:lnTo>
                  <a:lnTo>
                    <a:pt x="3170" y="6231"/>
                  </a:lnTo>
                  <a:cubicBezTo>
                    <a:pt x="2853" y="6033"/>
                    <a:pt x="2536" y="5795"/>
                    <a:pt x="2259" y="5518"/>
                  </a:cubicBezTo>
                  <a:cubicBezTo>
                    <a:pt x="1744" y="4963"/>
                    <a:pt x="1467" y="4290"/>
                    <a:pt x="1387" y="3537"/>
                  </a:cubicBezTo>
                  <a:cubicBezTo>
                    <a:pt x="1308" y="3022"/>
                    <a:pt x="1308" y="2468"/>
                    <a:pt x="1308" y="1953"/>
                  </a:cubicBezTo>
                  <a:cubicBezTo>
                    <a:pt x="1308" y="1398"/>
                    <a:pt x="1427" y="883"/>
                    <a:pt x="1704" y="368"/>
                  </a:cubicBezTo>
                  <a:cubicBezTo>
                    <a:pt x="1820" y="195"/>
                    <a:pt x="1640" y="0"/>
                    <a:pt x="1458"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618;p26">
              <a:extLst>
                <a:ext uri="{FF2B5EF4-FFF2-40B4-BE49-F238E27FC236}">
                  <a16:creationId xmlns:a16="http://schemas.microsoft.com/office/drawing/2014/main" id="{B7F8796D-17EA-E131-2C7F-F8E370EE0385}"/>
                </a:ext>
              </a:extLst>
            </p:cNvPr>
            <p:cNvSpPr/>
            <p:nvPr/>
          </p:nvSpPr>
          <p:spPr>
            <a:xfrm>
              <a:off x="2102325" y="2326760"/>
              <a:ext cx="155899" cy="128649"/>
            </a:xfrm>
            <a:custGeom>
              <a:avLst/>
              <a:gdLst/>
              <a:ahLst/>
              <a:cxnLst/>
              <a:rect l="l" t="t" r="r" b="b"/>
              <a:pathLst>
                <a:path w="9457" h="7804" extrusionOk="0">
                  <a:moveTo>
                    <a:pt x="4526" y="0"/>
                  </a:moveTo>
                  <a:cubicBezTo>
                    <a:pt x="433" y="0"/>
                    <a:pt x="1" y="6239"/>
                    <a:pt x="2762" y="7428"/>
                  </a:cubicBezTo>
                  <a:cubicBezTo>
                    <a:pt x="3361" y="7690"/>
                    <a:pt x="3918" y="7804"/>
                    <a:pt x="4428" y="7804"/>
                  </a:cubicBezTo>
                  <a:cubicBezTo>
                    <a:pt x="6316" y="7804"/>
                    <a:pt x="7560" y="6240"/>
                    <a:pt x="7872" y="4774"/>
                  </a:cubicBezTo>
                  <a:cubicBezTo>
                    <a:pt x="7872" y="4774"/>
                    <a:pt x="9457" y="417"/>
                    <a:pt x="4941" y="21"/>
                  </a:cubicBezTo>
                  <a:cubicBezTo>
                    <a:pt x="4799" y="7"/>
                    <a:pt x="4660" y="0"/>
                    <a:pt x="4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619;p26">
              <a:extLst>
                <a:ext uri="{FF2B5EF4-FFF2-40B4-BE49-F238E27FC236}">
                  <a16:creationId xmlns:a16="http://schemas.microsoft.com/office/drawing/2014/main" id="{C448BB55-5E7D-DE4B-55EA-5F704C2FE59C}"/>
                </a:ext>
              </a:extLst>
            </p:cNvPr>
            <p:cNvSpPr/>
            <p:nvPr/>
          </p:nvSpPr>
          <p:spPr>
            <a:xfrm>
              <a:off x="2151204" y="2372621"/>
              <a:ext cx="76326" cy="80711"/>
            </a:xfrm>
            <a:custGeom>
              <a:avLst/>
              <a:gdLst/>
              <a:ahLst/>
              <a:cxnLst/>
              <a:rect l="l" t="t" r="r" b="b"/>
              <a:pathLst>
                <a:path w="4630" h="4896" extrusionOk="0">
                  <a:moveTo>
                    <a:pt x="2114" y="1"/>
                  </a:moveTo>
                  <a:cubicBezTo>
                    <a:pt x="987" y="1"/>
                    <a:pt x="169" y="1147"/>
                    <a:pt x="75" y="2468"/>
                  </a:cubicBezTo>
                  <a:cubicBezTo>
                    <a:pt x="0" y="4064"/>
                    <a:pt x="866" y="4895"/>
                    <a:pt x="1790" y="4895"/>
                  </a:cubicBezTo>
                  <a:cubicBezTo>
                    <a:pt x="1852" y="4895"/>
                    <a:pt x="1914" y="4891"/>
                    <a:pt x="1976" y="4884"/>
                  </a:cubicBezTo>
                  <a:cubicBezTo>
                    <a:pt x="2808" y="4805"/>
                    <a:pt x="3560" y="4250"/>
                    <a:pt x="3917" y="3458"/>
                  </a:cubicBezTo>
                  <a:cubicBezTo>
                    <a:pt x="3917" y="3458"/>
                    <a:pt x="4630" y="1121"/>
                    <a:pt x="3045" y="249"/>
                  </a:cubicBezTo>
                  <a:cubicBezTo>
                    <a:pt x="2719" y="78"/>
                    <a:pt x="2406" y="1"/>
                    <a:pt x="21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620;p26">
              <a:extLst>
                <a:ext uri="{FF2B5EF4-FFF2-40B4-BE49-F238E27FC236}">
                  <a16:creationId xmlns:a16="http://schemas.microsoft.com/office/drawing/2014/main" id="{3C89841F-5D0E-71D5-5F34-CF045EF50BC9}"/>
                </a:ext>
              </a:extLst>
            </p:cNvPr>
            <p:cNvSpPr/>
            <p:nvPr/>
          </p:nvSpPr>
          <p:spPr>
            <a:xfrm>
              <a:off x="2391423" y="2373511"/>
              <a:ext cx="127709" cy="123061"/>
            </a:xfrm>
            <a:custGeom>
              <a:avLst/>
              <a:gdLst/>
              <a:ahLst/>
              <a:cxnLst/>
              <a:rect l="l" t="t" r="r" b="b"/>
              <a:pathLst>
                <a:path w="7747" h="7465" extrusionOk="0">
                  <a:moveTo>
                    <a:pt x="3613" y="1"/>
                  </a:moveTo>
                  <a:cubicBezTo>
                    <a:pt x="2692" y="1"/>
                    <a:pt x="1836" y="363"/>
                    <a:pt x="1387" y="1106"/>
                  </a:cubicBezTo>
                  <a:cubicBezTo>
                    <a:pt x="1" y="3364"/>
                    <a:pt x="238" y="5900"/>
                    <a:pt x="2694" y="7128"/>
                  </a:cubicBezTo>
                  <a:cubicBezTo>
                    <a:pt x="3159" y="7363"/>
                    <a:pt x="3598" y="7465"/>
                    <a:pt x="4007" y="7465"/>
                  </a:cubicBezTo>
                  <a:cubicBezTo>
                    <a:pt x="5726" y="7465"/>
                    <a:pt x="6907" y="5673"/>
                    <a:pt x="7131" y="4553"/>
                  </a:cubicBezTo>
                  <a:cubicBezTo>
                    <a:pt x="7747" y="1579"/>
                    <a:pt x="5537" y="1"/>
                    <a:pt x="36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621;p26">
              <a:extLst>
                <a:ext uri="{FF2B5EF4-FFF2-40B4-BE49-F238E27FC236}">
                  <a16:creationId xmlns:a16="http://schemas.microsoft.com/office/drawing/2014/main" id="{DA7B2281-4F3A-4075-F2AE-05459E0D145D}"/>
                </a:ext>
              </a:extLst>
            </p:cNvPr>
            <p:cNvSpPr/>
            <p:nvPr/>
          </p:nvSpPr>
          <p:spPr>
            <a:xfrm>
              <a:off x="2414931" y="2416224"/>
              <a:ext cx="60104" cy="73490"/>
            </a:xfrm>
            <a:custGeom>
              <a:avLst/>
              <a:gdLst/>
              <a:ahLst/>
              <a:cxnLst/>
              <a:rect l="l" t="t" r="r" b="b"/>
              <a:pathLst>
                <a:path w="3646" h="4458" extrusionOk="0">
                  <a:moveTo>
                    <a:pt x="1954" y="0"/>
                  </a:moveTo>
                  <a:cubicBezTo>
                    <a:pt x="1682" y="0"/>
                    <a:pt x="1406" y="69"/>
                    <a:pt x="1149" y="219"/>
                  </a:cubicBezTo>
                  <a:cubicBezTo>
                    <a:pt x="714" y="496"/>
                    <a:pt x="357" y="932"/>
                    <a:pt x="199" y="1407"/>
                  </a:cubicBezTo>
                  <a:cubicBezTo>
                    <a:pt x="40" y="1843"/>
                    <a:pt x="1" y="2279"/>
                    <a:pt x="80" y="2714"/>
                  </a:cubicBezTo>
                  <a:cubicBezTo>
                    <a:pt x="120" y="3150"/>
                    <a:pt x="318" y="3546"/>
                    <a:pt x="635" y="3863"/>
                  </a:cubicBezTo>
                  <a:cubicBezTo>
                    <a:pt x="951" y="4259"/>
                    <a:pt x="1466" y="4457"/>
                    <a:pt x="1981" y="4457"/>
                  </a:cubicBezTo>
                  <a:cubicBezTo>
                    <a:pt x="2496" y="4378"/>
                    <a:pt x="2972" y="4022"/>
                    <a:pt x="3249" y="3586"/>
                  </a:cubicBezTo>
                  <a:cubicBezTo>
                    <a:pt x="3487" y="3110"/>
                    <a:pt x="3605" y="2595"/>
                    <a:pt x="3645" y="2081"/>
                  </a:cubicBezTo>
                  <a:cubicBezTo>
                    <a:pt x="3645" y="1803"/>
                    <a:pt x="3645" y="1566"/>
                    <a:pt x="3605" y="1288"/>
                  </a:cubicBezTo>
                  <a:cubicBezTo>
                    <a:pt x="3403" y="507"/>
                    <a:pt x="2693" y="0"/>
                    <a:pt x="19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622;p26">
              <a:extLst>
                <a:ext uri="{FF2B5EF4-FFF2-40B4-BE49-F238E27FC236}">
                  <a16:creationId xmlns:a16="http://schemas.microsoft.com/office/drawing/2014/main" id="{D96D40C8-D98A-3151-544D-1C20918F132A}"/>
                </a:ext>
              </a:extLst>
            </p:cNvPr>
            <p:cNvSpPr/>
            <p:nvPr/>
          </p:nvSpPr>
          <p:spPr>
            <a:xfrm>
              <a:off x="2158951" y="2558918"/>
              <a:ext cx="188737" cy="102784"/>
            </a:xfrm>
            <a:custGeom>
              <a:avLst/>
              <a:gdLst/>
              <a:ahLst/>
              <a:cxnLst/>
              <a:rect l="l" t="t" r="r" b="b"/>
              <a:pathLst>
                <a:path w="11449" h="6235" extrusionOk="0">
                  <a:moveTo>
                    <a:pt x="674" y="0"/>
                  </a:moveTo>
                  <a:cubicBezTo>
                    <a:pt x="1" y="0"/>
                    <a:pt x="40" y="951"/>
                    <a:pt x="674" y="991"/>
                  </a:cubicBezTo>
                  <a:lnTo>
                    <a:pt x="674" y="1030"/>
                  </a:lnTo>
                  <a:cubicBezTo>
                    <a:pt x="2615" y="1268"/>
                    <a:pt x="4477" y="1902"/>
                    <a:pt x="6180" y="2892"/>
                  </a:cubicBezTo>
                  <a:cubicBezTo>
                    <a:pt x="7012" y="3328"/>
                    <a:pt x="7804" y="3843"/>
                    <a:pt x="8517" y="4437"/>
                  </a:cubicBezTo>
                  <a:cubicBezTo>
                    <a:pt x="8913" y="4754"/>
                    <a:pt x="9270" y="5071"/>
                    <a:pt x="9626" y="5388"/>
                  </a:cubicBezTo>
                  <a:cubicBezTo>
                    <a:pt x="9983" y="5704"/>
                    <a:pt x="10379" y="6140"/>
                    <a:pt x="10854" y="6219"/>
                  </a:cubicBezTo>
                  <a:cubicBezTo>
                    <a:pt x="10896" y="6230"/>
                    <a:pt x="10938" y="6235"/>
                    <a:pt x="10978" y="6235"/>
                  </a:cubicBezTo>
                  <a:cubicBezTo>
                    <a:pt x="11240" y="6235"/>
                    <a:pt x="11449" y="6024"/>
                    <a:pt x="11449" y="5784"/>
                  </a:cubicBezTo>
                  <a:cubicBezTo>
                    <a:pt x="11409" y="5229"/>
                    <a:pt x="11132" y="4754"/>
                    <a:pt x="10736" y="4397"/>
                  </a:cubicBezTo>
                  <a:cubicBezTo>
                    <a:pt x="10379" y="4001"/>
                    <a:pt x="9983" y="3605"/>
                    <a:pt x="9547" y="3288"/>
                  </a:cubicBezTo>
                  <a:cubicBezTo>
                    <a:pt x="8715" y="2615"/>
                    <a:pt x="7844" y="2020"/>
                    <a:pt x="6893" y="1505"/>
                  </a:cubicBezTo>
                  <a:cubicBezTo>
                    <a:pt x="4952" y="555"/>
                    <a:pt x="2813" y="40"/>
                    <a:pt x="674"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623;p26">
              <a:extLst>
                <a:ext uri="{FF2B5EF4-FFF2-40B4-BE49-F238E27FC236}">
                  <a16:creationId xmlns:a16="http://schemas.microsoft.com/office/drawing/2014/main" id="{98890600-6BA9-A387-CC99-A39E001F6BA2}"/>
                </a:ext>
              </a:extLst>
            </p:cNvPr>
            <p:cNvSpPr/>
            <p:nvPr/>
          </p:nvSpPr>
          <p:spPr>
            <a:xfrm>
              <a:off x="1907539" y="2198226"/>
              <a:ext cx="42910" cy="315457"/>
            </a:xfrm>
            <a:custGeom>
              <a:avLst/>
              <a:gdLst/>
              <a:ahLst/>
              <a:cxnLst/>
              <a:rect l="l" t="t" r="r" b="b"/>
              <a:pathLst>
                <a:path w="2603" h="19136" extrusionOk="0">
                  <a:moveTo>
                    <a:pt x="2232" y="1"/>
                  </a:moveTo>
                  <a:cubicBezTo>
                    <a:pt x="2140" y="1"/>
                    <a:pt x="2048" y="41"/>
                    <a:pt x="1981" y="133"/>
                  </a:cubicBezTo>
                  <a:lnTo>
                    <a:pt x="2021" y="133"/>
                  </a:lnTo>
                  <a:cubicBezTo>
                    <a:pt x="1229" y="1559"/>
                    <a:pt x="714" y="3104"/>
                    <a:pt x="476" y="4688"/>
                  </a:cubicBezTo>
                  <a:cubicBezTo>
                    <a:pt x="159" y="6273"/>
                    <a:pt x="1" y="7857"/>
                    <a:pt x="40" y="9442"/>
                  </a:cubicBezTo>
                  <a:cubicBezTo>
                    <a:pt x="40" y="11066"/>
                    <a:pt x="199" y="12730"/>
                    <a:pt x="357" y="14354"/>
                  </a:cubicBezTo>
                  <a:cubicBezTo>
                    <a:pt x="437" y="15106"/>
                    <a:pt x="516" y="15859"/>
                    <a:pt x="674" y="16612"/>
                  </a:cubicBezTo>
                  <a:cubicBezTo>
                    <a:pt x="754" y="17404"/>
                    <a:pt x="912" y="18236"/>
                    <a:pt x="1229" y="18988"/>
                  </a:cubicBezTo>
                  <a:cubicBezTo>
                    <a:pt x="1274" y="19093"/>
                    <a:pt x="1352" y="19135"/>
                    <a:pt x="1432" y="19135"/>
                  </a:cubicBezTo>
                  <a:cubicBezTo>
                    <a:pt x="1565" y="19135"/>
                    <a:pt x="1704" y="19018"/>
                    <a:pt x="1704" y="18870"/>
                  </a:cubicBezTo>
                  <a:cubicBezTo>
                    <a:pt x="1665" y="18117"/>
                    <a:pt x="1506" y="17364"/>
                    <a:pt x="1348" y="16651"/>
                  </a:cubicBezTo>
                  <a:cubicBezTo>
                    <a:pt x="1189" y="15859"/>
                    <a:pt x="1070" y="15146"/>
                    <a:pt x="952" y="14354"/>
                  </a:cubicBezTo>
                  <a:cubicBezTo>
                    <a:pt x="754" y="12769"/>
                    <a:pt x="674" y="11145"/>
                    <a:pt x="754" y="9561"/>
                  </a:cubicBezTo>
                  <a:cubicBezTo>
                    <a:pt x="793" y="8016"/>
                    <a:pt x="991" y="6471"/>
                    <a:pt x="1268" y="4926"/>
                  </a:cubicBezTo>
                  <a:cubicBezTo>
                    <a:pt x="1585" y="3381"/>
                    <a:pt x="2140" y="1916"/>
                    <a:pt x="2576" y="371"/>
                  </a:cubicBezTo>
                  <a:cubicBezTo>
                    <a:pt x="2602" y="159"/>
                    <a:pt x="2417" y="1"/>
                    <a:pt x="2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624;p26">
              <a:extLst>
                <a:ext uri="{FF2B5EF4-FFF2-40B4-BE49-F238E27FC236}">
                  <a16:creationId xmlns:a16="http://schemas.microsoft.com/office/drawing/2014/main" id="{B9A4C97F-2DAA-2F98-9C3B-C2CFCBE7254C}"/>
                </a:ext>
              </a:extLst>
            </p:cNvPr>
            <p:cNvSpPr/>
            <p:nvPr/>
          </p:nvSpPr>
          <p:spPr>
            <a:xfrm>
              <a:off x="2658694" y="2335826"/>
              <a:ext cx="79491" cy="311039"/>
            </a:xfrm>
            <a:custGeom>
              <a:avLst/>
              <a:gdLst/>
              <a:ahLst/>
              <a:cxnLst/>
              <a:rect l="l" t="t" r="r" b="b"/>
              <a:pathLst>
                <a:path w="4822" h="18868" extrusionOk="0">
                  <a:moveTo>
                    <a:pt x="4082" y="0"/>
                  </a:moveTo>
                  <a:cubicBezTo>
                    <a:pt x="3962" y="0"/>
                    <a:pt x="3851" y="70"/>
                    <a:pt x="3832" y="223"/>
                  </a:cubicBezTo>
                  <a:lnTo>
                    <a:pt x="3832" y="263"/>
                  </a:lnTo>
                  <a:cubicBezTo>
                    <a:pt x="3752" y="1016"/>
                    <a:pt x="3752" y="1768"/>
                    <a:pt x="3792" y="2561"/>
                  </a:cubicBezTo>
                  <a:lnTo>
                    <a:pt x="3792" y="4858"/>
                  </a:lnTo>
                  <a:cubicBezTo>
                    <a:pt x="3713" y="6482"/>
                    <a:pt x="3475" y="8106"/>
                    <a:pt x="3079" y="9691"/>
                  </a:cubicBezTo>
                  <a:cubicBezTo>
                    <a:pt x="2762" y="11196"/>
                    <a:pt x="2366" y="12662"/>
                    <a:pt x="1891" y="14127"/>
                  </a:cubicBezTo>
                  <a:cubicBezTo>
                    <a:pt x="1613" y="14959"/>
                    <a:pt x="1296" y="15752"/>
                    <a:pt x="940" y="16544"/>
                  </a:cubicBezTo>
                  <a:cubicBezTo>
                    <a:pt x="663" y="17217"/>
                    <a:pt x="148" y="17891"/>
                    <a:pt x="29" y="18643"/>
                  </a:cubicBezTo>
                  <a:cubicBezTo>
                    <a:pt x="1" y="18755"/>
                    <a:pt x="111" y="18867"/>
                    <a:pt x="235" y="18867"/>
                  </a:cubicBezTo>
                  <a:cubicBezTo>
                    <a:pt x="286" y="18867"/>
                    <a:pt x="339" y="18848"/>
                    <a:pt x="385" y="18802"/>
                  </a:cubicBezTo>
                  <a:cubicBezTo>
                    <a:pt x="900" y="18287"/>
                    <a:pt x="1177" y="17415"/>
                    <a:pt x="1494" y="16742"/>
                  </a:cubicBezTo>
                  <a:cubicBezTo>
                    <a:pt x="1772" y="16068"/>
                    <a:pt x="2089" y="15316"/>
                    <a:pt x="2326" y="14603"/>
                  </a:cubicBezTo>
                  <a:cubicBezTo>
                    <a:pt x="2920" y="13058"/>
                    <a:pt x="3396" y="11473"/>
                    <a:pt x="3752" y="9849"/>
                  </a:cubicBezTo>
                  <a:cubicBezTo>
                    <a:pt x="4069" y="8304"/>
                    <a:pt x="4267" y="6720"/>
                    <a:pt x="4386" y="5175"/>
                  </a:cubicBezTo>
                  <a:cubicBezTo>
                    <a:pt x="4545" y="3590"/>
                    <a:pt x="4822" y="1768"/>
                    <a:pt x="4386" y="223"/>
                  </a:cubicBezTo>
                  <a:cubicBezTo>
                    <a:pt x="4345" y="80"/>
                    <a:pt x="4209" y="0"/>
                    <a:pt x="40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625;p26">
              <a:extLst>
                <a:ext uri="{FF2B5EF4-FFF2-40B4-BE49-F238E27FC236}">
                  <a16:creationId xmlns:a16="http://schemas.microsoft.com/office/drawing/2014/main" id="{71207B39-4B65-DD0E-F3A7-74A6E72BBEB2}"/>
                </a:ext>
              </a:extLst>
            </p:cNvPr>
            <p:cNvSpPr/>
            <p:nvPr/>
          </p:nvSpPr>
          <p:spPr>
            <a:xfrm>
              <a:off x="1880767" y="3220527"/>
              <a:ext cx="517200" cy="282569"/>
            </a:xfrm>
            <a:custGeom>
              <a:avLst/>
              <a:gdLst/>
              <a:ahLst/>
              <a:cxnLst/>
              <a:rect l="l" t="t" r="r" b="b"/>
              <a:pathLst>
                <a:path w="31374" h="17141" extrusionOk="0">
                  <a:moveTo>
                    <a:pt x="6237" y="0"/>
                  </a:moveTo>
                  <a:cubicBezTo>
                    <a:pt x="5478" y="0"/>
                    <a:pt x="4758" y="125"/>
                    <a:pt x="4160" y="429"/>
                  </a:cubicBezTo>
                  <a:cubicBezTo>
                    <a:pt x="1863" y="1618"/>
                    <a:pt x="1" y="5064"/>
                    <a:pt x="1704" y="7520"/>
                  </a:cubicBezTo>
                  <a:cubicBezTo>
                    <a:pt x="3407" y="10016"/>
                    <a:pt x="11884" y="13541"/>
                    <a:pt x="14935" y="14492"/>
                  </a:cubicBezTo>
                  <a:cubicBezTo>
                    <a:pt x="17796" y="15409"/>
                    <a:pt x="22932" y="17141"/>
                    <a:pt x="25721" y="17141"/>
                  </a:cubicBezTo>
                  <a:cubicBezTo>
                    <a:pt x="25944" y="17141"/>
                    <a:pt x="26152" y="17130"/>
                    <a:pt x="26343" y="17106"/>
                  </a:cubicBezTo>
                  <a:cubicBezTo>
                    <a:pt x="28878" y="16829"/>
                    <a:pt x="30740" y="15007"/>
                    <a:pt x="31057" y="12947"/>
                  </a:cubicBezTo>
                  <a:cubicBezTo>
                    <a:pt x="31374" y="10847"/>
                    <a:pt x="29710" y="8590"/>
                    <a:pt x="29710" y="8590"/>
                  </a:cubicBezTo>
                  <a:cubicBezTo>
                    <a:pt x="29710" y="8590"/>
                    <a:pt x="23649" y="7401"/>
                    <a:pt x="20480" y="6411"/>
                  </a:cubicBezTo>
                  <a:cubicBezTo>
                    <a:pt x="17351" y="5421"/>
                    <a:pt x="13073" y="2885"/>
                    <a:pt x="11884" y="1855"/>
                  </a:cubicBezTo>
                  <a:cubicBezTo>
                    <a:pt x="11000" y="1059"/>
                    <a:pt x="8448" y="0"/>
                    <a:pt x="623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626;p26">
              <a:extLst>
                <a:ext uri="{FF2B5EF4-FFF2-40B4-BE49-F238E27FC236}">
                  <a16:creationId xmlns:a16="http://schemas.microsoft.com/office/drawing/2014/main" id="{8C14AAD9-A998-5275-15B0-73960302A41B}"/>
                </a:ext>
              </a:extLst>
            </p:cNvPr>
            <p:cNvSpPr/>
            <p:nvPr/>
          </p:nvSpPr>
          <p:spPr>
            <a:xfrm>
              <a:off x="1995651" y="3257486"/>
              <a:ext cx="84304" cy="72122"/>
            </a:xfrm>
            <a:custGeom>
              <a:avLst/>
              <a:gdLst/>
              <a:ahLst/>
              <a:cxnLst/>
              <a:rect l="l" t="t" r="r" b="b"/>
              <a:pathLst>
                <a:path w="5114" h="4375" extrusionOk="0">
                  <a:moveTo>
                    <a:pt x="1984" y="1"/>
                  </a:moveTo>
                  <a:cubicBezTo>
                    <a:pt x="296" y="1"/>
                    <a:pt x="0" y="1955"/>
                    <a:pt x="954" y="3099"/>
                  </a:cubicBezTo>
                  <a:cubicBezTo>
                    <a:pt x="1430" y="3773"/>
                    <a:pt x="2222" y="4248"/>
                    <a:pt x="3054" y="4367"/>
                  </a:cubicBezTo>
                  <a:cubicBezTo>
                    <a:pt x="3109" y="4372"/>
                    <a:pt x="3164" y="4374"/>
                    <a:pt x="3219" y="4374"/>
                  </a:cubicBezTo>
                  <a:cubicBezTo>
                    <a:pt x="4023" y="4374"/>
                    <a:pt x="4730" y="3836"/>
                    <a:pt x="4915" y="3020"/>
                  </a:cubicBezTo>
                  <a:cubicBezTo>
                    <a:pt x="5114" y="1753"/>
                    <a:pt x="3410" y="128"/>
                    <a:pt x="2182" y="10"/>
                  </a:cubicBezTo>
                  <a:cubicBezTo>
                    <a:pt x="2114" y="4"/>
                    <a:pt x="2048" y="1"/>
                    <a:pt x="19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627;p26">
              <a:extLst>
                <a:ext uri="{FF2B5EF4-FFF2-40B4-BE49-F238E27FC236}">
                  <a16:creationId xmlns:a16="http://schemas.microsoft.com/office/drawing/2014/main" id="{1E6789A3-9090-71B2-EF64-16CCB8CF3806}"/>
                </a:ext>
              </a:extLst>
            </p:cNvPr>
            <p:cNvSpPr/>
            <p:nvPr/>
          </p:nvSpPr>
          <p:spPr>
            <a:xfrm>
              <a:off x="2243190" y="3346456"/>
              <a:ext cx="94706" cy="62379"/>
            </a:xfrm>
            <a:custGeom>
              <a:avLst/>
              <a:gdLst/>
              <a:ahLst/>
              <a:cxnLst/>
              <a:rect l="l" t="t" r="r" b="b"/>
              <a:pathLst>
                <a:path w="5745" h="3784" extrusionOk="0">
                  <a:moveTo>
                    <a:pt x="2650" y="0"/>
                  </a:moveTo>
                  <a:cubicBezTo>
                    <a:pt x="2315" y="0"/>
                    <a:pt x="2002" y="51"/>
                    <a:pt x="1744" y="158"/>
                  </a:cubicBezTo>
                  <a:cubicBezTo>
                    <a:pt x="1" y="871"/>
                    <a:pt x="674" y="2852"/>
                    <a:pt x="2060" y="3446"/>
                  </a:cubicBezTo>
                  <a:cubicBezTo>
                    <a:pt x="2492" y="3673"/>
                    <a:pt x="2963" y="3783"/>
                    <a:pt x="3436" y="3783"/>
                  </a:cubicBezTo>
                  <a:cubicBezTo>
                    <a:pt x="3787" y="3783"/>
                    <a:pt x="4139" y="3723"/>
                    <a:pt x="4477" y="3605"/>
                  </a:cubicBezTo>
                  <a:cubicBezTo>
                    <a:pt x="5269" y="3288"/>
                    <a:pt x="5744" y="2416"/>
                    <a:pt x="5546" y="1584"/>
                  </a:cubicBezTo>
                  <a:cubicBezTo>
                    <a:pt x="5209" y="602"/>
                    <a:pt x="3801" y="0"/>
                    <a:pt x="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628;p26">
              <a:extLst>
                <a:ext uri="{FF2B5EF4-FFF2-40B4-BE49-F238E27FC236}">
                  <a16:creationId xmlns:a16="http://schemas.microsoft.com/office/drawing/2014/main" id="{49B6D44B-0E8D-096B-7D88-F2E2F8676B0D}"/>
                </a:ext>
              </a:extLst>
            </p:cNvPr>
            <p:cNvSpPr/>
            <p:nvPr/>
          </p:nvSpPr>
          <p:spPr>
            <a:xfrm>
              <a:off x="1906236" y="3228605"/>
              <a:ext cx="493033" cy="212805"/>
            </a:xfrm>
            <a:custGeom>
              <a:avLst/>
              <a:gdLst/>
              <a:ahLst/>
              <a:cxnLst/>
              <a:rect l="l" t="t" r="r" b="b"/>
              <a:pathLst>
                <a:path w="29908" h="12909" extrusionOk="0">
                  <a:moveTo>
                    <a:pt x="1424" y="0"/>
                  </a:moveTo>
                  <a:cubicBezTo>
                    <a:pt x="1356" y="0"/>
                    <a:pt x="1286" y="29"/>
                    <a:pt x="1229" y="98"/>
                  </a:cubicBezTo>
                  <a:lnTo>
                    <a:pt x="1229" y="137"/>
                  </a:lnTo>
                  <a:cubicBezTo>
                    <a:pt x="1" y="2158"/>
                    <a:pt x="2060" y="4059"/>
                    <a:pt x="3526" y="5247"/>
                  </a:cubicBezTo>
                  <a:cubicBezTo>
                    <a:pt x="5269" y="6753"/>
                    <a:pt x="7170" y="8020"/>
                    <a:pt x="9270" y="9011"/>
                  </a:cubicBezTo>
                  <a:cubicBezTo>
                    <a:pt x="11409" y="9922"/>
                    <a:pt x="13627" y="10674"/>
                    <a:pt x="15885" y="11269"/>
                  </a:cubicBezTo>
                  <a:cubicBezTo>
                    <a:pt x="18341" y="11982"/>
                    <a:pt x="20876" y="12497"/>
                    <a:pt x="23451" y="12813"/>
                  </a:cubicBezTo>
                  <a:cubicBezTo>
                    <a:pt x="24022" y="12877"/>
                    <a:pt x="24592" y="12909"/>
                    <a:pt x="25162" y="12909"/>
                  </a:cubicBezTo>
                  <a:cubicBezTo>
                    <a:pt x="26018" y="12909"/>
                    <a:pt x="26874" y="12837"/>
                    <a:pt x="27729" y="12695"/>
                  </a:cubicBezTo>
                  <a:cubicBezTo>
                    <a:pt x="28640" y="12497"/>
                    <a:pt x="29710" y="12021"/>
                    <a:pt x="29908" y="10991"/>
                  </a:cubicBezTo>
                  <a:cubicBezTo>
                    <a:pt x="29908" y="10808"/>
                    <a:pt x="29770" y="10677"/>
                    <a:pt x="29620" y="10677"/>
                  </a:cubicBezTo>
                  <a:cubicBezTo>
                    <a:pt x="29542" y="10677"/>
                    <a:pt x="29461" y="10712"/>
                    <a:pt x="29393" y="10793"/>
                  </a:cubicBezTo>
                  <a:cubicBezTo>
                    <a:pt x="28543" y="11883"/>
                    <a:pt x="27033" y="12117"/>
                    <a:pt x="25593" y="12117"/>
                  </a:cubicBezTo>
                  <a:cubicBezTo>
                    <a:pt x="24886" y="12117"/>
                    <a:pt x="24196" y="12060"/>
                    <a:pt x="23610" y="12021"/>
                  </a:cubicBezTo>
                  <a:cubicBezTo>
                    <a:pt x="21273" y="11784"/>
                    <a:pt x="18975" y="11348"/>
                    <a:pt x="16757" y="10714"/>
                  </a:cubicBezTo>
                  <a:cubicBezTo>
                    <a:pt x="12835" y="9724"/>
                    <a:pt x="9072" y="8218"/>
                    <a:pt x="5626" y="6159"/>
                  </a:cubicBezTo>
                  <a:cubicBezTo>
                    <a:pt x="4635" y="5525"/>
                    <a:pt x="3685" y="4812"/>
                    <a:pt x="2853" y="3980"/>
                  </a:cubicBezTo>
                  <a:cubicBezTo>
                    <a:pt x="1942" y="3069"/>
                    <a:pt x="991" y="1722"/>
                    <a:pt x="1664" y="375"/>
                  </a:cubicBezTo>
                  <a:cubicBezTo>
                    <a:pt x="1749" y="178"/>
                    <a:pt x="1593" y="0"/>
                    <a:pt x="1424"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629;p26">
              <a:extLst>
                <a:ext uri="{FF2B5EF4-FFF2-40B4-BE49-F238E27FC236}">
                  <a16:creationId xmlns:a16="http://schemas.microsoft.com/office/drawing/2014/main" id="{9DC53912-AFD3-1D7E-A523-2A34152167B6}"/>
                </a:ext>
              </a:extLst>
            </p:cNvPr>
            <p:cNvSpPr/>
            <p:nvPr/>
          </p:nvSpPr>
          <p:spPr>
            <a:xfrm>
              <a:off x="2060750" y="3288511"/>
              <a:ext cx="77430" cy="77710"/>
            </a:xfrm>
            <a:custGeom>
              <a:avLst/>
              <a:gdLst/>
              <a:ahLst/>
              <a:cxnLst/>
              <a:rect l="l" t="t" r="r" b="b"/>
              <a:pathLst>
                <a:path w="4697" h="4714" extrusionOk="0">
                  <a:moveTo>
                    <a:pt x="4432" y="0"/>
                  </a:moveTo>
                  <a:cubicBezTo>
                    <a:pt x="4400" y="0"/>
                    <a:pt x="4367" y="9"/>
                    <a:pt x="4334" y="29"/>
                  </a:cubicBezTo>
                  <a:cubicBezTo>
                    <a:pt x="3422" y="504"/>
                    <a:pt x="2591" y="1178"/>
                    <a:pt x="1917" y="2010"/>
                  </a:cubicBezTo>
                  <a:cubicBezTo>
                    <a:pt x="1719" y="2208"/>
                    <a:pt x="1561" y="2406"/>
                    <a:pt x="1402" y="2604"/>
                  </a:cubicBezTo>
                  <a:cubicBezTo>
                    <a:pt x="1244" y="2802"/>
                    <a:pt x="1125" y="3000"/>
                    <a:pt x="1006" y="3238"/>
                  </a:cubicBezTo>
                  <a:cubicBezTo>
                    <a:pt x="927" y="3356"/>
                    <a:pt x="848" y="3475"/>
                    <a:pt x="768" y="3594"/>
                  </a:cubicBezTo>
                  <a:cubicBezTo>
                    <a:pt x="650" y="3713"/>
                    <a:pt x="610" y="3832"/>
                    <a:pt x="531" y="3951"/>
                  </a:cubicBezTo>
                  <a:cubicBezTo>
                    <a:pt x="333" y="4149"/>
                    <a:pt x="214" y="4347"/>
                    <a:pt x="55" y="4584"/>
                  </a:cubicBezTo>
                  <a:cubicBezTo>
                    <a:pt x="0" y="4640"/>
                    <a:pt x="60" y="4714"/>
                    <a:pt x="129" y="4714"/>
                  </a:cubicBezTo>
                  <a:cubicBezTo>
                    <a:pt x="158" y="4714"/>
                    <a:pt x="190" y="4700"/>
                    <a:pt x="214" y="4664"/>
                  </a:cubicBezTo>
                  <a:cubicBezTo>
                    <a:pt x="372" y="4505"/>
                    <a:pt x="531" y="4307"/>
                    <a:pt x="650" y="4109"/>
                  </a:cubicBezTo>
                  <a:cubicBezTo>
                    <a:pt x="729" y="3990"/>
                    <a:pt x="808" y="3911"/>
                    <a:pt x="927" y="3792"/>
                  </a:cubicBezTo>
                  <a:cubicBezTo>
                    <a:pt x="1006" y="3673"/>
                    <a:pt x="1125" y="3554"/>
                    <a:pt x="1204" y="3436"/>
                  </a:cubicBezTo>
                  <a:cubicBezTo>
                    <a:pt x="1402" y="3317"/>
                    <a:pt x="1561" y="3119"/>
                    <a:pt x="1719" y="2960"/>
                  </a:cubicBezTo>
                  <a:cubicBezTo>
                    <a:pt x="1878" y="2762"/>
                    <a:pt x="2076" y="2564"/>
                    <a:pt x="2234" y="2366"/>
                  </a:cubicBezTo>
                  <a:cubicBezTo>
                    <a:pt x="2947" y="1613"/>
                    <a:pt x="3700" y="940"/>
                    <a:pt x="4532" y="346"/>
                  </a:cubicBezTo>
                  <a:cubicBezTo>
                    <a:pt x="4696" y="214"/>
                    <a:pt x="4587" y="0"/>
                    <a:pt x="4432"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630;p26">
              <a:extLst>
                <a:ext uri="{FF2B5EF4-FFF2-40B4-BE49-F238E27FC236}">
                  <a16:creationId xmlns:a16="http://schemas.microsoft.com/office/drawing/2014/main" id="{B4A14B8D-DA4C-D1F1-A2CC-B35A0D9D512B}"/>
                </a:ext>
              </a:extLst>
            </p:cNvPr>
            <p:cNvSpPr/>
            <p:nvPr/>
          </p:nvSpPr>
          <p:spPr>
            <a:xfrm>
              <a:off x="2207928" y="3322932"/>
              <a:ext cx="37240" cy="104746"/>
            </a:xfrm>
            <a:custGeom>
              <a:avLst/>
              <a:gdLst/>
              <a:ahLst/>
              <a:cxnLst/>
              <a:rect l="l" t="t" r="r" b="b"/>
              <a:pathLst>
                <a:path w="2259" h="6354" extrusionOk="0">
                  <a:moveTo>
                    <a:pt x="199" y="1"/>
                  </a:moveTo>
                  <a:cubicBezTo>
                    <a:pt x="159" y="40"/>
                    <a:pt x="159" y="80"/>
                    <a:pt x="119" y="80"/>
                  </a:cubicBezTo>
                  <a:cubicBezTo>
                    <a:pt x="1" y="635"/>
                    <a:pt x="40" y="1189"/>
                    <a:pt x="238" y="1704"/>
                  </a:cubicBezTo>
                  <a:cubicBezTo>
                    <a:pt x="397" y="2259"/>
                    <a:pt x="555" y="2774"/>
                    <a:pt x="714" y="3328"/>
                  </a:cubicBezTo>
                  <a:cubicBezTo>
                    <a:pt x="872" y="3883"/>
                    <a:pt x="1030" y="4437"/>
                    <a:pt x="1189" y="4992"/>
                  </a:cubicBezTo>
                  <a:lnTo>
                    <a:pt x="1427" y="5745"/>
                  </a:lnTo>
                  <a:cubicBezTo>
                    <a:pt x="1506" y="6022"/>
                    <a:pt x="1545" y="6260"/>
                    <a:pt x="1823" y="6339"/>
                  </a:cubicBezTo>
                  <a:cubicBezTo>
                    <a:pt x="1852" y="6349"/>
                    <a:pt x="1882" y="6354"/>
                    <a:pt x="1911" y="6354"/>
                  </a:cubicBezTo>
                  <a:cubicBezTo>
                    <a:pt x="1999" y="6354"/>
                    <a:pt x="2080" y="6309"/>
                    <a:pt x="2140" y="6220"/>
                  </a:cubicBezTo>
                  <a:cubicBezTo>
                    <a:pt x="2258" y="6022"/>
                    <a:pt x="2258" y="5745"/>
                    <a:pt x="2100" y="5547"/>
                  </a:cubicBezTo>
                  <a:cubicBezTo>
                    <a:pt x="2021" y="5309"/>
                    <a:pt x="1942" y="5071"/>
                    <a:pt x="1823" y="4794"/>
                  </a:cubicBezTo>
                  <a:cubicBezTo>
                    <a:pt x="1664" y="4279"/>
                    <a:pt x="1466" y="3724"/>
                    <a:pt x="1268" y="3209"/>
                  </a:cubicBezTo>
                  <a:cubicBezTo>
                    <a:pt x="1070" y="2694"/>
                    <a:pt x="951" y="2179"/>
                    <a:pt x="872" y="1665"/>
                  </a:cubicBezTo>
                  <a:cubicBezTo>
                    <a:pt x="832" y="1150"/>
                    <a:pt x="753" y="635"/>
                    <a:pt x="595" y="159"/>
                  </a:cubicBezTo>
                  <a:lnTo>
                    <a:pt x="555" y="159"/>
                  </a:lnTo>
                  <a:cubicBezTo>
                    <a:pt x="397" y="120"/>
                    <a:pt x="278" y="80"/>
                    <a:pt x="199"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631;p26">
              <a:extLst>
                <a:ext uri="{FF2B5EF4-FFF2-40B4-BE49-F238E27FC236}">
                  <a16:creationId xmlns:a16="http://schemas.microsoft.com/office/drawing/2014/main" id="{9DCBA3E3-B1F7-D8F3-1F17-03EEDCFB498E}"/>
                </a:ext>
              </a:extLst>
            </p:cNvPr>
            <p:cNvSpPr/>
            <p:nvPr/>
          </p:nvSpPr>
          <p:spPr>
            <a:xfrm>
              <a:off x="2212495" y="3425304"/>
              <a:ext cx="27250" cy="41971"/>
            </a:xfrm>
            <a:custGeom>
              <a:avLst/>
              <a:gdLst/>
              <a:ahLst/>
              <a:cxnLst/>
              <a:rect l="l" t="t" r="r" b="b"/>
              <a:pathLst>
                <a:path w="1653" h="2546" extrusionOk="0">
                  <a:moveTo>
                    <a:pt x="1510" y="0"/>
                  </a:moveTo>
                  <a:cubicBezTo>
                    <a:pt x="1480" y="0"/>
                    <a:pt x="1450" y="15"/>
                    <a:pt x="1427" y="50"/>
                  </a:cubicBezTo>
                  <a:lnTo>
                    <a:pt x="1387" y="50"/>
                  </a:lnTo>
                  <a:cubicBezTo>
                    <a:pt x="1348" y="168"/>
                    <a:pt x="1268" y="248"/>
                    <a:pt x="1189" y="366"/>
                  </a:cubicBezTo>
                  <a:cubicBezTo>
                    <a:pt x="1110" y="446"/>
                    <a:pt x="991" y="525"/>
                    <a:pt x="952" y="604"/>
                  </a:cubicBezTo>
                  <a:cubicBezTo>
                    <a:pt x="793" y="802"/>
                    <a:pt x="674" y="1000"/>
                    <a:pt x="555" y="1198"/>
                  </a:cubicBezTo>
                  <a:cubicBezTo>
                    <a:pt x="397" y="1396"/>
                    <a:pt x="278" y="1594"/>
                    <a:pt x="199" y="1793"/>
                  </a:cubicBezTo>
                  <a:cubicBezTo>
                    <a:pt x="80" y="1991"/>
                    <a:pt x="1" y="2228"/>
                    <a:pt x="40" y="2466"/>
                  </a:cubicBezTo>
                  <a:cubicBezTo>
                    <a:pt x="40" y="2506"/>
                    <a:pt x="80" y="2545"/>
                    <a:pt x="159" y="2545"/>
                  </a:cubicBezTo>
                  <a:cubicBezTo>
                    <a:pt x="357" y="2426"/>
                    <a:pt x="555" y="2268"/>
                    <a:pt x="635" y="2030"/>
                  </a:cubicBezTo>
                  <a:cubicBezTo>
                    <a:pt x="793" y="1832"/>
                    <a:pt x="872" y="1634"/>
                    <a:pt x="991" y="1436"/>
                  </a:cubicBezTo>
                  <a:cubicBezTo>
                    <a:pt x="1110" y="1238"/>
                    <a:pt x="1229" y="1040"/>
                    <a:pt x="1348" y="802"/>
                  </a:cubicBezTo>
                  <a:cubicBezTo>
                    <a:pt x="1387" y="723"/>
                    <a:pt x="1427" y="604"/>
                    <a:pt x="1467" y="485"/>
                  </a:cubicBezTo>
                  <a:cubicBezTo>
                    <a:pt x="1506" y="366"/>
                    <a:pt x="1546" y="248"/>
                    <a:pt x="1625" y="168"/>
                  </a:cubicBezTo>
                  <a:cubicBezTo>
                    <a:pt x="1653" y="84"/>
                    <a:pt x="1582" y="0"/>
                    <a:pt x="1510"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632;p26">
              <a:extLst>
                <a:ext uri="{FF2B5EF4-FFF2-40B4-BE49-F238E27FC236}">
                  <a16:creationId xmlns:a16="http://schemas.microsoft.com/office/drawing/2014/main" id="{AB712A8D-AD3B-6117-635D-A9780DBF989F}"/>
                </a:ext>
              </a:extLst>
            </p:cNvPr>
            <p:cNvSpPr/>
            <p:nvPr/>
          </p:nvSpPr>
          <p:spPr>
            <a:xfrm>
              <a:off x="2040111" y="3368299"/>
              <a:ext cx="25255" cy="62511"/>
            </a:xfrm>
            <a:custGeom>
              <a:avLst/>
              <a:gdLst/>
              <a:ahLst/>
              <a:cxnLst/>
              <a:rect l="l" t="t" r="r" b="b"/>
              <a:pathLst>
                <a:path w="1532" h="3792" extrusionOk="0">
                  <a:moveTo>
                    <a:pt x="1284" y="1"/>
                  </a:moveTo>
                  <a:cubicBezTo>
                    <a:pt x="1217" y="1"/>
                    <a:pt x="1151" y="31"/>
                    <a:pt x="1109" y="101"/>
                  </a:cubicBezTo>
                  <a:cubicBezTo>
                    <a:pt x="911" y="339"/>
                    <a:pt x="753" y="616"/>
                    <a:pt x="674" y="893"/>
                  </a:cubicBezTo>
                  <a:cubicBezTo>
                    <a:pt x="555" y="1170"/>
                    <a:pt x="436" y="1448"/>
                    <a:pt x="357" y="1725"/>
                  </a:cubicBezTo>
                  <a:cubicBezTo>
                    <a:pt x="277" y="2002"/>
                    <a:pt x="198" y="2280"/>
                    <a:pt x="159" y="2557"/>
                  </a:cubicBezTo>
                  <a:cubicBezTo>
                    <a:pt x="40" y="2834"/>
                    <a:pt x="0" y="3151"/>
                    <a:pt x="0" y="3468"/>
                  </a:cubicBezTo>
                  <a:cubicBezTo>
                    <a:pt x="0" y="3682"/>
                    <a:pt x="150" y="3792"/>
                    <a:pt x="307" y="3792"/>
                  </a:cubicBezTo>
                  <a:cubicBezTo>
                    <a:pt x="440" y="3792"/>
                    <a:pt x="579" y="3711"/>
                    <a:pt x="634" y="3547"/>
                  </a:cubicBezTo>
                  <a:cubicBezTo>
                    <a:pt x="674" y="3428"/>
                    <a:pt x="713" y="3270"/>
                    <a:pt x="713" y="3151"/>
                  </a:cubicBezTo>
                  <a:cubicBezTo>
                    <a:pt x="753" y="2993"/>
                    <a:pt x="792" y="2874"/>
                    <a:pt x="792" y="2715"/>
                  </a:cubicBezTo>
                  <a:cubicBezTo>
                    <a:pt x="872" y="2438"/>
                    <a:pt x="911" y="2161"/>
                    <a:pt x="990" y="1883"/>
                  </a:cubicBezTo>
                  <a:cubicBezTo>
                    <a:pt x="1149" y="1329"/>
                    <a:pt x="1347" y="814"/>
                    <a:pt x="1505" y="259"/>
                  </a:cubicBezTo>
                  <a:cubicBezTo>
                    <a:pt x="1531" y="105"/>
                    <a:pt x="1407" y="1"/>
                    <a:pt x="1284"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633;p26">
              <a:extLst>
                <a:ext uri="{FF2B5EF4-FFF2-40B4-BE49-F238E27FC236}">
                  <a16:creationId xmlns:a16="http://schemas.microsoft.com/office/drawing/2014/main" id="{A0864024-002C-7CAA-DDDD-035C2829BA9B}"/>
                </a:ext>
              </a:extLst>
            </p:cNvPr>
            <p:cNvSpPr/>
            <p:nvPr/>
          </p:nvSpPr>
          <p:spPr>
            <a:xfrm>
              <a:off x="1068419" y="2733923"/>
              <a:ext cx="1037665" cy="760470"/>
            </a:xfrm>
            <a:custGeom>
              <a:avLst/>
              <a:gdLst/>
              <a:ahLst/>
              <a:cxnLst/>
              <a:rect l="l" t="t" r="r" b="b"/>
              <a:pathLst>
                <a:path w="62946" h="46131" extrusionOk="0">
                  <a:moveTo>
                    <a:pt x="18936" y="0"/>
                  </a:moveTo>
                  <a:cubicBezTo>
                    <a:pt x="18936" y="0"/>
                    <a:pt x="9191" y="5942"/>
                    <a:pt x="6180" y="9824"/>
                  </a:cubicBezTo>
                  <a:cubicBezTo>
                    <a:pt x="3130" y="13746"/>
                    <a:pt x="1" y="18935"/>
                    <a:pt x="2932" y="23530"/>
                  </a:cubicBezTo>
                  <a:cubicBezTo>
                    <a:pt x="5824" y="28165"/>
                    <a:pt x="14697" y="32641"/>
                    <a:pt x="22342" y="34305"/>
                  </a:cubicBezTo>
                  <a:cubicBezTo>
                    <a:pt x="29988" y="36008"/>
                    <a:pt x="32998" y="36008"/>
                    <a:pt x="35375" y="36008"/>
                  </a:cubicBezTo>
                  <a:lnTo>
                    <a:pt x="40326" y="36008"/>
                  </a:lnTo>
                  <a:cubicBezTo>
                    <a:pt x="40326" y="36008"/>
                    <a:pt x="39534" y="40841"/>
                    <a:pt x="41554" y="43416"/>
                  </a:cubicBezTo>
                  <a:cubicBezTo>
                    <a:pt x="43174" y="45511"/>
                    <a:pt x="44946" y="46131"/>
                    <a:pt x="46749" y="46131"/>
                  </a:cubicBezTo>
                  <a:cubicBezTo>
                    <a:pt x="47195" y="46131"/>
                    <a:pt x="47643" y="46093"/>
                    <a:pt x="48090" y="46030"/>
                  </a:cubicBezTo>
                  <a:cubicBezTo>
                    <a:pt x="49318" y="45832"/>
                    <a:pt x="50546" y="45475"/>
                    <a:pt x="51695" y="44881"/>
                  </a:cubicBezTo>
                  <a:cubicBezTo>
                    <a:pt x="51695" y="44881"/>
                    <a:pt x="54032" y="44604"/>
                    <a:pt x="55023" y="44089"/>
                  </a:cubicBezTo>
                  <a:cubicBezTo>
                    <a:pt x="55617" y="43812"/>
                    <a:pt x="56052" y="43336"/>
                    <a:pt x="56251" y="42742"/>
                  </a:cubicBezTo>
                  <a:cubicBezTo>
                    <a:pt x="56805" y="42663"/>
                    <a:pt x="57280" y="42386"/>
                    <a:pt x="57558" y="41910"/>
                  </a:cubicBezTo>
                  <a:cubicBezTo>
                    <a:pt x="57699" y="41950"/>
                    <a:pt x="57841" y="41969"/>
                    <a:pt x="57979" y="41969"/>
                  </a:cubicBezTo>
                  <a:cubicBezTo>
                    <a:pt x="58538" y="41969"/>
                    <a:pt x="59047" y="41658"/>
                    <a:pt x="59301" y="41118"/>
                  </a:cubicBezTo>
                  <a:cubicBezTo>
                    <a:pt x="59934" y="39969"/>
                    <a:pt x="58627" y="38504"/>
                    <a:pt x="57479" y="38108"/>
                  </a:cubicBezTo>
                  <a:cubicBezTo>
                    <a:pt x="56330" y="37711"/>
                    <a:pt x="53002" y="37434"/>
                    <a:pt x="52052" y="35691"/>
                  </a:cubicBezTo>
                  <a:cubicBezTo>
                    <a:pt x="51061" y="33829"/>
                    <a:pt x="52012" y="31571"/>
                    <a:pt x="54032" y="30898"/>
                  </a:cubicBezTo>
                  <a:cubicBezTo>
                    <a:pt x="54820" y="30659"/>
                    <a:pt x="55636" y="30536"/>
                    <a:pt x="56463" y="30536"/>
                  </a:cubicBezTo>
                  <a:cubicBezTo>
                    <a:pt x="57010" y="30536"/>
                    <a:pt x="57561" y="30590"/>
                    <a:pt x="58112" y="30700"/>
                  </a:cubicBezTo>
                  <a:cubicBezTo>
                    <a:pt x="58310" y="30740"/>
                    <a:pt x="58548" y="30779"/>
                    <a:pt x="58786" y="30898"/>
                  </a:cubicBezTo>
                  <a:cubicBezTo>
                    <a:pt x="58786" y="30898"/>
                    <a:pt x="57518" y="34305"/>
                    <a:pt x="59895" y="34859"/>
                  </a:cubicBezTo>
                  <a:cubicBezTo>
                    <a:pt x="60052" y="34897"/>
                    <a:pt x="60200" y="34914"/>
                    <a:pt x="60340" y="34914"/>
                  </a:cubicBezTo>
                  <a:cubicBezTo>
                    <a:pt x="62289" y="34914"/>
                    <a:pt x="62670" y="31518"/>
                    <a:pt x="62707" y="30225"/>
                  </a:cubicBezTo>
                  <a:cubicBezTo>
                    <a:pt x="62747" y="28838"/>
                    <a:pt x="62945" y="27254"/>
                    <a:pt x="60648" y="26541"/>
                  </a:cubicBezTo>
                  <a:cubicBezTo>
                    <a:pt x="60204" y="26395"/>
                    <a:pt x="59738" y="26339"/>
                    <a:pt x="59244" y="26339"/>
                  </a:cubicBezTo>
                  <a:cubicBezTo>
                    <a:pt x="57494" y="26339"/>
                    <a:pt x="55396" y="27052"/>
                    <a:pt x="52709" y="27052"/>
                  </a:cubicBezTo>
                  <a:cubicBezTo>
                    <a:pt x="52232" y="27052"/>
                    <a:pt x="51736" y="27029"/>
                    <a:pt x="51220" y="26976"/>
                  </a:cubicBezTo>
                  <a:cubicBezTo>
                    <a:pt x="47021" y="26580"/>
                    <a:pt x="39019" y="26065"/>
                    <a:pt x="34028" y="24164"/>
                  </a:cubicBezTo>
                  <a:cubicBezTo>
                    <a:pt x="30740" y="22857"/>
                    <a:pt x="27611" y="21193"/>
                    <a:pt x="24719" y="19173"/>
                  </a:cubicBezTo>
                  <a:cubicBezTo>
                    <a:pt x="24719" y="19173"/>
                    <a:pt x="24878" y="17905"/>
                    <a:pt x="26937" y="15845"/>
                  </a:cubicBezTo>
                  <a:cubicBezTo>
                    <a:pt x="28205" y="14617"/>
                    <a:pt x="29631" y="13587"/>
                    <a:pt x="31176" y="12756"/>
                  </a:cubicBezTo>
                  <a:cubicBezTo>
                    <a:pt x="31176" y="12756"/>
                    <a:pt x="30701" y="7329"/>
                    <a:pt x="28680" y="4873"/>
                  </a:cubicBezTo>
                  <a:cubicBezTo>
                    <a:pt x="25036" y="555"/>
                    <a:pt x="18936" y="0"/>
                    <a:pt x="1893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634;p26">
              <a:extLst>
                <a:ext uri="{FF2B5EF4-FFF2-40B4-BE49-F238E27FC236}">
                  <a16:creationId xmlns:a16="http://schemas.microsoft.com/office/drawing/2014/main" id="{8965C305-4A82-C9AF-CF66-2AD9456BD339}"/>
                </a:ext>
              </a:extLst>
            </p:cNvPr>
            <p:cNvSpPr/>
            <p:nvPr/>
          </p:nvSpPr>
          <p:spPr>
            <a:xfrm>
              <a:off x="2392725" y="2339387"/>
              <a:ext cx="166548" cy="83711"/>
            </a:xfrm>
            <a:custGeom>
              <a:avLst/>
              <a:gdLst/>
              <a:ahLst/>
              <a:cxnLst/>
              <a:rect l="l" t="t" r="r" b="b"/>
              <a:pathLst>
                <a:path w="10103" h="5078" extrusionOk="0">
                  <a:moveTo>
                    <a:pt x="6930" y="1"/>
                  </a:moveTo>
                  <a:cubicBezTo>
                    <a:pt x="5198" y="1"/>
                    <a:pt x="1910" y="1373"/>
                    <a:pt x="1110" y="1830"/>
                  </a:cubicBezTo>
                  <a:cubicBezTo>
                    <a:pt x="318" y="2345"/>
                    <a:pt x="1" y="2345"/>
                    <a:pt x="1" y="3097"/>
                  </a:cubicBezTo>
                  <a:cubicBezTo>
                    <a:pt x="40" y="3850"/>
                    <a:pt x="397" y="5038"/>
                    <a:pt x="674" y="5078"/>
                  </a:cubicBezTo>
                  <a:cubicBezTo>
                    <a:pt x="991" y="5078"/>
                    <a:pt x="2615" y="3176"/>
                    <a:pt x="4952" y="3097"/>
                  </a:cubicBezTo>
                  <a:cubicBezTo>
                    <a:pt x="5063" y="3092"/>
                    <a:pt x="5172" y="3089"/>
                    <a:pt x="5280" y="3089"/>
                  </a:cubicBezTo>
                  <a:cubicBezTo>
                    <a:pt x="7331" y="3089"/>
                    <a:pt x="9006" y="4030"/>
                    <a:pt x="9552" y="4030"/>
                  </a:cubicBezTo>
                  <a:cubicBezTo>
                    <a:pt x="9598" y="4030"/>
                    <a:pt x="9637" y="4023"/>
                    <a:pt x="9666" y="4008"/>
                  </a:cubicBezTo>
                  <a:cubicBezTo>
                    <a:pt x="10102" y="3850"/>
                    <a:pt x="9429" y="2226"/>
                    <a:pt x="8834" y="1394"/>
                  </a:cubicBezTo>
                  <a:cubicBezTo>
                    <a:pt x="8280" y="522"/>
                    <a:pt x="7844" y="47"/>
                    <a:pt x="7131" y="7"/>
                  </a:cubicBezTo>
                  <a:cubicBezTo>
                    <a:pt x="7067" y="3"/>
                    <a:pt x="6999" y="1"/>
                    <a:pt x="69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635;p26">
              <a:extLst>
                <a:ext uri="{FF2B5EF4-FFF2-40B4-BE49-F238E27FC236}">
                  <a16:creationId xmlns:a16="http://schemas.microsoft.com/office/drawing/2014/main" id="{DE13B242-FCAA-60B4-825F-E24413A3CA4A}"/>
                </a:ext>
              </a:extLst>
            </p:cNvPr>
            <p:cNvSpPr/>
            <p:nvPr/>
          </p:nvSpPr>
          <p:spPr>
            <a:xfrm>
              <a:off x="2134784" y="3284357"/>
              <a:ext cx="811721" cy="616242"/>
            </a:xfrm>
            <a:custGeom>
              <a:avLst/>
              <a:gdLst/>
              <a:ahLst/>
              <a:cxnLst/>
              <a:rect l="l" t="t" r="r" b="b"/>
              <a:pathLst>
                <a:path w="49240" h="37382" extrusionOk="0">
                  <a:moveTo>
                    <a:pt x="14049" y="1"/>
                  </a:moveTo>
                  <a:cubicBezTo>
                    <a:pt x="12883" y="1"/>
                    <a:pt x="11732" y="622"/>
                    <a:pt x="11013" y="1271"/>
                  </a:cubicBezTo>
                  <a:cubicBezTo>
                    <a:pt x="9785" y="2380"/>
                    <a:pt x="8953" y="4361"/>
                    <a:pt x="10300" y="4797"/>
                  </a:cubicBezTo>
                  <a:cubicBezTo>
                    <a:pt x="10726" y="4947"/>
                    <a:pt x="11198" y="4998"/>
                    <a:pt x="11646" y="4998"/>
                  </a:cubicBezTo>
                  <a:cubicBezTo>
                    <a:pt x="12616" y="4998"/>
                    <a:pt x="13469" y="4757"/>
                    <a:pt x="13469" y="4757"/>
                  </a:cubicBezTo>
                  <a:lnTo>
                    <a:pt x="13469" y="4757"/>
                  </a:lnTo>
                  <a:cubicBezTo>
                    <a:pt x="13469" y="4757"/>
                    <a:pt x="14261" y="7451"/>
                    <a:pt x="12915" y="9590"/>
                  </a:cubicBezTo>
                  <a:cubicBezTo>
                    <a:pt x="11839" y="11298"/>
                    <a:pt x="10840" y="11920"/>
                    <a:pt x="9452" y="11920"/>
                  </a:cubicBezTo>
                  <a:cubicBezTo>
                    <a:pt x="9102" y="11920"/>
                    <a:pt x="8727" y="11880"/>
                    <a:pt x="8320" y="11808"/>
                  </a:cubicBezTo>
                  <a:cubicBezTo>
                    <a:pt x="6463" y="11517"/>
                    <a:pt x="3101" y="9988"/>
                    <a:pt x="1585" y="9988"/>
                  </a:cubicBezTo>
                  <a:cubicBezTo>
                    <a:pt x="1451" y="9988"/>
                    <a:pt x="1332" y="10000"/>
                    <a:pt x="1229" y="10026"/>
                  </a:cubicBezTo>
                  <a:cubicBezTo>
                    <a:pt x="1" y="10382"/>
                    <a:pt x="714" y="11412"/>
                    <a:pt x="1387" y="12204"/>
                  </a:cubicBezTo>
                  <a:cubicBezTo>
                    <a:pt x="1784" y="12600"/>
                    <a:pt x="2219" y="12957"/>
                    <a:pt x="2655" y="13274"/>
                  </a:cubicBezTo>
                  <a:cubicBezTo>
                    <a:pt x="2180" y="13432"/>
                    <a:pt x="1902" y="13908"/>
                    <a:pt x="1982" y="14423"/>
                  </a:cubicBezTo>
                  <a:cubicBezTo>
                    <a:pt x="2140" y="15254"/>
                    <a:pt x="3210" y="15968"/>
                    <a:pt x="3210" y="15968"/>
                  </a:cubicBezTo>
                  <a:cubicBezTo>
                    <a:pt x="3210" y="15968"/>
                    <a:pt x="3045" y="15896"/>
                    <a:pt x="2883" y="15896"/>
                  </a:cubicBezTo>
                  <a:cubicBezTo>
                    <a:pt x="2664" y="15896"/>
                    <a:pt x="2450" y="16026"/>
                    <a:pt x="2655" y="16641"/>
                  </a:cubicBezTo>
                  <a:cubicBezTo>
                    <a:pt x="2813" y="17275"/>
                    <a:pt x="3210" y="17790"/>
                    <a:pt x="3725" y="18186"/>
                  </a:cubicBezTo>
                  <a:cubicBezTo>
                    <a:pt x="3725" y="18186"/>
                    <a:pt x="2734" y="18938"/>
                    <a:pt x="3923" y="20285"/>
                  </a:cubicBezTo>
                  <a:cubicBezTo>
                    <a:pt x="5129" y="21608"/>
                    <a:pt x="8435" y="22663"/>
                    <a:pt x="10505" y="22663"/>
                  </a:cubicBezTo>
                  <a:cubicBezTo>
                    <a:pt x="10543" y="22663"/>
                    <a:pt x="10580" y="22663"/>
                    <a:pt x="10617" y="22662"/>
                  </a:cubicBezTo>
                  <a:cubicBezTo>
                    <a:pt x="12393" y="22594"/>
                    <a:pt x="14905" y="21760"/>
                    <a:pt x="15970" y="21760"/>
                  </a:cubicBezTo>
                  <a:cubicBezTo>
                    <a:pt x="16140" y="21760"/>
                    <a:pt x="16274" y="21781"/>
                    <a:pt x="16361" y="21830"/>
                  </a:cubicBezTo>
                  <a:cubicBezTo>
                    <a:pt x="16955" y="22147"/>
                    <a:pt x="29156" y="31258"/>
                    <a:pt x="33672" y="34110"/>
                  </a:cubicBezTo>
                  <a:cubicBezTo>
                    <a:pt x="36531" y="35925"/>
                    <a:pt x="39312" y="37381"/>
                    <a:pt x="41810" y="37381"/>
                  </a:cubicBezTo>
                  <a:cubicBezTo>
                    <a:pt x="43291" y="37381"/>
                    <a:pt x="44673" y="36869"/>
                    <a:pt x="45912" y="35615"/>
                  </a:cubicBezTo>
                  <a:cubicBezTo>
                    <a:pt x="49239" y="32248"/>
                    <a:pt x="49239" y="25712"/>
                    <a:pt x="49120" y="24445"/>
                  </a:cubicBezTo>
                  <a:cubicBezTo>
                    <a:pt x="49002" y="23177"/>
                    <a:pt x="44684" y="21949"/>
                    <a:pt x="44684" y="21949"/>
                  </a:cubicBezTo>
                  <a:cubicBezTo>
                    <a:pt x="44684" y="21949"/>
                    <a:pt x="22224" y="14304"/>
                    <a:pt x="20124" y="12600"/>
                  </a:cubicBezTo>
                  <a:cubicBezTo>
                    <a:pt x="17985" y="10937"/>
                    <a:pt x="18104" y="3173"/>
                    <a:pt x="16401" y="1152"/>
                  </a:cubicBezTo>
                  <a:cubicBezTo>
                    <a:pt x="15710" y="314"/>
                    <a:pt x="14876" y="1"/>
                    <a:pt x="1404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636;p26">
              <a:extLst>
                <a:ext uri="{FF2B5EF4-FFF2-40B4-BE49-F238E27FC236}">
                  <a16:creationId xmlns:a16="http://schemas.microsoft.com/office/drawing/2014/main" id="{18811AF3-4384-078A-07BF-6A8BB624E78A}"/>
                </a:ext>
              </a:extLst>
            </p:cNvPr>
            <p:cNvSpPr/>
            <p:nvPr/>
          </p:nvSpPr>
          <p:spPr>
            <a:xfrm>
              <a:off x="2460643" y="2935040"/>
              <a:ext cx="431000" cy="572062"/>
            </a:xfrm>
            <a:custGeom>
              <a:avLst/>
              <a:gdLst/>
              <a:ahLst/>
              <a:cxnLst/>
              <a:rect l="l" t="t" r="r" b="b"/>
              <a:pathLst>
                <a:path w="26145" h="34702" extrusionOk="0">
                  <a:moveTo>
                    <a:pt x="7289" y="1"/>
                  </a:moveTo>
                  <a:cubicBezTo>
                    <a:pt x="7289" y="1"/>
                    <a:pt x="4952" y="4873"/>
                    <a:pt x="2457" y="9072"/>
                  </a:cubicBezTo>
                  <a:cubicBezTo>
                    <a:pt x="1" y="13232"/>
                    <a:pt x="1" y="21431"/>
                    <a:pt x="1" y="21431"/>
                  </a:cubicBezTo>
                  <a:cubicBezTo>
                    <a:pt x="1" y="21431"/>
                    <a:pt x="1110" y="22778"/>
                    <a:pt x="3566" y="26383"/>
                  </a:cubicBezTo>
                  <a:cubicBezTo>
                    <a:pt x="5348" y="29077"/>
                    <a:pt x="7012" y="31849"/>
                    <a:pt x="8517" y="34702"/>
                  </a:cubicBezTo>
                  <a:cubicBezTo>
                    <a:pt x="11290" y="33236"/>
                    <a:pt x="14182" y="32047"/>
                    <a:pt x="17192" y="31097"/>
                  </a:cubicBezTo>
                  <a:cubicBezTo>
                    <a:pt x="20124" y="30186"/>
                    <a:pt x="23095" y="29473"/>
                    <a:pt x="26145" y="28958"/>
                  </a:cubicBezTo>
                  <a:cubicBezTo>
                    <a:pt x="26145" y="28958"/>
                    <a:pt x="25788" y="27967"/>
                    <a:pt x="25234" y="26739"/>
                  </a:cubicBezTo>
                  <a:cubicBezTo>
                    <a:pt x="22976" y="22065"/>
                    <a:pt x="20441" y="17510"/>
                    <a:pt x="17628" y="13192"/>
                  </a:cubicBezTo>
                  <a:cubicBezTo>
                    <a:pt x="14301" y="7963"/>
                    <a:pt x="7289" y="1"/>
                    <a:pt x="7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637;p26">
              <a:extLst>
                <a:ext uri="{FF2B5EF4-FFF2-40B4-BE49-F238E27FC236}">
                  <a16:creationId xmlns:a16="http://schemas.microsoft.com/office/drawing/2014/main" id="{4C8D5B8E-A105-E269-B7CA-0446F8BCAB8F}"/>
                </a:ext>
              </a:extLst>
            </p:cNvPr>
            <p:cNvSpPr/>
            <p:nvPr/>
          </p:nvSpPr>
          <p:spPr>
            <a:xfrm>
              <a:off x="1309380" y="2520524"/>
              <a:ext cx="584459" cy="485714"/>
            </a:xfrm>
            <a:custGeom>
              <a:avLst/>
              <a:gdLst/>
              <a:ahLst/>
              <a:cxnLst/>
              <a:rect l="l" t="t" r="r" b="b"/>
              <a:pathLst>
                <a:path w="35454" h="29464" extrusionOk="0">
                  <a:moveTo>
                    <a:pt x="29338" y="0"/>
                  </a:moveTo>
                  <a:cubicBezTo>
                    <a:pt x="28549" y="0"/>
                    <a:pt x="27692" y="77"/>
                    <a:pt x="26779" y="269"/>
                  </a:cubicBezTo>
                  <a:cubicBezTo>
                    <a:pt x="22065" y="1299"/>
                    <a:pt x="13430" y="6290"/>
                    <a:pt x="9508" y="8746"/>
                  </a:cubicBezTo>
                  <a:cubicBezTo>
                    <a:pt x="5586" y="11202"/>
                    <a:pt x="1" y="15481"/>
                    <a:pt x="1" y="15481"/>
                  </a:cubicBezTo>
                  <a:cubicBezTo>
                    <a:pt x="1" y="15481"/>
                    <a:pt x="3249" y="16510"/>
                    <a:pt x="7250" y="19917"/>
                  </a:cubicBezTo>
                  <a:cubicBezTo>
                    <a:pt x="11528" y="23522"/>
                    <a:pt x="14143" y="29464"/>
                    <a:pt x="14143" y="29464"/>
                  </a:cubicBezTo>
                  <a:lnTo>
                    <a:pt x="24917" y="23641"/>
                  </a:lnTo>
                  <a:cubicBezTo>
                    <a:pt x="24917" y="23641"/>
                    <a:pt x="35454" y="4706"/>
                    <a:pt x="34701" y="1339"/>
                  </a:cubicBezTo>
                  <a:cubicBezTo>
                    <a:pt x="34701" y="1339"/>
                    <a:pt x="32616" y="0"/>
                    <a:pt x="29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638;p26">
              <a:extLst>
                <a:ext uri="{FF2B5EF4-FFF2-40B4-BE49-F238E27FC236}">
                  <a16:creationId xmlns:a16="http://schemas.microsoft.com/office/drawing/2014/main" id="{24851FF0-7865-7733-D426-3C5E5BA5286B}"/>
                </a:ext>
              </a:extLst>
            </p:cNvPr>
            <p:cNvSpPr/>
            <p:nvPr/>
          </p:nvSpPr>
          <p:spPr>
            <a:xfrm>
              <a:off x="1988513" y="2647080"/>
              <a:ext cx="289955" cy="338800"/>
            </a:xfrm>
            <a:custGeom>
              <a:avLst/>
              <a:gdLst/>
              <a:ahLst/>
              <a:cxnLst/>
              <a:rect l="l" t="t" r="r" b="b"/>
              <a:pathLst>
                <a:path w="17589" h="20552" extrusionOk="0">
                  <a:moveTo>
                    <a:pt x="2069" y="1"/>
                  </a:moveTo>
                  <a:cubicBezTo>
                    <a:pt x="1982" y="1"/>
                    <a:pt x="1894" y="48"/>
                    <a:pt x="1863" y="158"/>
                  </a:cubicBezTo>
                  <a:lnTo>
                    <a:pt x="1863" y="119"/>
                  </a:lnTo>
                  <a:lnTo>
                    <a:pt x="1863" y="119"/>
                  </a:lnTo>
                  <a:cubicBezTo>
                    <a:pt x="278" y="3961"/>
                    <a:pt x="357" y="8239"/>
                    <a:pt x="2061" y="12002"/>
                  </a:cubicBezTo>
                  <a:cubicBezTo>
                    <a:pt x="3764" y="15726"/>
                    <a:pt x="6933" y="18539"/>
                    <a:pt x="10855" y="19806"/>
                  </a:cubicBezTo>
                  <a:cubicBezTo>
                    <a:pt x="12128" y="20247"/>
                    <a:pt x="13537" y="20551"/>
                    <a:pt x="14923" y="20551"/>
                  </a:cubicBezTo>
                  <a:cubicBezTo>
                    <a:pt x="15780" y="20551"/>
                    <a:pt x="16628" y="20435"/>
                    <a:pt x="17430" y="20163"/>
                  </a:cubicBezTo>
                  <a:cubicBezTo>
                    <a:pt x="17589" y="20123"/>
                    <a:pt x="17549" y="19925"/>
                    <a:pt x="17391" y="19885"/>
                  </a:cubicBezTo>
                  <a:cubicBezTo>
                    <a:pt x="15489" y="19767"/>
                    <a:pt x="13627" y="19767"/>
                    <a:pt x="11766" y="19252"/>
                  </a:cubicBezTo>
                  <a:cubicBezTo>
                    <a:pt x="9944" y="18737"/>
                    <a:pt x="8240" y="17905"/>
                    <a:pt x="6735" y="16756"/>
                  </a:cubicBezTo>
                  <a:cubicBezTo>
                    <a:pt x="1783" y="12834"/>
                    <a:pt x="1" y="6140"/>
                    <a:pt x="2259" y="277"/>
                  </a:cubicBezTo>
                  <a:cubicBezTo>
                    <a:pt x="2330" y="110"/>
                    <a:pt x="2201" y="1"/>
                    <a:pt x="20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639;p26">
              <a:extLst>
                <a:ext uri="{FF2B5EF4-FFF2-40B4-BE49-F238E27FC236}">
                  <a16:creationId xmlns:a16="http://schemas.microsoft.com/office/drawing/2014/main" id="{C3481553-5F50-46F7-1816-DED559E739BD}"/>
                </a:ext>
              </a:extLst>
            </p:cNvPr>
            <p:cNvSpPr/>
            <p:nvPr/>
          </p:nvSpPr>
          <p:spPr>
            <a:xfrm>
              <a:off x="2572939" y="3383663"/>
              <a:ext cx="236428" cy="80084"/>
            </a:xfrm>
            <a:custGeom>
              <a:avLst/>
              <a:gdLst/>
              <a:ahLst/>
              <a:cxnLst/>
              <a:rect l="l" t="t" r="r" b="b"/>
              <a:pathLst>
                <a:path w="14342" h="4858" extrusionOk="0">
                  <a:moveTo>
                    <a:pt x="14144" y="1"/>
                  </a:moveTo>
                  <a:cubicBezTo>
                    <a:pt x="12955" y="40"/>
                    <a:pt x="11806" y="238"/>
                    <a:pt x="10697" y="635"/>
                  </a:cubicBezTo>
                  <a:cubicBezTo>
                    <a:pt x="9469" y="951"/>
                    <a:pt x="8202" y="1268"/>
                    <a:pt x="7013" y="1664"/>
                  </a:cubicBezTo>
                  <a:cubicBezTo>
                    <a:pt x="4637" y="2338"/>
                    <a:pt x="2379" y="3249"/>
                    <a:pt x="240" y="4437"/>
                  </a:cubicBezTo>
                  <a:cubicBezTo>
                    <a:pt x="1" y="4574"/>
                    <a:pt x="144" y="4857"/>
                    <a:pt x="365" y="4857"/>
                  </a:cubicBezTo>
                  <a:cubicBezTo>
                    <a:pt x="401" y="4857"/>
                    <a:pt x="439" y="4850"/>
                    <a:pt x="477" y="4833"/>
                  </a:cubicBezTo>
                  <a:cubicBezTo>
                    <a:pt x="4755" y="2615"/>
                    <a:pt x="9509" y="1427"/>
                    <a:pt x="14183" y="278"/>
                  </a:cubicBezTo>
                  <a:cubicBezTo>
                    <a:pt x="14342" y="238"/>
                    <a:pt x="14302" y="1"/>
                    <a:pt x="14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640;p26">
              <a:extLst>
                <a:ext uri="{FF2B5EF4-FFF2-40B4-BE49-F238E27FC236}">
                  <a16:creationId xmlns:a16="http://schemas.microsoft.com/office/drawing/2014/main" id="{0C79F75C-B67D-90A3-9463-84B73768889D}"/>
                </a:ext>
              </a:extLst>
            </p:cNvPr>
            <p:cNvSpPr/>
            <p:nvPr/>
          </p:nvSpPr>
          <p:spPr>
            <a:xfrm>
              <a:off x="1457795" y="2804314"/>
              <a:ext cx="117390" cy="184616"/>
            </a:xfrm>
            <a:custGeom>
              <a:avLst/>
              <a:gdLst/>
              <a:ahLst/>
              <a:cxnLst/>
              <a:rect l="l" t="t" r="r" b="b"/>
              <a:pathLst>
                <a:path w="7121" h="11199" extrusionOk="0">
                  <a:moveTo>
                    <a:pt x="218" y="1"/>
                  </a:moveTo>
                  <a:cubicBezTo>
                    <a:pt x="110" y="1"/>
                    <a:pt x="1" y="104"/>
                    <a:pt x="69" y="207"/>
                  </a:cubicBezTo>
                  <a:cubicBezTo>
                    <a:pt x="663" y="1038"/>
                    <a:pt x="1416" y="1751"/>
                    <a:pt x="2050" y="2544"/>
                  </a:cubicBezTo>
                  <a:cubicBezTo>
                    <a:pt x="2802" y="3415"/>
                    <a:pt x="3436" y="4326"/>
                    <a:pt x="4030" y="5277"/>
                  </a:cubicBezTo>
                  <a:cubicBezTo>
                    <a:pt x="4585" y="6188"/>
                    <a:pt x="5100" y="7139"/>
                    <a:pt x="5536" y="8129"/>
                  </a:cubicBezTo>
                  <a:cubicBezTo>
                    <a:pt x="5734" y="8644"/>
                    <a:pt x="5932" y="9159"/>
                    <a:pt x="6130" y="9714"/>
                  </a:cubicBezTo>
                  <a:cubicBezTo>
                    <a:pt x="6249" y="10189"/>
                    <a:pt x="6447" y="10704"/>
                    <a:pt x="6724" y="11140"/>
                  </a:cubicBezTo>
                  <a:cubicBezTo>
                    <a:pt x="6752" y="11181"/>
                    <a:pt x="6794" y="11198"/>
                    <a:pt x="6838" y="11198"/>
                  </a:cubicBezTo>
                  <a:cubicBezTo>
                    <a:pt x="6922" y="11198"/>
                    <a:pt x="7015" y="11138"/>
                    <a:pt x="7041" y="11060"/>
                  </a:cubicBezTo>
                  <a:lnTo>
                    <a:pt x="7001" y="11060"/>
                  </a:lnTo>
                  <a:cubicBezTo>
                    <a:pt x="7120" y="10070"/>
                    <a:pt x="6526" y="8921"/>
                    <a:pt x="6130" y="8050"/>
                  </a:cubicBezTo>
                  <a:cubicBezTo>
                    <a:pt x="5694" y="6980"/>
                    <a:pt x="5179" y="5950"/>
                    <a:pt x="4585" y="4960"/>
                  </a:cubicBezTo>
                  <a:cubicBezTo>
                    <a:pt x="3991" y="4049"/>
                    <a:pt x="3357" y="3138"/>
                    <a:pt x="2684" y="2306"/>
                  </a:cubicBezTo>
                  <a:cubicBezTo>
                    <a:pt x="2010" y="1395"/>
                    <a:pt x="1178" y="642"/>
                    <a:pt x="267" y="8"/>
                  </a:cubicBezTo>
                  <a:cubicBezTo>
                    <a:pt x="251" y="3"/>
                    <a:pt x="235"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641;p26">
              <a:extLst>
                <a:ext uri="{FF2B5EF4-FFF2-40B4-BE49-F238E27FC236}">
                  <a16:creationId xmlns:a16="http://schemas.microsoft.com/office/drawing/2014/main" id="{3C12279F-4E65-E515-75EC-FA9FB963AFD8}"/>
                </a:ext>
              </a:extLst>
            </p:cNvPr>
            <p:cNvSpPr/>
            <p:nvPr/>
          </p:nvSpPr>
          <p:spPr>
            <a:xfrm>
              <a:off x="2029660" y="3213818"/>
              <a:ext cx="11111" cy="28816"/>
            </a:xfrm>
            <a:custGeom>
              <a:avLst/>
              <a:gdLst/>
              <a:ahLst/>
              <a:cxnLst/>
              <a:rect l="l" t="t" r="r" b="b"/>
              <a:pathLst>
                <a:path w="674" h="1748" extrusionOk="0">
                  <a:moveTo>
                    <a:pt x="519" y="1"/>
                  </a:moveTo>
                  <a:cubicBezTo>
                    <a:pt x="457" y="1"/>
                    <a:pt x="392" y="64"/>
                    <a:pt x="357" y="203"/>
                  </a:cubicBezTo>
                  <a:cubicBezTo>
                    <a:pt x="238" y="757"/>
                    <a:pt x="80" y="1153"/>
                    <a:pt x="0" y="1629"/>
                  </a:cubicBezTo>
                  <a:cubicBezTo>
                    <a:pt x="159" y="1668"/>
                    <a:pt x="278" y="1708"/>
                    <a:pt x="436" y="1747"/>
                  </a:cubicBezTo>
                  <a:cubicBezTo>
                    <a:pt x="555" y="1272"/>
                    <a:pt x="634" y="757"/>
                    <a:pt x="674" y="282"/>
                  </a:cubicBezTo>
                  <a:cubicBezTo>
                    <a:pt x="674" y="104"/>
                    <a:pt x="599" y="1"/>
                    <a:pt x="519" y="1"/>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642;p26">
              <a:extLst>
                <a:ext uri="{FF2B5EF4-FFF2-40B4-BE49-F238E27FC236}">
                  <a16:creationId xmlns:a16="http://schemas.microsoft.com/office/drawing/2014/main" id="{7B4F6465-199B-895F-A91C-96D76D91F7F1}"/>
                </a:ext>
              </a:extLst>
            </p:cNvPr>
            <p:cNvSpPr/>
            <p:nvPr/>
          </p:nvSpPr>
          <p:spPr>
            <a:xfrm>
              <a:off x="2475661" y="3142190"/>
              <a:ext cx="59544" cy="239527"/>
            </a:xfrm>
            <a:custGeom>
              <a:avLst/>
              <a:gdLst/>
              <a:ahLst/>
              <a:cxnLst/>
              <a:rect l="l" t="t" r="r" b="b"/>
              <a:pathLst>
                <a:path w="3612" h="14530" extrusionOk="0">
                  <a:moveTo>
                    <a:pt x="3346" y="1"/>
                  </a:moveTo>
                  <a:cubicBezTo>
                    <a:pt x="3246" y="1"/>
                    <a:pt x="3140" y="57"/>
                    <a:pt x="3090" y="190"/>
                  </a:cubicBezTo>
                  <a:cubicBezTo>
                    <a:pt x="2179" y="2963"/>
                    <a:pt x="1427" y="5855"/>
                    <a:pt x="833" y="8747"/>
                  </a:cubicBezTo>
                  <a:cubicBezTo>
                    <a:pt x="555" y="10093"/>
                    <a:pt x="357" y="11440"/>
                    <a:pt x="159" y="12827"/>
                  </a:cubicBezTo>
                  <a:cubicBezTo>
                    <a:pt x="119" y="13381"/>
                    <a:pt x="40" y="13975"/>
                    <a:pt x="1" y="14530"/>
                  </a:cubicBezTo>
                  <a:cubicBezTo>
                    <a:pt x="238" y="13381"/>
                    <a:pt x="476" y="12232"/>
                    <a:pt x="793" y="11123"/>
                  </a:cubicBezTo>
                  <a:cubicBezTo>
                    <a:pt x="1070" y="10014"/>
                    <a:pt x="2774" y="3042"/>
                    <a:pt x="3566" y="269"/>
                  </a:cubicBezTo>
                  <a:cubicBezTo>
                    <a:pt x="3612" y="109"/>
                    <a:pt x="3484" y="1"/>
                    <a:pt x="3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643;p26">
              <a:extLst>
                <a:ext uri="{FF2B5EF4-FFF2-40B4-BE49-F238E27FC236}">
                  <a16:creationId xmlns:a16="http://schemas.microsoft.com/office/drawing/2014/main" id="{D0EF2C6B-D638-C344-17B1-80DAE48C3B5C}"/>
                </a:ext>
              </a:extLst>
            </p:cNvPr>
            <p:cNvSpPr/>
            <p:nvPr/>
          </p:nvSpPr>
          <p:spPr>
            <a:xfrm>
              <a:off x="2634346" y="3547573"/>
              <a:ext cx="231829" cy="109065"/>
            </a:xfrm>
            <a:custGeom>
              <a:avLst/>
              <a:gdLst/>
              <a:ahLst/>
              <a:cxnLst/>
              <a:rect l="l" t="t" r="r" b="b"/>
              <a:pathLst>
                <a:path w="14063" h="6616" extrusionOk="0">
                  <a:moveTo>
                    <a:pt x="0" y="1"/>
                  </a:moveTo>
                  <a:lnTo>
                    <a:pt x="0" y="1"/>
                  </a:lnTo>
                  <a:cubicBezTo>
                    <a:pt x="119" y="317"/>
                    <a:pt x="199" y="595"/>
                    <a:pt x="278" y="912"/>
                  </a:cubicBezTo>
                  <a:cubicBezTo>
                    <a:pt x="1070" y="1228"/>
                    <a:pt x="1862" y="1585"/>
                    <a:pt x="2694" y="1862"/>
                  </a:cubicBezTo>
                  <a:cubicBezTo>
                    <a:pt x="5388" y="2892"/>
                    <a:pt x="8081" y="3962"/>
                    <a:pt x="10696" y="5111"/>
                  </a:cubicBezTo>
                  <a:cubicBezTo>
                    <a:pt x="11805" y="5586"/>
                    <a:pt x="12914" y="6220"/>
                    <a:pt x="14063" y="6616"/>
                  </a:cubicBezTo>
                  <a:cubicBezTo>
                    <a:pt x="12558" y="5229"/>
                    <a:pt x="9032" y="3407"/>
                    <a:pt x="7764" y="2892"/>
                  </a:cubicBezTo>
                  <a:cubicBezTo>
                    <a:pt x="5190" y="1862"/>
                    <a:pt x="2615" y="872"/>
                    <a:pt x="0" y="1"/>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644;p26">
              <a:extLst>
                <a:ext uri="{FF2B5EF4-FFF2-40B4-BE49-F238E27FC236}">
                  <a16:creationId xmlns:a16="http://schemas.microsoft.com/office/drawing/2014/main" id="{4FE946AB-CFE5-86C5-A4EA-BE5B015A4F23}"/>
                </a:ext>
              </a:extLst>
            </p:cNvPr>
            <p:cNvSpPr/>
            <p:nvPr/>
          </p:nvSpPr>
          <p:spPr>
            <a:xfrm>
              <a:off x="1658747" y="2889591"/>
              <a:ext cx="88937" cy="72897"/>
            </a:xfrm>
            <a:custGeom>
              <a:avLst/>
              <a:gdLst/>
              <a:ahLst/>
              <a:cxnLst/>
              <a:rect l="l" t="t" r="r" b="b"/>
              <a:pathLst>
                <a:path w="5395" h="4422" extrusionOk="0">
                  <a:moveTo>
                    <a:pt x="5062" y="1"/>
                  </a:moveTo>
                  <a:cubicBezTo>
                    <a:pt x="5027" y="1"/>
                    <a:pt x="4991" y="8"/>
                    <a:pt x="4952" y="25"/>
                  </a:cubicBezTo>
                  <a:cubicBezTo>
                    <a:pt x="3368" y="817"/>
                    <a:pt x="1862" y="1807"/>
                    <a:pt x="516" y="2996"/>
                  </a:cubicBezTo>
                  <a:cubicBezTo>
                    <a:pt x="357" y="3511"/>
                    <a:pt x="159" y="3946"/>
                    <a:pt x="1" y="4422"/>
                  </a:cubicBezTo>
                  <a:cubicBezTo>
                    <a:pt x="119" y="4263"/>
                    <a:pt x="238" y="4144"/>
                    <a:pt x="357" y="4026"/>
                  </a:cubicBezTo>
                  <a:cubicBezTo>
                    <a:pt x="1862" y="2679"/>
                    <a:pt x="3486" y="1490"/>
                    <a:pt x="5190" y="421"/>
                  </a:cubicBezTo>
                  <a:cubicBezTo>
                    <a:pt x="5394" y="284"/>
                    <a:pt x="5276" y="1"/>
                    <a:pt x="50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645;p26">
              <a:extLst>
                <a:ext uri="{FF2B5EF4-FFF2-40B4-BE49-F238E27FC236}">
                  <a16:creationId xmlns:a16="http://schemas.microsoft.com/office/drawing/2014/main" id="{EB808266-0979-9E4C-299A-DA15C0EA9210}"/>
                </a:ext>
              </a:extLst>
            </p:cNvPr>
            <p:cNvSpPr/>
            <p:nvPr/>
          </p:nvSpPr>
          <p:spPr>
            <a:xfrm>
              <a:off x="1417126" y="3005414"/>
              <a:ext cx="63368" cy="43933"/>
            </a:xfrm>
            <a:custGeom>
              <a:avLst/>
              <a:gdLst/>
              <a:ahLst/>
              <a:cxnLst/>
              <a:rect l="l" t="t" r="r" b="b"/>
              <a:pathLst>
                <a:path w="3844" h="2665" extrusionOk="0">
                  <a:moveTo>
                    <a:pt x="296" y="1"/>
                  </a:moveTo>
                  <a:cubicBezTo>
                    <a:pt x="250" y="1"/>
                    <a:pt x="204" y="4"/>
                    <a:pt x="159" y="10"/>
                  </a:cubicBezTo>
                  <a:cubicBezTo>
                    <a:pt x="1" y="10"/>
                    <a:pt x="1" y="208"/>
                    <a:pt x="41" y="327"/>
                  </a:cubicBezTo>
                  <a:cubicBezTo>
                    <a:pt x="159" y="565"/>
                    <a:pt x="357" y="763"/>
                    <a:pt x="635" y="882"/>
                  </a:cubicBezTo>
                  <a:cubicBezTo>
                    <a:pt x="872" y="1080"/>
                    <a:pt x="1110" y="1238"/>
                    <a:pt x="1387" y="1397"/>
                  </a:cubicBezTo>
                  <a:cubicBezTo>
                    <a:pt x="1982" y="1674"/>
                    <a:pt x="2497" y="2030"/>
                    <a:pt x="3051" y="2347"/>
                  </a:cubicBezTo>
                  <a:lnTo>
                    <a:pt x="3526" y="2664"/>
                  </a:lnTo>
                  <a:cubicBezTo>
                    <a:pt x="3606" y="2387"/>
                    <a:pt x="3685" y="2149"/>
                    <a:pt x="3843" y="1912"/>
                  </a:cubicBezTo>
                  <a:lnTo>
                    <a:pt x="3447" y="1634"/>
                  </a:lnTo>
                  <a:cubicBezTo>
                    <a:pt x="2893" y="1317"/>
                    <a:pt x="2378" y="961"/>
                    <a:pt x="1823" y="644"/>
                  </a:cubicBezTo>
                  <a:cubicBezTo>
                    <a:pt x="1386" y="389"/>
                    <a:pt x="816" y="1"/>
                    <a:pt x="296" y="1"/>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646;p26">
              <a:extLst>
                <a:ext uri="{FF2B5EF4-FFF2-40B4-BE49-F238E27FC236}">
                  <a16:creationId xmlns:a16="http://schemas.microsoft.com/office/drawing/2014/main" id="{26821EC4-1549-30A3-0089-AB0906C040B4}"/>
                </a:ext>
              </a:extLst>
            </p:cNvPr>
            <p:cNvSpPr/>
            <p:nvPr/>
          </p:nvSpPr>
          <p:spPr>
            <a:xfrm>
              <a:off x="1839637" y="3287209"/>
              <a:ext cx="176983" cy="143485"/>
            </a:xfrm>
            <a:custGeom>
              <a:avLst/>
              <a:gdLst/>
              <a:ahLst/>
              <a:cxnLst/>
              <a:rect l="l" t="t" r="r" b="b"/>
              <a:pathLst>
                <a:path w="10736" h="8704" extrusionOk="0">
                  <a:moveTo>
                    <a:pt x="1278" y="1"/>
                  </a:moveTo>
                  <a:cubicBezTo>
                    <a:pt x="1210" y="1"/>
                    <a:pt x="1115" y="75"/>
                    <a:pt x="1070" y="187"/>
                  </a:cubicBezTo>
                  <a:cubicBezTo>
                    <a:pt x="0" y="2881"/>
                    <a:pt x="1307" y="5891"/>
                    <a:pt x="3961" y="6961"/>
                  </a:cubicBezTo>
                  <a:cubicBezTo>
                    <a:pt x="5387" y="7555"/>
                    <a:pt x="6932" y="7199"/>
                    <a:pt x="8358" y="7595"/>
                  </a:cubicBezTo>
                  <a:cubicBezTo>
                    <a:pt x="9190" y="7793"/>
                    <a:pt x="9784" y="8308"/>
                    <a:pt x="10458" y="8704"/>
                  </a:cubicBezTo>
                  <a:cubicBezTo>
                    <a:pt x="10577" y="8625"/>
                    <a:pt x="10656" y="8506"/>
                    <a:pt x="10735" y="8387"/>
                  </a:cubicBezTo>
                  <a:cubicBezTo>
                    <a:pt x="10458" y="8229"/>
                    <a:pt x="10141" y="7912"/>
                    <a:pt x="9903" y="7753"/>
                  </a:cubicBezTo>
                  <a:cubicBezTo>
                    <a:pt x="9468" y="7436"/>
                    <a:pt x="8953" y="7199"/>
                    <a:pt x="8438" y="7080"/>
                  </a:cubicBezTo>
                  <a:cubicBezTo>
                    <a:pt x="7170" y="6802"/>
                    <a:pt x="5863" y="6882"/>
                    <a:pt x="4635" y="6486"/>
                  </a:cubicBezTo>
                  <a:cubicBezTo>
                    <a:pt x="1981" y="5614"/>
                    <a:pt x="515" y="2802"/>
                    <a:pt x="1347" y="148"/>
                  </a:cubicBezTo>
                  <a:cubicBezTo>
                    <a:pt x="1364" y="44"/>
                    <a:pt x="1329" y="1"/>
                    <a:pt x="1278" y="1"/>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647;p26">
              <a:extLst>
                <a:ext uri="{FF2B5EF4-FFF2-40B4-BE49-F238E27FC236}">
                  <a16:creationId xmlns:a16="http://schemas.microsoft.com/office/drawing/2014/main" id="{E6904690-741C-D641-870D-95600DEF0553}"/>
                </a:ext>
              </a:extLst>
            </p:cNvPr>
            <p:cNvSpPr/>
            <p:nvPr/>
          </p:nvSpPr>
          <p:spPr>
            <a:xfrm>
              <a:off x="1763888" y="3327778"/>
              <a:ext cx="157382" cy="154514"/>
            </a:xfrm>
            <a:custGeom>
              <a:avLst/>
              <a:gdLst/>
              <a:ahLst/>
              <a:cxnLst/>
              <a:rect l="l" t="t" r="r" b="b"/>
              <a:pathLst>
                <a:path w="9547" h="9373" extrusionOk="0">
                  <a:moveTo>
                    <a:pt x="871" y="1"/>
                  </a:moveTo>
                  <a:cubicBezTo>
                    <a:pt x="719" y="1"/>
                    <a:pt x="573" y="83"/>
                    <a:pt x="555" y="261"/>
                  </a:cubicBezTo>
                  <a:cubicBezTo>
                    <a:pt x="0" y="3351"/>
                    <a:pt x="792" y="7114"/>
                    <a:pt x="3922" y="8540"/>
                  </a:cubicBezTo>
                  <a:cubicBezTo>
                    <a:pt x="5189" y="9135"/>
                    <a:pt x="6853" y="9253"/>
                    <a:pt x="8240" y="9372"/>
                  </a:cubicBezTo>
                  <a:cubicBezTo>
                    <a:pt x="8675" y="9253"/>
                    <a:pt x="9071" y="9055"/>
                    <a:pt x="9468" y="8857"/>
                  </a:cubicBezTo>
                  <a:lnTo>
                    <a:pt x="9547" y="8857"/>
                  </a:lnTo>
                  <a:cubicBezTo>
                    <a:pt x="9230" y="8857"/>
                    <a:pt x="8913" y="8857"/>
                    <a:pt x="8596" y="8818"/>
                  </a:cubicBezTo>
                  <a:cubicBezTo>
                    <a:pt x="7249" y="8738"/>
                    <a:pt x="5902" y="8461"/>
                    <a:pt x="4635" y="8025"/>
                  </a:cubicBezTo>
                  <a:cubicBezTo>
                    <a:pt x="1505" y="6877"/>
                    <a:pt x="832" y="3312"/>
                    <a:pt x="1228" y="341"/>
                  </a:cubicBezTo>
                  <a:cubicBezTo>
                    <a:pt x="1250" y="123"/>
                    <a:pt x="1056" y="1"/>
                    <a:pt x="871" y="1"/>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648;p26">
              <a:extLst>
                <a:ext uri="{FF2B5EF4-FFF2-40B4-BE49-F238E27FC236}">
                  <a16:creationId xmlns:a16="http://schemas.microsoft.com/office/drawing/2014/main" id="{34A41C81-A787-D234-6802-28185003DAEA}"/>
                </a:ext>
              </a:extLst>
            </p:cNvPr>
            <p:cNvSpPr/>
            <p:nvPr/>
          </p:nvSpPr>
          <p:spPr>
            <a:xfrm>
              <a:off x="1722082" y="3277516"/>
              <a:ext cx="22354" cy="50015"/>
            </a:xfrm>
            <a:custGeom>
              <a:avLst/>
              <a:gdLst/>
              <a:ahLst/>
              <a:cxnLst/>
              <a:rect l="l" t="t" r="r" b="b"/>
              <a:pathLst>
                <a:path w="1356" h="3034" extrusionOk="0">
                  <a:moveTo>
                    <a:pt x="1104" y="1"/>
                  </a:moveTo>
                  <a:cubicBezTo>
                    <a:pt x="1015" y="1"/>
                    <a:pt x="921" y="45"/>
                    <a:pt x="872" y="141"/>
                  </a:cubicBezTo>
                  <a:cubicBezTo>
                    <a:pt x="476" y="1092"/>
                    <a:pt x="199" y="2043"/>
                    <a:pt x="1" y="3033"/>
                  </a:cubicBezTo>
                  <a:lnTo>
                    <a:pt x="674" y="3033"/>
                  </a:lnTo>
                  <a:cubicBezTo>
                    <a:pt x="833" y="2082"/>
                    <a:pt x="1031" y="1171"/>
                    <a:pt x="1308" y="260"/>
                  </a:cubicBezTo>
                  <a:cubicBezTo>
                    <a:pt x="1355" y="95"/>
                    <a:pt x="1235" y="1"/>
                    <a:pt x="1104" y="1"/>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649;p26">
              <a:extLst>
                <a:ext uri="{FF2B5EF4-FFF2-40B4-BE49-F238E27FC236}">
                  <a16:creationId xmlns:a16="http://schemas.microsoft.com/office/drawing/2014/main" id="{127CDCF4-BB76-9919-AA42-CB1B64432A09}"/>
                </a:ext>
              </a:extLst>
            </p:cNvPr>
            <p:cNvSpPr/>
            <p:nvPr/>
          </p:nvSpPr>
          <p:spPr>
            <a:xfrm>
              <a:off x="1804376" y="3316997"/>
              <a:ext cx="192644" cy="138523"/>
            </a:xfrm>
            <a:custGeom>
              <a:avLst/>
              <a:gdLst/>
              <a:ahLst/>
              <a:cxnLst/>
              <a:rect l="l" t="t" r="r" b="b"/>
              <a:pathLst>
                <a:path w="11686" h="8403" extrusionOk="0">
                  <a:moveTo>
                    <a:pt x="11607" y="7372"/>
                  </a:moveTo>
                  <a:cubicBezTo>
                    <a:pt x="11606" y="7375"/>
                    <a:pt x="11605" y="7377"/>
                    <a:pt x="11605" y="7380"/>
                  </a:cubicBezTo>
                  <a:lnTo>
                    <a:pt x="11605" y="7380"/>
                  </a:lnTo>
                  <a:cubicBezTo>
                    <a:pt x="11632" y="7377"/>
                    <a:pt x="11659" y="7375"/>
                    <a:pt x="11686" y="7372"/>
                  </a:cubicBezTo>
                  <a:close/>
                  <a:moveTo>
                    <a:pt x="360" y="1"/>
                  </a:moveTo>
                  <a:cubicBezTo>
                    <a:pt x="274" y="1"/>
                    <a:pt x="198" y="63"/>
                    <a:pt x="198" y="202"/>
                  </a:cubicBezTo>
                  <a:cubicBezTo>
                    <a:pt x="0" y="3173"/>
                    <a:pt x="1545" y="6025"/>
                    <a:pt x="4159" y="7491"/>
                  </a:cubicBezTo>
                  <a:cubicBezTo>
                    <a:pt x="5387" y="8125"/>
                    <a:pt x="6813" y="8402"/>
                    <a:pt x="8200" y="8402"/>
                  </a:cubicBezTo>
                  <a:cubicBezTo>
                    <a:pt x="8953" y="8363"/>
                    <a:pt x="9666" y="8283"/>
                    <a:pt x="10379" y="8125"/>
                  </a:cubicBezTo>
                  <a:cubicBezTo>
                    <a:pt x="10695" y="8046"/>
                    <a:pt x="11012" y="7966"/>
                    <a:pt x="11329" y="7887"/>
                  </a:cubicBezTo>
                  <a:cubicBezTo>
                    <a:pt x="11447" y="7731"/>
                    <a:pt x="11564" y="7574"/>
                    <a:pt x="11605" y="7380"/>
                  </a:cubicBezTo>
                  <a:lnTo>
                    <a:pt x="11605" y="7380"/>
                  </a:lnTo>
                  <a:cubicBezTo>
                    <a:pt x="11192" y="7422"/>
                    <a:pt x="10748" y="7496"/>
                    <a:pt x="10339" y="7570"/>
                  </a:cubicBezTo>
                  <a:cubicBezTo>
                    <a:pt x="9666" y="7729"/>
                    <a:pt x="9032" y="7768"/>
                    <a:pt x="8398" y="7768"/>
                  </a:cubicBezTo>
                  <a:cubicBezTo>
                    <a:pt x="7091" y="7768"/>
                    <a:pt x="5784" y="7451"/>
                    <a:pt x="4595" y="6897"/>
                  </a:cubicBezTo>
                  <a:cubicBezTo>
                    <a:pt x="2179" y="5550"/>
                    <a:pt x="634" y="3054"/>
                    <a:pt x="594" y="282"/>
                  </a:cubicBezTo>
                  <a:cubicBezTo>
                    <a:pt x="594" y="104"/>
                    <a:pt x="469" y="1"/>
                    <a:pt x="360" y="1"/>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650;p26">
              <a:extLst>
                <a:ext uri="{FF2B5EF4-FFF2-40B4-BE49-F238E27FC236}">
                  <a16:creationId xmlns:a16="http://schemas.microsoft.com/office/drawing/2014/main" id="{1AAC36F6-5CE1-9FAB-6183-3109EFF9D78A}"/>
                </a:ext>
              </a:extLst>
            </p:cNvPr>
            <p:cNvSpPr/>
            <p:nvPr/>
          </p:nvSpPr>
          <p:spPr>
            <a:xfrm>
              <a:off x="2173969" y="3501860"/>
              <a:ext cx="193303" cy="46636"/>
            </a:xfrm>
            <a:custGeom>
              <a:avLst/>
              <a:gdLst/>
              <a:ahLst/>
              <a:cxnLst/>
              <a:rect l="l" t="t" r="r" b="b"/>
              <a:pathLst>
                <a:path w="11726" h="2829" extrusionOk="0">
                  <a:moveTo>
                    <a:pt x="159" y="1"/>
                  </a:moveTo>
                  <a:lnTo>
                    <a:pt x="278" y="80"/>
                  </a:lnTo>
                  <a:cubicBezTo>
                    <a:pt x="199" y="119"/>
                    <a:pt x="80" y="159"/>
                    <a:pt x="1" y="238"/>
                  </a:cubicBezTo>
                  <a:cubicBezTo>
                    <a:pt x="991" y="1031"/>
                    <a:pt x="2100" y="1664"/>
                    <a:pt x="3328" y="2021"/>
                  </a:cubicBezTo>
                  <a:cubicBezTo>
                    <a:pt x="4754" y="2496"/>
                    <a:pt x="6299" y="2734"/>
                    <a:pt x="7804" y="2813"/>
                  </a:cubicBezTo>
                  <a:cubicBezTo>
                    <a:pt x="7985" y="2824"/>
                    <a:pt x="8165" y="2829"/>
                    <a:pt x="8346" y="2829"/>
                  </a:cubicBezTo>
                  <a:cubicBezTo>
                    <a:pt x="8842" y="2829"/>
                    <a:pt x="9342" y="2792"/>
                    <a:pt x="9864" y="2734"/>
                  </a:cubicBezTo>
                  <a:cubicBezTo>
                    <a:pt x="10419" y="2694"/>
                    <a:pt x="11132" y="2655"/>
                    <a:pt x="11607" y="2298"/>
                  </a:cubicBezTo>
                  <a:cubicBezTo>
                    <a:pt x="11726" y="2179"/>
                    <a:pt x="11647" y="1981"/>
                    <a:pt x="11528" y="1942"/>
                  </a:cubicBezTo>
                  <a:cubicBezTo>
                    <a:pt x="11392" y="1903"/>
                    <a:pt x="11249" y="1888"/>
                    <a:pt x="11102" y="1888"/>
                  </a:cubicBezTo>
                  <a:cubicBezTo>
                    <a:pt x="10650" y="1888"/>
                    <a:pt x="10164" y="2031"/>
                    <a:pt x="9745" y="2060"/>
                  </a:cubicBezTo>
                  <a:cubicBezTo>
                    <a:pt x="9151" y="2140"/>
                    <a:pt x="8517" y="2140"/>
                    <a:pt x="7923" y="2140"/>
                  </a:cubicBezTo>
                  <a:cubicBezTo>
                    <a:pt x="6576" y="2140"/>
                    <a:pt x="5230" y="1981"/>
                    <a:pt x="3922" y="1664"/>
                  </a:cubicBezTo>
                  <a:cubicBezTo>
                    <a:pt x="2576" y="1268"/>
                    <a:pt x="1308" y="714"/>
                    <a:pt x="159" y="1"/>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651;p26">
              <a:extLst>
                <a:ext uri="{FF2B5EF4-FFF2-40B4-BE49-F238E27FC236}">
                  <a16:creationId xmlns:a16="http://schemas.microsoft.com/office/drawing/2014/main" id="{AE143CB2-2EF3-2D1D-44AA-EC07C617AE45}"/>
                </a:ext>
              </a:extLst>
            </p:cNvPr>
            <p:cNvSpPr/>
            <p:nvPr/>
          </p:nvSpPr>
          <p:spPr>
            <a:xfrm>
              <a:off x="2178552" y="3544309"/>
              <a:ext cx="158685" cy="55818"/>
            </a:xfrm>
            <a:custGeom>
              <a:avLst/>
              <a:gdLst/>
              <a:ahLst/>
              <a:cxnLst/>
              <a:rect l="l" t="t" r="r" b="b"/>
              <a:pathLst>
                <a:path w="9626" h="3386" extrusionOk="0">
                  <a:moveTo>
                    <a:pt x="238" y="0"/>
                  </a:moveTo>
                  <a:cubicBezTo>
                    <a:pt x="318" y="58"/>
                    <a:pt x="399" y="115"/>
                    <a:pt x="480" y="171"/>
                  </a:cubicBezTo>
                  <a:lnTo>
                    <a:pt x="480" y="171"/>
                  </a:lnTo>
                  <a:cubicBezTo>
                    <a:pt x="526" y="186"/>
                    <a:pt x="555" y="199"/>
                    <a:pt x="555" y="199"/>
                  </a:cubicBezTo>
                  <a:cubicBezTo>
                    <a:pt x="555" y="199"/>
                    <a:pt x="436" y="119"/>
                    <a:pt x="238" y="0"/>
                  </a:cubicBezTo>
                  <a:close/>
                  <a:moveTo>
                    <a:pt x="232" y="128"/>
                  </a:moveTo>
                  <a:cubicBezTo>
                    <a:pt x="150" y="128"/>
                    <a:pt x="66" y="146"/>
                    <a:pt x="0" y="199"/>
                  </a:cubicBezTo>
                  <a:cubicBezTo>
                    <a:pt x="832" y="872"/>
                    <a:pt x="1743" y="1426"/>
                    <a:pt x="2694" y="1902"/>
                  </a:cubicBezTo>
                  <a:cubicBezTo>
                    <a:pt x="3763" y="2456"/>
                    <a:pt x="4912" y="2853"/>
                    <a:pt x="6100" y="3130"/>
                  </a:cubicBezTo>
                  <a:cubicBezTo>
                    <a:pt x="6695" y="3249"/>
                    <a:pt x="7328" y="3328"/>
                    <a:pt x="7922" y="3328"/>
                  </a:cubicBezTo>
                  <a:cubicBezTo>
                    <a:pt x="8107" y="3367"/>
                    <a:pt x="8288" y="3385"/>
                    <a:pt x="8465" y="3385"/>
                  </a:cubicBezTo>
                  <a:cubicBezTo>
                    <a:pt x="8820" y="3385"/>
                    <a:pt x="9164" y="3315"/>
                    <a:pt x="9507" y="3209"/>
                  </a:cubicBezTo>
                  <a:cubicBezTo>
                    <a:pt x="9626" y="3130"/>
                    <a:pt x="9626" y="2971"/>
                    <a:pt x="9507" y="2892"/>
                  </a:cubicBezTo>
                  <a:cubicBezTo>
                    <a:pt x="9071" y="2773"/>
                    <a:pt x="8596" y="2694"/>
                    <a:pt x="8160" y="2694"/>
                  </a:cubicBezTo>
                  <a:cubicBezTo>
                    <a:pt x="4702" y="2314"/>
                    <a:pt x="2410" y="1496"/>
                    <a:pt x="480" y="171"/>
                  </a:cubicBezTo>
                  <a:lnTo>
                    <a:pt x="480" y="171"/>
                  </a:lnTo>
                  <a:cubicBezTo>
                    <a:pt x="419" y="151"/>
                    <a:pt x="326" y="128"/>
                    <a:pt x="232" y="128"/>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652;p26">
              <a:extLst>
                <a:ext uri="{FF2B5EF4-FFF2-40B4-BE49-F238E27FC236}">
                  <a16:creationId xmlns:a16="http://schemas.microsoft.com/office/drawing/2014/main" id="{4A48DF66-E5C8-7603-EF8D-53CB81086201}"/>
                </a:ext>
              </a:extLst>
            </p:cNvPr>
            <p:cNvSpPr/>
            <p:nvPr/>
          </p:nvSpPr>
          <p:spPr>
            <a:xfrm>
              <a:off x="2190949" y="3584137"/>
              <a:ext cx="143683" cy="49125"/>
            </a:xfrm>
            <a:custGeom>
              <a:avLst/>
              <a:gdLst/>
              <a:ahLst/>
              <a:cxnLst/>
              <a:rect l="l" t="t" r="r" b="b"/>
              <a:pathLst>
                <a:path w="8716" h="2980" extrusionOk="0">
                  <a:moveTo>
                    <a:pt x="278" y="1"/>
                  </a:moveTo>
                  <a:cubicBezTo>
                    <a:pt x="159" y="80"/>
                    <a:pt x="80" y="238"/>
                    <a:pt x="1" y="357"/>
                  </a:cubicBezTo>
                  <a:cubicBezTo>
                    <a:pt x="674" y="912"/>
                    <a:pt x="1427" y="1387"/>
                    <a:pt x="2179" y="1783"/>
                  </a:cubicBezTo>
                  <a:cubicBezTo>
                    <a:pt x="3209" y="2259"/>
                    <a:pt x="4318" y="2615"/>
                    <a:pt x="5428" y="2813"/>
                  </a:cubicBezTo>
                  <a:cubicBezTo>
                    <a:pt x="6022" y="2893"/>
                    <a:pt x="6576" y="2972"/>
                    <a:pt x="7170" y="2972"/>
                  </a:cubicBezTo>
                  <a:cubicBezTo>
                    <a:pt x="7231" y="2977"/>
                    <a:pt x="7292" y="2979"/>
                    <a:pt x="7353" y="2979"/>
                  </a:cubicBezTo>
                  <a:cubicBezTo>
                    <a:pt x="7775" y="2979"/>
                    <a:pt x="8216" y="2862"/>
                    <a:pt x="8597" y="2655"/>
                  </a:cubicBezTo>
                  <a:cubicBezTo>
                    <a:pt x="8715" y="2576"/>
                    <a:pt x="8557" y="2496"/>
                    <a:pt x="8478" y="2457"/>
                  </a:cubicBezTo>
                  <a:cubicBezTo>
                    <a:pt x="8176" y="2381"/>
                    <a:pt x="7891" y="2354"/>
                    <a:pt x="7611" y="2354"/>
                  </a:cubicBezTo>
                  <a:cubicBezTo>
                    <a:pt x="7450" y="2354"/>
                    <a:pt x="7290" y="2363"/>
                    <a:pt x="7131" y="2378"/>
                  </a:cubicBezTo>
                  <a:cubicBezTo>
                    <a:pt x="6982" y="2388"/>
                    <a:pt x="6837" y="2393"/>
                    <a:pt x="6693" y="2393"/>
                  </a:cubicBezTo>
                  <a:cubicBezTo>
                    <a:pt x="6300" y="2393"/>
                    <a:pt x="5923" y="2356"/>
                    <a:pt x="5546" y="2298"/>
                  </a:cubicBezTo>
                  <a:cubicBezTo>
                    <a:pt x="4516" y="2140"/>
                    <a:pt x="3526" y="1823"/>
                    <a:pt x="2615" y="1387"/>
                  </a:cubicBezTo>
                  <a:cubicBezTo>
                    <a:pt x="1783" y="1031"/>
                    <a:pt x="991" y="555"/>
                    <a:pt x="278" y="1"/>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653;p26">
              <a:extLst>
                <a:ext uri="{FF2B5EF4-FFF2-40B4-BE49-F238E27FC236}">
                  <a16:creationId xmlns:a16="http://schemas.microsoft.com/office/drawing/2014/main" id="{1710DB25-67C4-1EC9-974D-BDF9D4ED774F}"/>
                </a:ext>
              </a:extLst>
            </p:cNvPr>
            <p:cNvSpPr/>
            <p:nvPr/>
          </p:nvSpPr>
          <p:spPr>
            <a:xfrm>
              <a:off x="2350293" y="3322454"/>
              <a:ext cx="6545" cy="40817"/>
            </a:xfrm>
            <a:custGeom>
              <a:avLst/>
              <a:gdLst/>
              <a:ahLst/>
              <a:cxnLst/>
              <a:rect l="l" t="t" r="r" b="b"/>
              <a:pathLst>
                <a:path w="397" h="2476" extrusionOk="0">
                  <a:moveTo>
                    <a:pt x="74" y="0"/>
                  </a:moveTo>
                  <a:cubicBezTo>
                    <a:pt x="50" y="0"/>
                    <a:pt x="20" y="10"/>
                    <a:pt x="0" y="30"/>
                  </a:cubicBezTo>
                  <a:cubicBezTo>
                    <a:pt x="0" y="307"/>
                    <a:pt x="0" y="545"/>
                    <a:pt x="0" y="822"/>
                  </a:cubicBezTo>
                  <a:cubicBezTo>
                    <a:pt x="0" y="1139"/>
                    <a:pt x="0" y="1416"/>
                    <a:pt x="40" y="1733"/>
                  </a:cubicBezTo>
                  <a:cubicBezTo>
                    <a:pt x="40" y="1971"/>
                    <a:pt x="40" y="2208"/>
                    <a:pt x="40" y="2446"/>
                  </a:cubicBezTo>
                  <a:cubicBezTo>
                    <a:pt x="99" y="2466"/>
                    <a:pt x="159" y="2476"/>
                    <a:pt x="218" y="2476"/>
                  </a:cubicBezTo>
                  <a:cubicBezTo>
                    <a:pt x="277" y="2476"/>
                    <a:pt x="337" y="2466"/>
                    <a:pt x="396" y="2446"/>
                  </a:cubicBezTo>
                  <a:cubicBezTo>
                    <a:pt x="396" y="2208"/>
                    <a:pt x="396" y="1971"/>
                    <a:pt x="396" y="1733"/>
                  </a:cubicBezTo>
                  <a:cubicBezTo>
                    <a:pt x="357" y="1416"/>
                    <a:pt x="396" y="1099"/>
                    <a:pt x="317" y="822"/>
                  </a:cubicBezTo>
                  <a:cubicBezTo>
                    <a:pt x="277" y="545"/>
                    <a:pt x="238" y="267"/>
                    <a:pt x="119" y="30"/>
                  </a:cubicBezTo>
                  <a:cubicBezTo>
                    <a:pt x="119" y="10"/>
                    <a:pt x="99" y="0"/>
                    <a:pt x="74" y="0"/>
                  </a:cubicBezTo>
                  <a:close/>
                </a:path>
              </a:pathLst>
            </a:custGeom>
            <a:solidFill>
              <a:srgbClr val="6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654;p26">
              <a:extLst>
                <a:ext uri="{FF2B5EF4-FFF2-40B4-BE49-F238E27FC236}">
                  <a16:creationId xmlns:a16="http://schemas.microsoft.com/office/drawing/2014/main" id="{E5B3947A-C680-49BD-ED0C-BFFAED5AB2FC}"/>
                </a:ext>
              </a:extLst>
            </p:cNvPr>
            <p:cNvSpPr/>
            <p:nvPr/>
          </p:nvSpPr>
          <p:spPr>
            <a:xfrm>
              <a:off x="1401466" y="3415792"/>
              <a:ext cx="712581" cy="240203"/>
            </a:xfrm>
            <a:custGeom>
              <a:avLst/>
              <a:gdLst/>
              <a:ahLst/>
              <a:cxnLst/>
              <a:rect l="l" t="t" r="r" b="b"/>
              <a:pathLst>
                <a:path w="43226" h="14571" extrusionOk="0">
                  <a:moveTo>
                    <a:pt x="42749" y="0"/>
                  </a:moveTo>
                  <a:cubicBezTo>
                    <a:pt x="42597" y="0"/>
                    <a:pt x="42448" y="83"/>
                    <a:pt x="42386" y="270"/>
                  </a:cubicBezTo>
                  <a:cubicBezTo>
                    <a:pt x="41395" y="2924"/>
                    <a:pt x="40405" y="5539"/>
                    <a:pt x="38662" y="7757"/>
                  </a:cubicBezTo>
                  <a:cubicBezTo>
                    <a:pt x="37038" y="9975"/>
                    <a:pt x="34740" y="11560"/>
                    <a:pt x="32086" y="12352"/>
                  </a:cubicBezTo>
                  <a:cubicBezTo>
                    <a:pt x="31312" y="12552"/>
                    <a:pt x="30548" y="12642"/>
                    <a:pt x="29796" y="12642"/>
                  </a:cubicBezTo>
                  <a:cubicBezTo>
                    <a:pt x="25629" y="12642"/>
                    <a:pt x="21834" y="9856"/>
                    <a:pt x="18578" y="7440"/>
                  </a:cubicBezTo>
                  <a:cubicBezTo>
                    <a:pt x="16717" y="5935"/>
                    <a:pt x="14736" y="4588"/>
                    <a:pt x="12676" y="3320"/>
                  </a:cubicBezTo>
                  <a:cubicBezTo>
                    <a:pt x="10735" y="2251"/>
                    <a:pt x="8715" y="1023"/>
                    <a:pt x="6536" y="508"/>
                  </a:cubicBezTo>
                  <a:cubicBezTo>
                    <a:pt x="6023" y="389"/>
                    <a:pt x="5499" y="325"/>
                    <a:pt x="4985" y="325"/>
                  </a:cubicBezTo>
                  <a:cubicBezTo>
                    <a:pt x="3278" y="325"/>
                    <a:pt x="1682" y="1030"/>
                    <a:pt x="951" y="2766"/>
                  </a:cubicBezTo>
                  <a:cubicBezTo>
                    <a:pt x="0" y="4984"/>
                    <a:pt x="951" y="7361"/>
                    <a:pt x="2417" y="9183"/>
                  </a:cubicBezTo>
                  <a:cubicBezTo>
                    <a:pt x="4199" y="11243"/>
                    <a:pt x="6259" y="13105"/>
                    <a:pt x="8557" y="14570"/>
                  </a:cubicBezTo>
                  <a:cubicBezTo>
                    <a:pt x="8557" y="14134"/>
                    <a:pt x="8517" y="13699"/>
                    <a:pt x="8517" y="13263"/>
                  </a:cubicBezTo>
                  <a:cubicBezTo>
                    <a:pt x="6972" y="12193"/>
                    <a:pt x="5546" y="11005"/>
                    <a:pt x="4239" y="9658"/>
                  </a:cubicBezTo>
                  <a:cubicBezTo>
                    <a:pt x="2575" y="7955"/>
                    <a:pt x="793" y="5420"/>
                    <a:pt x="2060" y="2964"/>
                  </a:cubicBezTo>
                  <a:cubicBezTo>
                    <a:pt x="2651" y="1822"/>
                    <a:pt x="3691" y="1434"/>
                    <a:pt x="4816" y="1434"/>
                  </a:cubicBezTo>
                  <a:cubicBezTo>
                    <a:pt x="5956" y="1434"/>
                    <a:pt x="7184" y="1832"/>
                    <a:pt x="8121" y="2251"/>
                  </a:cubicBezTo>
                  <a:cubicBezTo>
                    <a:pt x="10141" y="3122"/>
                    <a:pt x="12082" y="4192"/>
                    <a:pt x="13904" y="5420"/>
                  </a:cubicBezTo>
                  <a:cubicBezTo>
                    <a:pt x="15885" y="6727"/>
                    <a:pt x="17747" y="8232"/>
                    <a:pt x="19688" y="9619"/>
                  </a:cubicBezTo>
                  <a:cubicBezTo>
                    <a:pt x="22696" y="11781"/>
                    <a:pt x="26152" y="13745"/>
                    <a:pt x="29837" y="13745"/>
                  </a:cubicBezTo>
                  <a:cubicBezTo>
                    <a:pt x="30810" y="13745"/>
                    <a:pt x="31799" y="13609"/>
                    <a:pt x="32799" y="13303"/>
                  </a:cubicBezTo>
                  <a:cubicBezTo>
                    <a:pt x="38424" y="11560"/>
                    <a:pt x="41989" y="6014"/>
                    <a:pt x="43178" y="508"/>
                  </a:cubicBezTo>
                  <a:cubicBezTo>
                    <a:pt x="43226" y="196"/>
                    <a:pt x="42983" y="0"/>
                    <a:pt x="4274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655;p26">
              <a:extLst>
                <a:ext uri="{FF2B5EF4-FFF2-40B4-BE49-F238E27FC236}">
                  <a16:creationId xmlns:a16="http://schemas.microsoft.com/office/drawing/2014/main" id="{29103832-C124-6DBC-642C-CE44E464E712}"/>
                </a:ext>
              </a:extLst>
            </p:cNvPr>
            <p:cNvSpPr/>
            <p:nvPr/>
          </p:nvSpPr>
          <p:spPr>
            <a:xfrm>
              <a:off x="2123031" y="2264315"/>
              <a:ext cx="148909" cy="114538"/>
            </a:xfrm>
            <a:custGeom>
              <a:avLst/>
              <a:gdLst/>
              <a:ahLst/>
              <a:cxnLst/>
              <a:rect l="l" t="t" r="r" b="b"/>
              <a:pathLst>
                <a:path w="9033" h="6948" extrusionOk="0">
                  <a:moveTo>
                    <a:pt x="2404" y="1"/>
                  </a:moveTo>
                  <a:cubicBezTo>
                    <a:pt x="2133" y="1"/>
                    <a:pt x="1884" y="29"/>
                    <a:pt x="1665" y="85"/>
                  </a:cubicBezTo>
                  <a:cubicBezTo>
                    <a:pt x="120" y="521"/>
                    <a:pt x="1" y="2343"/>
                    <a:pt x="159" y="2818"/>
                  </a:cubicBezTo>
                  <a:cubicBezTo>
                    <a:pt x="318" y="3254"/>
                    <a:pt x="2298" y="2937"/>
                    <a:pt x="3804" y="3650"/>
                  </a:cubicBezTo>
                  <a:cubicBezTo>
                    <a:pt x="5269" y="4324"/>
                    <a:pt x="6656" y="6582"/>
                    <a:pt x="7052" y="6899"/>
                  </a:cubicBezTo>
                  <a:cubicBezTo>
                    <a:pt x="7093" y="6932"/>
                    <a:pt x="7136" y="6947"/>
                    <a:pt x="7182" y="6947"/>
                  </a:cubicBezTo>
                  <a:cubicBezTo>
                    <a:pt x="7624" y="6947"/>
                    <a:pt x="8263" y="5507"/>
                    <a:pt x="8478" y="5076"/>
                  </a:cubicBezTo>
                  <a:cubicBezTo>
                    <a:pt x="8676" y="4601"/>
                    <a:pt x="9033" y="4245"/>
                    <a:pt x="8201" y="3175"/>
                  </a:cubicBezTo>
                  <a:cubicBezTo>
                    <a:pt x="6501" y="1034"/>
                    <a:pt x="4044" y="1"/>
                    <a:pt x="240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656;p26">
              <a:extLst>
                <a:ext uri="{FF2B5EF4-FFF2-40B4-BE49-F238E27FC236}">
                  <a16:creationId xmlns:a16="http://schemas.microsoft.com/office/drawing/2014/main" id="{5737B37D-3694-1FCE-2C39-55178DF22244}"/>
                </a:ext>
              </a:extLst>
            </p:cNvPr>
            <p:cNvSpPr/>
            <p:nvPr/>
          </p:nvSpPr>
          <p:spPr>
            <a:xfrm>
              <a:off x="1387091" y="4489872"/>
              <a:ext cx="1240084" cy="103839"/>
            </a:xfrm>
            <a:custGeom>
              <a:avLst/>
              <a:gdLst/>
              <a:ahLst/>
              <a:cxnLst/>
              <a:rect l="l" t="t" r="r" b="b"/>
              <a:pathLst>
                <a:path w="75225" h="6299" extrusionOk="0">
                  <a:moveTo>
                    <a:pt x="1" y="0"/>
                  </a:moveTo>
                  <a:lnTo>
                    <a:pt x="1" y="6299"/>
                  </a:lnTo>
                  <a:lnTo>
                    <a:pt x="75225" y="6299"/>
                  </a:lnTo>
                  <a:lnTo>
                    <a:pt x="752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657;p26">
              <a:extLst>
                <a:ext uri="{FF2B5EF4-FFF2-40B4-BE49-F238E27FC236}">
                  <a16:creationId xmlns:a16="http://schemas.microsoft.com/office/drawing/2014/main" id="{4B47CC34-9DFA-593F-E824-A6C1A4CF6F64}"/>
                </a:ext>
              </a:extLst>
            </p:cNvPr>
            <p:cNvSpPr/>
            <p:nvPr/>
          </p:nvSpPr>
          <p:spPr>
            <a:xfrm>
              <a:off x="1244743" y="3716709"/>
              <a:ext cx="1538512" cy="788197"/>
            </a:xfrm>
            <a:custGeom>
              <a:avLst/>
              <a:gdLst/>
              <a:ahLst/>
              <a:cxnLst/>
              <a:rect l="l" t="t" r="r" b="b"/>
              <a:pathLst>
                <a:path w="93328" h="47813" extrusionOk="0">
                  <a:moveTo>
                    <a:pt x="3565" y="0"/>
                  </a:moveTo>
                  <a:cubicBezTo>
                    <a:pt x="1545" y="0"/>
                    <a:pt x="0" y="1822"/>
                    <a:pt x="357" y="3843"/>
                  </a:cubicBezTo>
                  <a:lnTo>
                    <a:pt x="8636" y="47812"/>
                  </a:lnTo>
                  <a:lnTo>
                    <a:pt x="83860" y="47812"/>
                  </a:lnTo>
                  <a:lnTo>
                    <a:pt x="92931" y="3882"/>
                  </a:lnTo>
                  <a:cubicBezTo>
                    <a:pt x="93327" y="1862"/>
                    <a:pt x="91822" y="0"/>
                    <a:pt x="89762"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658;p26">
              <a:extLst>
                <a:ext uri="{FF2B5EF4-FFF2-40B4-BE49-F238E27FC236}">
                  <a16:creationId xmlns:a16="http://schemas.microsoft.com/office/drawing/2014/main" id="{27C85F82-A8A5-3B30-5874-1F6FDA037B89}"/>
                </a:ext>
              </a:extLst>
            </p:cNvPr>
            <p:cNvSpPr/>
            <p:nvPr/>
          </p:nvSpPr>
          <p:spPr>
            <a:xfrm>
              <a:off x="1257799" y="3716676"/>
              <a:ext cx="1512383" cy="26162"/>
            </a:xfrm>
            <a:custGeom>
              <a:avLst/>
              <a:gdLst/>
              <a:ahLst/>
              <a:cxnLst/>
              <a:rect l="l" t="t" r="r" b="b"/>
              <a:pathLst>
                <a:path w="91743" h="1587" extrusionOk="0">
                  <a:moveTo>
                    <a:pt x="2708" y="0"/>
                  </a:moveTo>
                  <a:cubicBezTo>
                    <a:pt x="1562" y="0"/>
                    <a:pt x="539" y="626"/>
                    <a:pt x="1" y="1587"/>
                  </a:cubicBezTo>
                  <a:cubicBezTo>
                    <a:pt x="357" y="1428"/>
                    <a:pt x="793" y="1349"/>
                    <a:pt x="1189" y="1349"/>
                  </a:cubicBezTo>
                  <a:lnTo>
                    <a:pt x="90515" y="1349"/>
                  </a:lnTo>
                  <a:cubicBezTo>
                    <a:pt x="90951" y="1349"/>
                    <a:pt x="91347" y="1428"/>
                    <a:pt x="91743" y="1587"/>
                  </a:cubicBezTo>
                  <a:cubicBezTo>
                    <a:pt x="91205" y="626"/>
                    <a:pt x="90182" y="0"/>
                    <a:pt x="89072" y="0"/>
                  </a:cubicBezTo>
                  <a:cubicBezTo>
                    <a:pt x="89038" y="0"/>
                    <a:pt x="89004" y="1"/>
                    <a:pt x="88970" y="2"/>
                  </a:cubicBezTo>
                  <a:lnTo>
                    <a:pt x="2813" y="2"/>
                  </a:lnTo>
                  <a:cubicBezTo>
                    <a:pt x="2778" y="1"/>
                    <a:pt x="2743" y="0"/>
                    <a:pt x="270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659;p26">
              <a:extLst>
                <a:ext uri="{FF2B5EF4-FFF2-40B4-BE49-F238E27FC236}">
                  <a16:creationId xmlns:a16="http://schemas.microsoft.com/office/drawing/2014/main" id="{3BAA176F-29C6-AE51-D085-56670DC142A1}"/>
                </a:ext>
              </a:extLst>
            </p:cNvPr>
            <p:cNvSpPr/>
            <p:nvPr/>
          </p:nvSpPr>
          <p:spPr>
            <a:xfrm>
              <a:off x="1902972" y="4032759"/>
              <a:ext cx="222036" cy="192001"/>
            </a:xfrm>
            <a:custGeom>
              <a:avLst/>
              <a:gdLst/>
              <a:ahLst/>
              <a:cxnLst/>
              <a:rect l="l" t="t" r="r" b="b"/>
              <a:pathLst>
                <a:path w="13469" h="11647" extrusionOk="0">
                  <a:moveTo>
                    <a:pt x="6735" y="1"/>
                  </a:moveTo>
                  <a:cubicBezTo>
                    <a:pt x="3011" y="1"/>
                    <a:pt x="1" y="2575"/>
                    <a:pt x="1" y="5824"/>
                  </a:cubicBezTo>
                  <a:cubicBezTo>
                    <a:pt x="1" y="9032"/>
                    <a:pt x="3011" y="11647"/>
                    <a:pt x="6735" y="11647"/>
                  </a:cubicBezTo>
                  <a:cubicBezTo>
                    <a:pt x="10458" y="11647"/>
                    <a:pt x="13469" y="9032"/>
                    <a:pt x="13469" y="5824"/>
                  </a:cubicBezTo>
                  <a:cubicBezTo>
                    <a:pt x="13469" y="2575"/>
                    <a:pt x="10458" y="1"/>
                    <a:pt x="67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72886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9E33-65A9-2EDC-FA8F-A4023F02CAF7}"/>
              </a:ext>
            </a:extLst>
          </p:cNvPr>
          <p:cNvSpPr>
            <a:spLocks noGrp="1"/>
          </p:cNvSpPr>
          <p:nvPr>
            <p:ph type="title"/>
          </p:nvPr>
        </p:nvSpPr>
        <p:spPr/>
        <p:txBody>
          <a:bodyPr/>
          <a:lstStyle/>
          <a:p>
            <a:r>
              <a:rPr lang="en-US" b="1" dirty="0"/>
              <a:t>K-NEAREST NEIGHBOR</a:t>
            </a:r>
            <a:endParaRPr lang="en-IN" b="1" dirty="0"/>
          </a:p>
        </p:txBody>
      </p:sp>
      <p:sp>
        <p:nvSpPr>
          <p:cNvPr id="3" name="Content Placeholder 2">
            <a:extLst>
              <a:ext uri="{FF2B5EF4-FFF2-40B4-BE49-F238E27FC236}">
                <a16:creationId xmlns:a16="http://schemas.microsoft.com/office/drawing/2014/main" id="{CF80D56E-AC15-E061-266B-0B016FE092CA}"/>
              </a:ext>
            </a:extLst>
          </p:cNvPr>
          <p:cNvSpPr>
            <a:spLocks noGrp="1"/>
          </p:cNvSpPr>
          <p:nvPr>
            <p:ph idx="1"/>
          </p:nvPr>
        </p:nvSpPr>
        <p:spPr>
          <a:xfrm>
            <a:off x="693890" y="1393593"/>
            <a:ext cx="10515600" cy="4351338"/>
          </a:xfrm>
        </p:spPr>
        <p:txBody>
          <a:bodyPr/>
          <a:lstStyle/>
          <a:p>
            <a:r>
              <a:rPr lang="en-US" dirty="0">
                <a:effectLst/>
                <a:latin typeface="Times New Roman" panose="02020603050405020304" pitchFamily="18" charset="0"/>
                <a:ea typeface="Times New Roman" panose="02020603050405020304" pitchFamily="18" charset="0"/>
              </a:rPr>
              <a:t>K-Nearest Neighbors (KNN) is a non-parametric, instance-based learning technique used for classification and regression tasks. KNN predicts the target value of a new data point by finding the K nearest neighbors in the training dataset and taking a majority vote (for classification) or averaging the target values (for regression) of these neighbors.</a:t>
            </a:r>
            <a:endParaRPr lang="en-IN" dirty="0">
              <a:effectLst/>
              <a:latin typeface="Times New Roman" panose="02020603050405020304" pitchFamily="18" charset="0"/>
              <a:ea typeface="Times New Roman" panose="02020603050405020304" pitchFamily="18" charset="0"/>
            </a:endParaRPr>
          </a:p>
          <a:p>
            <a:pPr marL="0" indent="0">
              <a:buNone/>
            </a:pPr>
            <a:endParaRPr lang="en-IN" dirty="0"/>
          </a:p>
        </p:txBody>
      </p:sp>
      <p:grpSp>
        <p:nvGrpSpPr>
          <p:cNvPr id="4" name="Google Shape;540;p25">
            <a:extLst>
              <a:ext uri="{FF2B5EF4-FFF2-40B4-BE49-F238E27FC236}">
                <a16:creationId xmlns:a16="http://schemas.microsoft.com/office/drawing/2014/main" id="{82420182-C953-C462-1DB6-F28886DC347A}"/>
              </a:ext>
            </a:extLst>
          </p:cNvPr>
          <p:cNvGrpSpPr/>
          <p:nvPr/>
        </p:nvGrpSpPr>
        <p:grpSpPr>
          <a:xfrm>
            <a:off x="7713900" y="5779444"/>
            <a:ext cx="4307100" cy="1028571"/>
            <a:chOff x="-741450" y="1885613"/>
            <a:chExt cx="4307100" cy="883500"/>
          </a:xfrm>
        </p:grpSpPr>
        <p:sp>
          <p:nvSpPr>
            <p:cNvPr id="5" name="Google Shape;541;p25">
              <a:extLst>
                <a:ext uri="{FF2B5EF4-FFF2-40B4-BE49-F238E27FC236}">
                  <a16:creationId xmlns:a16="http://schemas.microsoft.com/office/drawing/2014/main" id="{58122692-230B-D3DD-00BE-725C3C4A9974}"/>
                </a:ext>
              </a:extLst>
            </p:cNvPr>
            <p:cNvSpPr/>
            <p:nvPr/>
          </p:nvSpPr>
          <p:spPr>
            <a:xfrm>
              <a:off x="-741450" y="1885613"/>
              <a:ext cx="4307100" cy="88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2;p25">
              <a:extLst>
                <a:ext uri="{FF2B5EF4-FFF2-40B4-BE49-F238E27FC236}">
                  <a16:creationId xmlns:a16="http://schemas.microsoft.com/office/drawing/2014/main" id="{1C9FAB0E-525B-EB08-AB24-503A19765728}"/>
                </a:ext>
              </a:extLst>
            </p:cNvPr>
            <p:cNvSpPr/>
            <p:nvPr/>
          </p:nvSpPr>
          <p:spPr>
            <a:xfrm>
              <a:off x="-532650" y="1982488"/>
              <a:ext cx="3889500" cy="655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3;p25">
              <a:extLst>
                <a:ext uri="{FF2B5EF4-FFF2-40B4-BE49-F238E27FC236}">
                  <a16:creationId xmlns:a16="http://schemas.microsoft.com/office/drawing/2014/main" id="{81562F95-3C98-2C1C-5301-9B96F52E634F}"/>
                </a:ext>
              </a:extLst>
            </p:cNvPr>
            <p:cNvSpPr/>
            <p:nvPr/>
          </p:nvSpPr>
          <p:spPr>
            <a:xfrm>
              <a:off x="-309150" y="2068558"/>
              <a:ext cx="3442500" cy="4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4;p25">
              <a:extLst>
                <a:ext uri="{FF2B5EF4-FFF2-40B4-BE49-F238E27FC236}">
                  <a16:creationId xmlns:a16="http://schemas.microsoft.com/office/drawing/2014/main" id="{99D3A4B4-02C1-120A-D994-6C5026690D67}"/>
                </a:ext>
              </a:extLst>
            </p:cNvPr>
            <p:cNvSpPr/>
            <p:nvPr/>
          </p:nvSpPr>
          <p:spPr>
            <a:xfrm>
              <a:off x="-74250" y="2129587"/>
              <a:ext cx="2972700" cy="34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p25">
            <a:extLst>
              <a:ext uri="{FF2B5EF4-FFF2-40B4-BE49-F238E27FC236}">
                <a16:creationId xmlns:a16="http://schemas.microsoft.com/office/drawing/2014/main" id="{3684E0FE-861A-4B7E-80A8-3A11C23B97C0}"/>
              </a:ext>
            </a:extLst>
          </p:cNvPr>
          <p:cNvGrpSpPr/>
          <p:nvPr/>
        </p:nvGrpSpPr>
        <p:grpSpPr>
          <a:xfrm>
            <a:off x="8525410" y="3379050"/>
            <a:ext cx="2684080" cy="2969962"/>
            <a:chOff x="3298947" y="1298370"/>
            <a:chExt cx="2684080" cy="2969962"/>
          </a:xfrm>
        </p:grpSpPr>
        <p:sp>
          <p:nvSpPr>
            <p:cNvPr id="10" name="Google Shape;547;p25">
              <a:extLst>
                <a:ext uri="{FF2B5EF4-FFF2-40B4-BE49-F238E27FC236}">
                  <a16:creationId xmlns:a16="http://schemas.microsoft.com/office/drawing/2014/main" id="{382D5399-7E2F-F0BF-B7B6-E5D53882098F}"/>
                </a:ext>
              </a:extLst>
            </p:cNvPr>
            <p:cNvSpPr/>
            <p:nvPr/>
          </p:nvSpPr>
          <p:spPr>
            <a:xfrm>
              <a:off x="3298947" y="3342470"/>
              <a:ext cx="2684080" cy="925862"/>
            </a:xfrm>
            <a:custGeom>
              <a:avLst/>
              <a:gdLst/>
              <a:ahLst/>
              <a:cxnLst/>
              <a:rect l="l" t="t" r="r" b="b"/>
              <a:pathLst>
                <a:path w="161911" h="56011" extrusionOk="0">
                  <a:moveTo>
                    <a:pt x="150151" y="1"/>
                  </a:moveTo>
                  <a:cubicBezTo>
                    <a:pt x="149974" y="1"/>
                    <a:pt x="149795" y="4"/>
                    <a:pt x="149613" y="9"/>
                  </a:cubicBezTo>
                  <a:cubicBezTo>
                    <a:pt x="139016" y="274"/>
                    <a:pt x="128353" y="5904"/>
                    <a:pt x="119677" y="11864"/>
                  </a:cubicBezTo>
                  <a:cubicBezTo>
                    <a:pt x="111929" y="17229"/>
                    <a:pt x="104378" y="22064"/>
                    <a:pt x="95106" y="24978"/>
                  </a:cubicBezTo>
                  <a:cubicBezTo>
                    <a:pt x="89411" y="26766"/>
                    <a:pt x="83516" y="27693"/>
                    <a:pt x="77555" y="27760"/>
                  </a:cubicBezTo>
                  <a:cubicBezTo>
                    <a:pt x="77324" y="27763"/>
                    <a:pt x="77094" y="27764"/>
                    <a:pt x="76863" y="27764"/>
                  </a:cubicBezTo>
                  <a:cubicBezTo>
                    <a:pt x="73587" y="27764"/>
                    <a:pt x="70369" y="27461"/>
                    <a:pt x="67145" y="27461"/>
                  </a:cubicBezTo>
                  <a:cubicBezTo>
                    <a:pt x="65915" y="27461"/>
                    <a:pt x="64684" y="27505"/>
                    <a:pt x="63449" y="27627"/>
                  </a:cubicBezTo>
                  <a:cubicBezTo>
                    <a:pt x="59210" y="22395"/>
                    <a:pt x="51196" y="19017"/>
                    <a:pt x="45434" y="15772"/>
                  </a:cubicBezTo>
                  <a:cubicBezTo>
                    <a:pt x="38944" y="12063"/>
                    <a:pt x="32586" y="7824"/>
                    <a:pt x="25830" y="4778"/>
                  </a:cubicBezTo>
                  <a:cubicBezTo>
                    <a:pt x="22350" y="3208"/>
                    <a:pt x="17287" y="1445"/>
                    <a:pt x="12780" y="1445"/>
                  </a:cubicBezTo>
                  <a:cubicBezTo>
                    <a:pt x="8539" y="1445"/>
                    <a:pt x="4789" y="3006"/>
                    <a:pt x="3312" y="7758"/>
                  </a:cubicBezTo>
                  <a:cubicBezTo>
                    <a:pt x="1" y="18355"/>
                    <a:pt x="10399" y="27296"/>
                    <a:pt x="17750" y="33190"/>
                  </a:cubicBezTo>
                  <a:cubicBezTo>
                    <a:pt x="28148" y="41734"/>
                    <a:pt x="39871" y="48489"/>
                    <a:pt x="52388" y="53390"/>
                  </a:cubicBezTo>
                  <a:cubicBezTo>
                    <a:pt x="58099" y="55608"/>
                    <a:pt x="64717" y="56011"/>
                    <a:pt x="71165" y="56011"/>
                  </a:cubicBezTo>
                  <a:cubicBezTo>
                    <a:pt x="73766" y="56011"/>
                    <a:pt x="76339" y="55945"/>
                    <a:pt x="78814" y="55907"/>
                  </a:cubicBezTo>
                  <a:cubicBezTo>
                    <a:pt x="79365" y="55907"/>
                    <a:pt x="80302" y="55910"/>
                    <a:pt x="81509" y="55910"/>
                  </a:cubicBezTo>
                  <a:cubicBezTo>
                    <a:pt x="87844" y="55910"/>
                    <a:pt x="101597" y="55817"/>
                    <a:pt x="105769" y="54649"/>
                  </a:cubicBezTo>
                  <a:cubicBezTo>
                    <a:pt x="119545" y="51006"/>
                    <a:pt x="133519" y="47032"/>
                    <a:pt x="144580" y="37429"/>
                  </a:cubicBezTo>
                  <a:cubicBezTo>
                    <a:pt x="151600" y="31336"/>
                    <a:pt x="159812" y="23852"/>
                    <a:pt x="160938" y="13918"/>
                  </a:cubicBezTo>
                  <a:cubicBezTo>
                    <a:pt x="161910" y="5881"/>
                    <a:pt x="158253" y="1"/>
                    <a:pt x="150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8;p25">
              <a:extLst>
                <a:ext uri="{FF2B5EF4-FFF2-40B4-BE49-F238E27FC236}">
                  <a16:creationId xmlns:a16="http://schemas.microsoft.com/office/drawing/2014/main" id="{221BA858-C535-FA7E-C944-92D49DD27DA7}"/>
                </a:ext>
              </a:extLst>
            </p:cNvPr>
            <p:cNvSpPr/>
            <p:nvPr/>
          </p:nvSpPr>
          <p:spPr>
            <a:xfrm>
              <a:off x="4377115" y="2033162"/>
              <a:ext cx="527015" cy="571756"/>
            </a:xfrm>
            <a:custGeom>
              <a:avLst/>
              <a:gdLst/>
              <a:ahLst/>
              <a:cxnLst/>
              <a:rect l="l" t="t" r="r" b="b"/>
              <a:pathLst>
                <a:path w="31791" h="34589" extrusionOk="0">
                  <a:moveTo>
                    <a:pt x="21778" y="0"/>
                  </a:moveTo>
                  <a:cubicBezTo>
                    <a:pt x="18644" y="0"/>
                    <a:pt x="15478" y="1716"/>
                    <a:pt x="13114" y="3186"/>
                  </a:cubicBezTo>
                  <a:cubicBezTo>
                    <a:pt x="9868" y="5239"/>
                    <a:pt x="7087" y="7955"/>
                    <a:pt x="4901" y="11067"/>
                  </a:cubicBezTo>
                  <a:cubicBezTo>
                    <a:pt x="530" y="17624"/>
                    <a:pt x="0" y="26697"/>
                    <a:pt x="7087" y="31797"/>
                  </a:cubicBezTo>
                  <a:cubicBezTo>
                    <a:pt x="9843" y="33766"/>
                    <a:pt x="14033" y="34588"/>
                    <a:pt x="17871" y="34588"/>
                  </a:cubicBezTo>
                  <a:cubicBezTo>
                    <a:pt x="18551" y="34588"/>
                    <a:pt x="19221" y="34562"/>
                    <a:pt x="19869" y="34513"/>
                  </a:cubicBezTo>
                  <a:cubicBezTo>
                    <a:pt x="24240" y="34248"/>
                    <a:pt x="27552" y="32989"/>
                    <a:pt x="28876" y="29479"/>
                  </a:cubicBezTo>
                  <a:cubicBezTo>
                    <a:pt x="30731" y="24578"/>
                    <a:pt x="31260" y="19147"/>
                    <a:pt x="31592" y="14114"/>
                  </a:cubicBezTo>
                  <a:cubicBezTo>
                    <a:pt x="31790" y="10604"/>
                    <a:pt x="31790" y="6895"/>
                    <a:pt x="30664" y="3517"/>
                  </a:cubicBezTo>
                  <a:cubicBezTo>
                    <a:pt x="29406" y="1398"/>
                    <a:pt x="25763" y="139"/>
                    <a:pt x="22121" y="7"/>
                  </a:cubicBezTo>
                  <a:cubicBezTo>
                    <a:pt x="22007" y="2"/>
                    <a:pt x="21892" y="0"/>
                    <a:pt x="21778"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9;p25">
              <a:extLst>
                <a:ext uri="{FF2B5EF4-FFF2-40B4-BE49-F238E27FC236}">
                  <a16:creationId xmlns:a16="http://schemas.microsoft.com/office/drawing/2014/main" id="{94FA09B2-0082-1898-F051-8D98FDF47C40}"/>
                </a:ext>
              </a:extLst>
            </p:cNvPr>
            <p:cNvSpPr/>
            <p:nvPr/>
          </p:nvSpPr>
          <p:spPr>
            <a:xfrm>
              <a:off x="3485594" y="2299460"/>
              <a:ext cx="517135" cy="474990"/>
            </a:xfrm>
            <a:custGeom>
              <a:avLst/>
              <a:gdLst/>
              <a:ahLst/>
              <a:cxnLst/>
              <a:rect l="l" t="t" r="r" b="b"/>
              <a:pathLst>
                <a:path w="31195" h="28735" extrusionOk="0">
                  <a:moveTo>
                    <a:pt x="17989" y="0"/>
                  </a:moveTo>
                  <a:cubicBezTo>
                    <a:pt x="15817" y="0"/>
                    <a:pt x="13718" y="417"/>
                    <a:pt x="11922" y="1315"/>
                  </a:cubicBezTo>
                  <a:cubicBezTo>
                    <a:pt x="7286" y="3700"/>
                    <a:pt x="2518" y="9462"/>
                    <a:pt x="729" y="14296"/>
                  </a:cubicBezTo>
                  <a:cubicBezTo>
                    <a:pt x="1" y="16416"/>
                    <a:pt x="796" y="19330"/>
                    <a:pt x="1657" y="21449"/>
                  </a:cubicBezTo>
                  <a:cubicBezTo>
                    <a:pt x="2584" y="23767"/>
                    <a:pt x="4703" y="25489"/>
                    <a:pt x="6955" y="26615"/>
                  </a:cubicBezTo>
                  <a:cubicBezTo>
                    <a:pt x="8545" y="27476"/>
                    <a:pt x="10266" y="28138"/>
                    <a:pt x="11988" y="28536"/>
                  </a:cubicBezTo>
                  <a:cubicBezTo>
                    <a:pt x="12473" y="28652"/>
                    <a:pt x="13043" y="28734"/>
                    <a:pt x="13610" y="28734"/>
                  </a:cubicBezTo>
                  <a:cubicBezTo>
                    <a:pt x="14980" y="28734"/>
                    <a:pt x="16332" y="28254"/>
                    <a:pt x="16426" y="26615"/>
                  </a:cubicBezTo>
                  <a:cubicBezTo>
                    <a:pt x="16492" y="25357"/>
                    <a:pt x="15565" y="24297"/>
                    <a:pt x="14770" y="23502"/>
                  </a:cubicBezTo>
                  <a:cubicBezTo>
                    <a:pt x="14306" y="23039"/>
                    <a:pt x="13843" y="22575"/>
                    <a:pt x="13445" y="22111"/>
                  </a:cubicBezTo>
                  <a:cubicBezTo>
                    <a:pt x="13445" y="21714"/>
                    <a:pt x="13512" y="21317"/>
                    <a:pt x="13644" y="20985"/>
                  </a:cubicBezTo>
                  <a:cubicBezTo>
                    <a:pt x="14770" y="17873"/>
                    <a:pt x="18015" y="16151"/>
                    <a:pt x="19803" y="13502"/>
                  </a:cubicBezTo>
                  <a:cubicBezTo>
                    <a:pt x="20466" y="12508"/>
                    <a:pt x="20929" y="11448"/>
                    <a:pt x="21658" y="10521"/>
                  </a:cubicBezTo>
                  <a:cubicBezTo>
                    <a:pt x="22055" y="9859"/>
                    <a:pt x="22519" y="9263"/>
                    <a:pt x="22982" y="8667"/>
                  </a:cubicBezTo>
                  <a:cubicBezTo>
                    <a:pt x="23479" y="8601"/>
                    <a:pt x="23959" y="8567"/>
                    <a:pt x="24431" y="8567"/>
                  </a:cubicBezTo>
                  <a:cubicBezTo>
                    <a:pt x="24903" y="8567"/>
                    <a:pt x="25367" y="8601"/>
                    <a:pt x="25830" y="8667"/>
                  </a:cubicBezTo>
                  <a:cubicBezTo>
                    <a:pt x="26438" y="8728"/>
                    <a:pt x="27423" y="8886"/>
                    <a:pt x="28387" y="8886"/>
                  </a:cubicBezTo>
                  <a:cubicBezTo>
                    <a:pt x="29524" y="8886"/>
                    <a:pt x="30632" y="8666"/>
                    <a:pt x="31062" y="7806"/>
                  </a:cubicBezTo>
                  <a:cubicBezTo>
                    <a:pt x="31195" y="7541"/>
                    <a:pt x="31195" y="7276"/>
                    <a:pt x="31195" y="7011"/>
                  </a:cubicBezTo>
                  <a:cubicBezTo>
                    <a:pt x="31129" y="6547"/>
                    <a:pt x="30996" y="6150"/>
                    <a:pt x="30864" y="5753"/>
                  </a:cubicBezTo>
                  <a:cubicBezTo>
                    <a:pt x="30400" y="4958"/>
                    <a:pt x="29804" y="4229"/>
                    <a:pt x="29076" y="3700"/>
                  </a:cubicBezTo>
                  <a:cubicBezTo>
                    <a:pt x="26051" y="1357"/>
                    <a:pt x="21903" y="0"/>
                    <a:pt x="17989"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50;p25">
              <a:extLst>
                <a:ext uri="{FF2B5EF4-FFF2-40B4-BE49-F238E27FC236}">
                  <a16:creationId xmlns:a16="http://schemas.microsoft.com/office/drawing/2014/main" id="{D1D0771F-1FAE-0FAA-5207-10A2032F32E9}"/>
                </a:ext>
              </a:extLst>
            </p:cNvPr>
            <p:cNvSpPr/>
            <p:nvPr/>
          </p:nvSpPr>
          <p:spPr>
            <a:xfrm>
              <a:off x="3729333" y="2339132"/>
              <a:ext cx="32160" cy="26233"/>
            </a:xfrm>
            <a:custGeom>
              <a:avLst/>
              <a:gdLst/>
              <a:ahLst/>
              <a:cxnLst/>
              <a:rect l="l" t="t" r="r" b="b"/>
              <a:pathLst>
                <a:path w="1940" h="1587" extrusionOk="0">
                  <a:moveTo>
                    <a:pt x="976" y="0"/>
                  </a:moveTo>
                  <a:cubicBezTo>
                    <a:pt x="895" y="0"/>
                    <a:pt x="812" y="14"/>
                    <a:pt x="729" y="41"/>
                  </a:cubicBezTo>
                  <a:cubicBezTo>
                    <a:pt x="67" y="306"/>
                    <a:pt x="1" y="1233"/>
                    <a:pt x="663" y="1498"/>
                  </a:cubicBezTo>
                  <a:cubicBezTo>
                    <a:pt x="785" y="1559"/>
                    <a:pt x="906" y="1586"/>
                    <a:pt x="1022" y="1586"/>
                  </a:cubicBezTo>
                  <a:cubicBezTo>
                    <a:pt x="1537" y="1586"/>
                    <a:pt x="1939" y="1046"/>
                    <a:pt x="1723" y="505"/>
                  </a:cubicBezTo>
                  <a:cubicBezTo>
                    <a:pt x="1566" y="190"/>
                    <a:pt x="1284" y="0"/>
                    <a:pt x="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51;p25">
              <a:extLst>
                <a:ext uri="{FF2B5EF4-FFF2-40B4-BE49-F238E27FC236}">
                  <a16:creationId xmlns:a16="http://schemas.microsoft.com/office/drawing/2014/main" id="{86167F06-FF3B-1641-93D5-944D47097CE5}"/>
                </a:ext>
              </a:extLst>
            </p:cNvPr>
            <p:cNvSpPr/>
            <p:nvPr/>
          </p:nvSpPr>
          <p:spPr>
            <a:xfrm>
              <a:off x="3784237" y="2322090"/>
              <a:ext cx="32144" cy="25754"/>
            </a:xfrm>
            <a:custGeom>
              <a:avLst/>
              <a:gdLst/>
              <a:ahLst/>
              <a:cxnLst/>
              <a:rect l="l" t="t" r="r" b="b"/>
              <a:pathLst>
                <a:path w="1939" h="1558" extrusionOk="0">
                  <a:moveTo>
                    <a:pt x="1044" y="1"/>
                  </a:moveTo>
                  <a:cubicBezTo>
                    <a:pt x="942" y="1"/>
                    <a:pt x="835" y="26"/>
                    <a:pt x="729" y="79"/>
                  </a:cubicBezTo>
                  <a:cubicBezTo>
                    <a:pt x="67" y="277"/>
                    <a:pt x="0" y="1205"/>
                    <a:pt x="663" y="1470"/>
                  </a:cubicBezTo>
                  <a:cubicBezTo>
                    <a:pt x="784" y="1530"/>
                    <a:pt x="906" y="1558"/>
                    <a:pt x="1021" y="1558"/>
                  </a:cubicBezTo>
                  <a:cubicBezTo>
                    <a:pt x="1537" y="1558"/>
                    <a:pt x="1939" y="1017"/>
                    <a:pt x="1722" y="476"/>
                  </a:cubicBezTo>
                  <a:cubicBezTo>
                    <a:pt x="1577" y="185"/>
                    <a:pt x="1325"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2;p25">
              <a:extLst>
                <a:ext uri="{FF2B5EF4-FFF2-40B4-BE49-F238E27FC236}">
                  <a16:creationId xmlns:a16="http://schemas.microsoft.com/office/drawing/2014/main" id="{7E13CAA3-E3C2-B4FD-F212-B0FF9D52FDD9}"/>
                </a:ext>
              </a:extLst>
            </p:cNvPr>
            <p:cNvSpPr/>
            <p:nvPr/>
          </p:nvSpPr>
          <p:spPr>
            <a:xfrm>
              <a:off x="3741418" y="2379036"/>
              <a:ext cx="31249" cy="25754"/>
            </a:xfrm>
            <a:custGeom>
              <a:avLst/>
              <a:gdLst/>
              <a:ahLst/>
              <a:cxnLst/>
              <a:rect l="l" t="t" r="r" b="b"/>
              <a:pathLst>
                <a:path w="1885" h="1558" extrusionOk="0">
                  <a:moveTo>
                    <a:pt x="1047" y="1"/>
                  </a:moveTo>
                  <a:cubicBezTo>
                    <a:pt x="941" y="1"/>
                    <a:pt x="833" y="26"/>
                    <a:pt x="729" y="78"/>
                  </a:cubicBezTo>
                  <a:cubicBezTo>
                    <a:pt x="67" y="276"/>
                    <a:pt x="0" y="1137"/>
                    <a:pt x="663" y="1469"/>
                  </a:cubicBezTo>
                  <a:cubicBezTo>
                    <a:pt x="773" y="1530"/>
                    <a:pt x="885" y="1557"/>
                    <a:pt x="994" y="1557"/>
                  </a:cubicBezTo>
                  <a:cubicBezTo>
                    <a:pt x="1474" y="1557"/>
                    <a:pt x="1884" y="1027"/>
                    <a:pt x="1722" y="541"/>
                  </a:cubicBezTo>
                  <a:cubicBezTo>
                    <a:pt x="1624" y="199"/>
                    <a:pt x="1346" y="1"/>
                    <a:pt x="10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3;p25">
              <a:extLst>
                <a:ext uri="{FF2B5EF4-FFF2-40B4-BE49-F238E27FC236}">
                  <a16:creationId xmlns:a16="http://schemas.microsoft.com/office/drawing/2014/main" id="{436F7ECF-7020-5CA0-84CB-D576EA6A39CF}"/>
                </a:ext>
              </a:extLst>
            </p:cNvPr>
            <p:cNvSpPr/>
            <p:nvPr/>
          </p:nvSpPr>
          <p:spPr>
            <a:xfrm>
              <a:off x="3797416" y="2361018"/>
              <a:ext cx="32260" cy="25770"/>
            </a:xfrm>
            <a:custGeom>
              <a:avLst/>
              <a:gdLst/>
              <a:ahLst/>
              <a:cxnLst/>
              <a:rect l="l" t="t" r="r" b="b"/>
              <a:pathLst>
                <a:path w="1946" h="1559" extrusionOk="0">
                  <a:moveTo>
                    <a:pt x="976" y="1"/>
                  </a:moveTo>
                  <a:cubicBezTo>
                    <a:pt x="894" y="1"/>
                    <a:pt x="812" y="14"/>
                    <a:pt x="729" y="42"/>
                  </a:cubicBezTo>
                  <a:cubicBezTo>
                    <a:pt x="66" y="240"/>
                    <a:pt x="0" y="1168"/>
                    <a:pt x="662" y="1499"/>
                  </a:cubicBezTo>
                  <a:cubicBezTo>
                    <a:pt x="766" y="1540"/>
                    <a:pt x="869" y="1559"/>
                    <a:pt x="969" y="1559"/>
                  </a:cubicBezTo>
                  <a:cubicBezTo>
                    <a:pt x="1509" y="1559"/>
                    <a:pt x="1946" y="1009"/>
                    <a:pt x="1722" y="505"/>
                  </a:cubicBezTo>
                  <a:cubicBezTo>
                    <a:pt x="1565" y="191"/>
                    <a:pt x="1283" y="1"/>
                    <a:pt x="9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4;p25">
              <a:extLst>
                <a:ext uri="{FF2B5EF4-FFF2-40B4-BE49-F238E27FC236}">
                  <a16:creationId xmlns:a16="http://schemas.microsoft.com/office/drawing/2014/main" id="{0E44D49B-050B-90E2-D942-566D537B212F}"/>
                </a:ext>
              </a:extLst>
            </p:cNvPr>
            <p:cNvSpPr/>
            <p:nvPr/>
          </p:nvSpPr>
          <p:spPr>
            <a:xfrm>
              <a:off x="3755691" y="2402029"/>
              <a:ext cx="73952" cy="60847"/>
            </a:xfrm>
            <a:custGeom>
              <a:avLst/>
              <a:gdLst/>
              <a:ahLst/>
              <a:cxnLst/>
              <a:rect l="l" t="t" r="r" b="b"/>
              <a:pathLst>
                <a:path w="4461" h="3681" extrusionOk="0">
                  <a:moveTo>
                    <a:pt x="2216" y="1"/>
                  </a:moveTo>
                  <a:cubicBezTo>
                    <a:pt x="1985" y="1"/>
                    <a:pt x="1750" y="47"/>
                    <a:pt x="1524" y="144"/>
                  </a:cubicBezTo>
                  <a:cubicBezTo>
                    <a:pt x="0" y="806"/>
                    <a:pt x="67" y="2925"/>
                    <a:pt x="1524" y="3521"/>
                  </a:cubicBezTo>
                  <a:cubicBezTo>
                    <a:pt x="1775" y="3631"/>
                    <a:pt x="2027" y="3681"/>
                    <a:pt x="2268" y="3681"/>
                  </a:cubicBezTo>
                  <a:cubicBezTo>
                    <a:pt x="3490" y="3681"/>
                    <a:pt x="4461" y="2409"/>
                    <a:pt x="3908" y="1137"/>
                  </a:cubicBezTo>
                  <a:cubicBezTo>
                    <a:pt x="3608" y="437"/>
                    <a:pt x="2930" y="1"/>
                    <a:pt x="221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55;p25">
              <a:extLst>
                <a:ext uri="{FF2B5EF4-FFF2-40B4-BE49-F238E27FC236}">
                  <a16:creationId xmlns:a16="http://schemas.microsoft.com/office/drawing/2014/main" id="{FD5580C0-4EBE-90A9-66E2-7D781A462FB6}"/>
                </a:ext>
              </a:extLst>
            </p:cNvPr>
            <p:cNvSpPr/>
            <p:nvPr/>
          </p:nvSpPr>
          <p:spPr>
            <a:xfrm>
              <a:off x="3651385" y="2508069"/>
              <a:ext cx="74101" cy="60566"/>
            </a:xfrm>
            <a:custGeom>
              <a:avLst/>
              <a:gdLst/>
              <a:ahLst/>
              <a:cxnLst/>
              <a:rect l="l" t="t" r="r" b="b"/>
              <a:pathLst>
                <a:path w="4470" h="3664" extrusionOk="0">
                  <a:moveTo>
                    <a:pt x="2255" y="1"/>
                  </a:moveTo>
                  <a:cubicBezTo>
                    <a:pt x="2012" y="1"/>
                    <a:pt x="1763" y="50"/>
                    <a:pt x="1524" y="153"/>
                  </a:cubicBezTo>
                  <a:cubicBezTo>
                    <a:pt x="1" y="749"/>
                    <a:pt x="1" y="2935"/>
                    <a:pt x="1524" y="3531"/>
                  </a:cubicBezTo>
                  <a:cubicBezTo>
                    <a:pt x="1756" y="3622"/>
                    <a:pt x="1989" y="3663"/>
                    <a:pt x="2214" y="3663"/>
                  </a:cubicBezTo>
                  <a:cubicBezTo>
                    <a:pt x="3461" y="3663"/>
                    <a:pt x="4469" y="2381"/>
                    <a:pt x="3908" y="1146"/>
                  </a:cubicBezTo>
                  <a:cubicBezTo>
                    <a:pt x="3613" y="410"/>
                    <a:pt x="2954" y="1"/>
                    <a:pt x="22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56;p25">
              <a:extLst>
                <a:ext uri="{FF2B5EF4-FFF2-40B4-BE49-F238E27FC236}">
                  <a16:creationId xmlns:a16="http://schemas.microsoft.com/office/drawing/2014/main" id="{1DC9B3E7-9266-D175-C0B1-EBF6D8D5D572}"/>
                </a:ext>
              </a:extLst>
            </p:cNvPr>
            <p:cNvSpPr/>
            <p:nvPr/>
          </p:nvSpPr>
          <p:spPr>
            <a:xfrm>
              <a:off x="3535011" y="2534104"/>
              <a:ext cx="39537" cy="35903"/>
            </a:xfrm>
            <a:custGeom>
              <a:avLst/>
              <a:gdLst/>
              <a:ahLst/>
              <a:cxnLst/>
              <a:rect l="l" t="t" r="r" b="b"/>
              <a:pathLst>
                <a:path w="2385" h="2172" extrusionOk="0">
                  <a:moveTo>
                    <a:pt x="808" y="0"/>
                  </a:moveTo>
                  <a:cubicBezTo>
                    <a:pt x="568" y="0"/>
                    <a:pt x="336" y="71"/>
                    <a:pt x="199" y="300"/>
                  </a:cubicBezTo>
                  <a:cubicBezTo>
                    <a:pt x="0" y="565"/>
                    <a:pt x="265" y="1227"/>
                    <a:pt x="331" y="1492"/>
                  </a:cubicBezTo>
                  <a:cubicBezTo>
                    <a:pt x="464" y="1691"/>
                    <a:pt x="530" y="2022"/>
                    <a:pt x="795" y="2154"/>
                  </a:cubicBezTo>
                  <a:cubicBezTo>
                    <a:pt x="830" y="2166"/>
                    <a:pt x="867" y="2172"/>
                    <a:pt x="904" y="2172"/>
                  </a:cubicBezTo>
                  <a:cubicBezTo>
                    <a:pt x="1284" y="2172"/>
                    <a:pt x="1740" y="1595"/>
                    <a:pt x="1921" y="1293"/>
                  </a:cubicBezTo>
                  <a:cubicBezTo>
                    <a:pt x="2120" y="962"/>
                    <a:pt x="2384" y="631"/>
                    <a:pt x="2252" y="432"/>
                  </a:cubicBezTo>
                  <a:cubicBezTo>
                    <a:pt x="2053" y="168"/>
                    <a:pt x="1391" y="101"/>
                    <a:pt x="1126" y="35"/>
                  </a:cubicBezTo>
                  <a:cubicBezTo>
                    <a:pt x="1024" y="15"/>
                    <a:pt x="915" y="0"/>
                    <a:pt x="80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7;p25">
              <a:extLst>
                <a:ext uri="{FF2B5EF4-FFF2-40B4-BE49-F238E27FC236}">
                  <a16:creationId xmlns:a16="http://schemas.microsoft.com/office/drawing/2014/main" id="{42E9F129-3D5B-6F82-B60C-CB4803A307DB}"/>
                </a:ext>
              </a:extLst>
            </p:cNvPr>
            <p:cNvSpPr/>
            <p:nvPr/>
          </p:nvSpPr>
          <p:spPr>
            <a:xfrm>
              <a:off x="3586617" y="2563973"/>
              <a:ext cx="45024" cy="39110"/>
            </a:xfrm>
            <a:custGeom>
              <a:avLst/>
              <a:gdLst/>
              <a:ahLst/>
              <a:cxnLst/>
              <a:rect l="l" t="t" r="r" b="b"/>
              <a:pathLst>
                <a:path w="2716" h="2366" extrusionOk="0">
                  <a:moveTo>
                    <a:pt x="1410" y="0"/>
                  </a:moveTo>
                  <a:cubicBezTo>
                    <a:pt x="986" y="0"/>
                    <a:pt x="580" y="639"/>
                    <a:pt x="397" y="943"/>
                  </a:cubicBezTo>
                  <a:cubicBezTo>
                    <a:pt x="265" y="1275"/>
                    <a:pt x="0" y="1672"/>
                    <a:pt x="199" y="1937"/>
                  </a:cubicBezTo>
                  <a:cubicBezTo>
                    <a:pt x="464" y="2202"/>
                    <a:pt x="1192" y="2268"/>
                    <a:pt x="1523" y="2334"/>
                  </a:cubicBezTo>
                  <a:cubicBezTo>
                    <a:pt x="1632" y="2352"/>
                    <a:pt x="1751" y="2366"/>
                    <a:pt x="1869" y="2366"/>
                  </a:cubicBezTo>
                  <a:cubicBezTo>
                    <a:pt x="2181" y="2366"/>
                    <a:pt x="2487" y="2273"/>
                    <a:pt x="2583" y="1937"/>
                  </a:cubicBezTo>
                  <a:cubicBezTo>
                    <a:pt x="2715" y="1672"/>
                    <a:pt x="2186" y="877"/>
                    <a:pt x="2053" y="612"/>
                  </a:cubicBezTo>
                  <a:cubicBezTo>
                    <a:pt x="1921" y="347"/>
                    <a:pt x="1722" y="82"/>
                    <a:pt x="1523" y="16"/>
                  </a:cubicBezTo>
                  <a:cubicBezTo>
                    <a:pt x="1485" y="5"/>
                    <a:pt x="1447" y="0"/>
                    <a:pt x="141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8;p25">
              <a:extLst>
                <a:ext uri="{FF2B5EF4-FFF2-40B4-BE49-F238E27FC236}">
                  <a16:creationId xmlns:a16="http://schemas.microsoft.com/office/drawing/2014/main" id="{817D8F69-A0DD-239D-AF44-3A1583DD488C}"/>
                </a:ext>
              </a:extLst>
            </p:cNvPr>
            <p:cNvSpPr/>
            <p:nvPr/>
          </p:nvSpPr>
          <p:spPr>
            <a:xfrm>
              <a:off x="3577831" y="2518913"/>
              <a:ext cx="38443" cy="35573"/>
            </a:xfrm>
            <a:custGeom>
              <a:avLst/>
              <a:gdLst/>
              <a:ahLst/>
              <a:cxnLst/>
              <a:rect l="l" t="t" r="r" b="b"/>
              <a:pathLst>
                <a:path w="2319" h="2152" extrusionOk="0">
                  <a:moveTo>
                    <a:pt x="1789" y="0"/>
                  </a:moveTo>
                  <a:cubicBezTo>
                    <a:pt x="1479" y="0"/>
                    <a:pt x="957" y="310"/>
                    <a:pt x="729" y="424"/>
                  </a:cubicBezTo>
                  <a:cubicBezTo>
                    <a:pt x="464" y="490"/>
                    <a:pt x="199" y="689"/>
                    <a:pt x="133" y="888"/>
                  </a:cubicBezTo>
                  <a:cubicBezTo>
                    <a:pt x="0" y="1285"/>
                    <a:pt x="662" y="1749"/>
                    <a:pt x="927" y="1881"/>
                  </a:cubicBezTo>
                  <a:cubicBezTo>
                    <a:pt x="1174" y="1980"/>
                    <a:pt x="1456" y="2151"/>
                    <a:pt x="1694" y="2151"/>
                  </a:cubicBezTo>
                  <a:cubicBezTo>
                    <a:pt x="1776" y="2151"/>
                    <a:pt x="1853" y="2131"/>
                    <a:pt x="1921" y="2080"/>
                  </a:cubicBezTo>
                  <a:cubicBezTo>
                    <a:pt x="2186" y="1815"/>
                    <a:pt x="2186" y="1219"/>
                    <a:pt x="2252" y="888"/>
                  </a:cubicBezTo>
                  <a:cubicBezTo>
                    <a:pt x="2318" y="557"/>
                    <a:pt x="2318" y="159"/>
                    <a:pt x="1921" y="27"/>
                  </a:cubicBezTo>
                  <a:cubicBezTo>
                    <a:pt x="1884" y="8"/>
                    <a:pt x="1839" y="0"/>
                    <a:pt x="17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9;p25">
              <a:extLst>
                <a:ext uri="{FF2B5EF4-FFF2-40B4-BE49-F238E27FC236}">
                  <a16:creationId xmlns:a16="http://schemas.microsoft.com/office/drawing/2014/main" id="{DCCF38C8-48E4-BBFB-BB4E-B0E53D2FEBE6}"/>
                </a:ext>
              </a:extLst>
            </p:cNvPr>
            <p:cNvSpPr/>
            <p:nvPr/>
          </p:nvSpPr>
          <p:spPr>
            <a:xfrm>
              <a:off x="3536105" y="2578536"/>
              <a:ext cx="43930" cy="41259"/>
            </a:xfrm>
            <a:custGeom>
              <a:avLst/>
              <a:gdLst/>
              <a:ahLst/>
              <a:cxnLst/>
              <a:rect l="l" t="t" r="r" b="b"/>
              <a:pathLst>
                <a:path w="2650" h="2496" extrusionOk="0">
                  <a:moveTo>
                    <a:pt x="914" y="1"/>
                  </a:moveTo>
                  <a:cubicBezTo>
                    <a:pt x="849" y="1"/>
                    <a:pt x="788" y="19"/>
                    <a:pt x="729" y="62"/>
                  </a:cubicBezTo>
                  <a:cubicBezTo>
                    <a:pt x="464" y="327"/>
                    <a:pt x="332" y="990"/>
                    <a:pt x="199" y="1387"/>
                  </a:cubicBezTo>
                  <a:cubicBezTo>
                    <a:pt x="67" y="1718"/>
                    <a:pt x="0" y="2248"/>
                    <a:pt x="398" y="2447"/>
                  </a:cubicBezTo>
                  <a:cubicBezTo>
                    <a:pt x="443" y="2481"/>
                    <a:pt x="505" y="2496"/>
                    <a:pt x="576" y="2496"/>
                  </a:cubicBezTo>
                  <a:cubicBezTo>
                    <a:pt x="921" y="2496"/>
                    <a:pt x="1503" y="2159"/>
                    <a:pt x="1722" y="2049"/>
                  </a:cubicBezTo>
                  <a:cubicBezTo>
                    <a:pt x="1987" y="1983"/>
                    <a:pt x="2385" y="1784"/>
                    <a:pt x="2451" y="1520"/>
                  </a:cubicBezTo>
                  <a:cubicBezTo>
                    <a:pt x="2650" y="1056"/>
                    <a:pt x="1987" y="526"/>
                    <a:pt x="1656" y="327"/>
                  </a:cubicBezTo>
                  <a:cubicBezTo>
                    <a:pt x="1398" y="224"/>
                    <a:pt x="1140" y="1"/>
                    <a:pt x="9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60;p25">
              <a:extLst>
                <a:ext uri="{FF2B5EF4-FFF2-40B4-BE49-F238E27FC236}">
                  <a16:creationId xmlns:a16="http://schemas.microsoft.com/office/drawing/2014/main" id="{F9120633-1D07-E507-534C-36FEEC829248}"/>
                </a:ext>
              </a:extLst>
            </p:cNvPr>
            <p:cNvSpPr/>
            <p:nvPr/>
          </p:nvSpPr>
          <p:spPr>
            <a:xfrm>
              <a:off x="3497679" y="2545741"/>
              <a:ext cx="248149" cy="323674"/>
            </a:xfrm>
            <a:custGeom>
              <a:avLst/>
              <a:gdLst/>
              <a:ahLst/>
              <a:cxnLst/>
              <a:rect l="l" t="t" r="r" b="b"/>
              <a:pathLst>
                <a:path w="14969" h="19581" extrusionOk="0">
                  <a:moveTo>
                    <a:pt x="7964" y="1"/>
                  </a:moveTo>
                  <a:cubicBezTo>
                    <a:pt x="7865" y="1"/>
                    <a:pt x="7770" y="19"/>
                    <a:pt x="7683" y="60"/>
                  </a:cubicBezTo>
                  <a:cubicBezTo>
                    <a:pt x="6425" y="589"/>
                    <a:pt x="6690" y="2378"/>
                    <a:pt x="7087" y="3768"/>
                  </a:cubicBezTo>
                  <a:cubicBezTo>
                    <a:pt x="7683" y="6020"/>
                    <a:pt x="8213" y="8206"/>
                    <a:pt x="6226" y="10193"/>
                  </a:cubicBezTo>
                  <a:cubicBezTo>
                    <a:pt x="5891" y="10527"/>
                    <a:pt x="5514" y="10670"/>
                    <a:pt x="5122" y="10670"/>
                  </a:cubicBezTo>
                  <a:cubicBezTo>
                    <a:pt x="3884" y="10670"/>
                    <a:pt x="2493" y="9248"/>
                    <a:pt x="1789" y="7941"/>
                  </a:cubicBezTo>
                  <a:cubicBezTo>
                    <a:pt x="1673" y="7748"/>
                    <a:pt x="1490" y="7645"/>
                    <a:pt x="1318" y="7645"/>
                  </a:cubicBezTo>
                  <a:cubicBezTo>
                    <a:pt x="1194" y="7645"/>
                    <a:pt x="1077" y="7698"/>
                    <a:pt x="994" y="7808"/>
                  </a:cubicBezTo>
                  <a:cubicBezTo>
                    <a:pt x="0" y="9199"/>
                    <a:pt x="861" y="13173"/>
                    <a:pt x="1457" y="14034"/>
                  </a:cubicBezTo>
                  <a:cubicBezTo>
                    <a:pt x="3179" y="16816"/>
                    <a:pt x="7087" y="19399"/>
                    <a:pt x="10398" y="19465"/>
                  </a:cubicBezTo>
                  <a:cubicBezTo>
                    <a:pt x="10709" y="19543"/>
                    <a:pt x="11028" y="19580"/>
                    <a:pt x="11346" y="19580"/>
                  </a:cubicBezTo>
                  <a:cubicBezTo>
                    <a:pt x="12382" y="19580"/>
                    <a:pt x="13413" y="19181"/>
                    <a:pt x="14174" y="18471"/>
                  </a:cubicBezTo>
                  <a:cubicBezTo>
                    <a:pt x="14968" y="17478"/>
                    <a:pt x="14836" y="15756"/>
                    <a:pt x="14836" y="14564"/>
                  </a:cubicBezTo>
                  <a:cubicBezTo>
                    <a:pt x="14703" y="12709"/>
                    <a:pt x="14107" y="10921"/>
                    <a:pt x="13048" y="9464"/>
                  </a:cubicBezTo>
                  <a:cubicBezTo>
                    <a:pt x="12187" y="8007"/>
                    <a:pt x="11591" y="6418"/>
                    <a:pt x="11326" y="4762"/>
                  </a:cubicBezTo>
                  <a:cubicBezTo>
                    <a:pt x="11259" y="3835"/>
                    <a:pt x="10995" y="2907"/>
                    <a:pt x="10531" y="2046"/>
                  </a:cubicBezTo>
                  <a:cubicBezTo>
                    <a:pt x="10114" y="1451"/>
                    <a:pt x="8842" y="1"/>
                    <a:pt x="7964"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61;p25">
              <a:extLst>
                <a:ext uri="{FF2B5EF4-FFF2-40B4-BE49-F238E27FC236}">
                  <a16:creationId xmlns:a16="http://schemas.microsoft.com/office/drawing/2014/main" id="{D2EF12D8-46EA-EB4A-DF74-78E10220864E}"/>
                </a:ext>
              </a:extLst>
            </p:cNvPr>
            <p:cNvSpPr/>
            <p:nvPr/>
          </p:nvSpPr>
          <p:spPr>
            <a:xfrm>
              <a:off x="4751501" y="1538436"/>
              <a:ext cx="972768" cy="1604947"/>
            </a:xfrm>
            <a:custGeom>
              <a:avLst/>
              <a:gdLst/>
              <a:ahLst/>
              <a:cxnLst/>
              <a:rect l="l" t="t" r="r" b="b"/>
              <a:pathLst>
                <a:path w="58680" h="97093" extrusionOk="0">
                  <a:moveTo>
                    <a:pt x="50931" y="0"/>
                  </a:moveTo>
                  <a:cubicBezTo>
                    <a:pt x="49540" y="1391"/>
                    <a:pt x="48215" y="2782"/>
                    <a:pt x="46957" y="4173"/>
                  </a:cubicBezTo>
                  <a:cubicBezTo>
                    <a:pt x="44506" y="6822"/>
                    <a:pt x="42056" y="9537"/>
                    <a:pt x="39738" y="12385"/>
                  </a:cubicBezTo>
                  <a:cubicBezTo>
                    <a:pt x="38943" y="13379"/>
                    <a:pt x="38148" y="14306"/>
                    <a:pt x="37354" y="15299"/>
                  </a:cubicBezTo>
                  <a:cubicBezTo>
                    <a:pt x="34969" y="18213"/>
                    <a:pt x="32718" y="21194"/>
                    <a:pt x="30532" y="24240"/>
                  </a:cubicBezTo>
                  <a:cubicBezTo>
                    <a:pt x="29804" y="25300"/>
                    <a:pt x="29009" y="26293"/>
                    <a:pt x="28280" y="27353"/>
                  </a:cubicBezTo>
                  <a:cubicBezTo>
                    <a:pt x="25896" y="30731"/>
                    <a:pt x="23644" y="34108"/>
                    <a:pt x="21392" y="37552"/>
                  </a:cubicBezTo>
                  <a:cubicBezTo>
                    <a:pt x="20664" y="38678"/>
                    <a:pt x="19935" y="39804"/>
                    <a:pt x="19207" y="40864"/>
                  </a:cubicBezTo>
                  <a:lnTo>
                    <a:pt x="17154" y="44175"/>
                  </a:lnTo>
                  <a:cubicBezTo>
                    <a:pt x="15564" y="46758"/>
                    <a:pt x="13975" y="49341"/>
                    <a:pt x="12385" y="51924"/>
                  </a:cubicBezTo>
                  <a:cubicBezTo>
                    <a:pt x="11789" y="52918"/>
                    <a:pt x="11193" y="53845"/>
                    <a:pt x="10663" y="54838"/>
                  </a:cubicBezTo>
                  <a:cubicBezTo>
                    <a:pt x="8411" y="58613"/>
                    <a:pt x="6358" y="62455"/>
                    <a:pt x="4570" y="66428"/>
                  </a:cubicBezTo>
                  <a:cubicBezTo>
                    <a:pt x="2053" y="71992"/>
                    <a:pt x="0" y="76694"/>
                    <a:pt x="2716" y="82655"/>
                  </a:cubicBezTo>
                  <a:cubicBezTo>
                    <a:pt x="3444" y="84244"/>
                    <a:pt x="4305" y="85701"/>
                    <a:pt x="5299" y="87158"/>
                  </a:cubicBezTo>
                  <a:cubicBezTo>
                    <a:pt x="6358" y="88615"/>
                    <a:pt x="7418" y="90006"/>
                    <a:pt x="8610" y="91397"/>
                  </a:cubicBezTo>
                  <a:lnTo>
                    <a:pt x="9140" y="92059"/>
                  </a:lnTo>
                  <a:cubicBezTo>
                    <a:pt x="9206" y="92125"/>
                    <a:pt x="9405" y="92390"/>
                    <a:pt x="9736" y="92655"/>
                  </a:cubicBezTo>
                  <a:cubicBezTo>
                    <a:pt x="10993" y="93978"/>
                    <a:pt x="13702" y="96555"/>
                    <a:pt x="13446" y="97090"/>
                  </a:cubicBezTo>
                  <a:lnTo>
                    <a:pt x="13446" y="97090"/>
                  </a:lnTo>
                  <a:cubicBezTo>
                    <a:pt x="16293" y="91263"/>
                    <a:pt x="18942" y="85435"/>
                    <a:pt x="21525" y="79542"/>
                  </a:cubicBezTo>
                  <a:cubicBezTo>
                    <a:pt x="22585" y="77158"/>
                    <a:pt x="23644" y="74773"/>
                    <a:pt x="24638" y="72389"/>
                  </a:cubicBezTo>
                  <a:cubicBezTo>
                    <a:pt x="26227" y="68746"/>
                    <a:pt x="27750" y="65170"/>
                    <a:pt x="29274" y="61527"/>
                  </a:cubicBezTo>
                  <a:lnTo>
                    <a:pt x="32320" y="54308"/>
                  </a:lnTo>
                  <a:lnTo>
                    <a:pt x="32651" y="53381"/>
                  </a:lnTo>
                  <a:cubicBezTo>
                    <a:pt x="34307" y="49474"/>
                    <a:pt x="36095" y="45566"/>
                    <a:pt x="38016" y="41725"/>
                  </a:cubicBezTo>
                  <a:cubicBezTo>
                    <a:pt x="38877" y="39937"/>
                    <a:pt x="39804" y="38082"/>
                    <a:pt x="40731" y="36294"/>
                  </a:cubicBezTo>
                  <a:cubicBezTo>
                    <a:pt x="42387" y="33115"/>
                    <a:pt x="44175" y="30002"/>
                    <a:pt x="45964" y="26889"/>
                  </a:cubicBezTo>
                  <a:cubicBezTo>
                    <a:pt x="46758" y="25432"/>
                    <a:pt x="47553" y="24042"/>
                    <a:pt x="48414" y="22651"/>
                  </a:cubicBezTo>
                  <a:cubicBezTo>
                    <a:pt x="48480" y="22518"/>
                    <a:pt x="48546" y="22452"/>
                    <a:pt x="48613" y="22320"/>
                  </a:cubicBezTo>
                  <a:cubicBezTo>
                    <a:pt x="49739" y="20465"/>
                    <a:pt x="51858" y="16955"/>
                    <a:pt x="53845" y="13644"/>
                  </a:cubicBezTo>
                  <a:cubicBezTo>
                    <a:pt x="56030" y="10067"/>
                    <a:pt x="58150" y="6756"/>
                    <a:pt x="58680" y="5961"/>
                  </a:cubicBezTo>
                  <a:cubicBezTo>
                    <a:pt x="56295" y="4967"/>
                    <a:pt x="53447" y="1325"/>
                    <a:pt x="50931" y="0"/>
                  </a:cubicBezTo>
                  <a:close/>
                  <a:moveTo>
                    <a:pt x="13446" y="97090"/>
                  </a:moveTo>
                  <a:lnTo>
                    <a:pt x="13446" y="97090"/>
                  </a:lnTo>
                  <a:cubicBezTo>
                    <a:pt x="13446" y="97091"/>
                    <a:pt x="13445" y="97092"/>
                    <a:pt x="13445" y="97093"/>
                  </a:cubicBezTo>
                  <a:cubicBezTo>
                    <a:pt x="13445" y="97092"/>
                    <a:pt x="13446" y="97091"/>
                    <a:pt x="13446" y="970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62;p25">
              <a:extLst>
                <a:ext uri="{FF2B5EF4-FFF2-40B4-BE49-F238E27FC236}">
                  <a16:creationId xmlns:a16="http://schemas.microsoft.com/office/drawing/2014/main" id="{67868C87-9893-18BD-CC4D-64639827C194}"/>
                </a:ext>
              </a:extLst>
            </p:cNvPr>
            <p:cNvSpPr/>
            <p:nvPr/>
          </p:nvSpPr>
          <p:spPr>
            <a:xfrm>
              <a:off x="4053356" y="2887399"/>
              <a:ext cx="1084633" cy="1266099"/>
            </a:xfrm>
            <a:custGeom>
              <a:avLst/>
              <a:gdLst/>
              <a:ahLst/>
              <a:cxnLst/>
              <a:rect l="l" t="t" r="r" b="b"/>
              <a:pathLst>
                <a:path w="65428" h="76594" extrusionOk="0">
                  <a:moveTo>
                    <a:pt x="28234" y="1"/>
                  </a:moveTo>
                  <a:cubicBezTo>
                    <a:pt x="20454" y="1"/>
                    <a:pt x="13269" y="4336"/>
                    <a:pt x="9596" y="11247"/>
                  </a:cubicBezTo>
                  <a:cubicBezTo>
                    <a:pt x="9596" y="11247"/>
                    <a:pt x="10059" y="12969"/>
                    <a:pt x="10589" y="15618"/>
                  </a:cubicBezTo>
                  <a:cubicBezTo>
                    <a:pt x="10788" y="16810"/>
                    <a:pt x="11053" y="18201"/>
                    <a:pt x="11251" y="19724"/>
                  </a:cubicBezTo>
                  <a:cubicBezTo>
                    <a:pt x="11715" y="23036"/>
                    <a:pt x="11848" y="26347"/>
                    <a:pt x="11781" y="29659"/>
                  </a:cubicBezTo>
                  <a:cubicBezTo>
                    <a:pt x="11715" y="30917"/>
                    <a:pt x="11583" y="32109"/>
                    <a:pt x="11450" y="33301"/>
                  </a:cubicBezTo>
                  <a:cubicBezTo>
                    <a:pt x="11119" y="35752"/>
                    <a:pt x="10258" y="38136"/>
                    <a:pt x="8867" y="40189"/>
                  </a:cubicBezTo>
                  <a:lnTo>
                    <a:pt x="8536" y="40587"/>
                  </a:lnTo>
                  <a:cubicBezTo>
                    <a:pt x="7543" y="41845"/>
                    <a:pt x="6748" y="42905"/>
                    <a:pt x="5887" y="43898"/>
                  </a:cubicBezTo>
                  <a:cubicBezTo>
                    <a:pt x="5092" y="44825"/>
                    <a:pt x="4364" y="45620"/>
                    <a:pt x="3768" y="46349"/>
                  </a:cubicBezTo>
                  <a:cubicBezTo>
                    <a:pt x="2774" y="47408"/>
                    <a:pt x="1913" y="48534"/>
                    <a:pt x="1118" y="49793"/>
                  </a:cubicBezTo>
                  <a:cubicBezTo>
                    <a:pt x="522" y="50852"/>
                    <a:pt x="191" y="52111"/>
                    <a:pt x="191" y="53303"/>
                  </a:cubicBezTo>
                  <a:cubicBezTo>
                    <a:pt x="1" y="57619"/>
                    <a:pt x="3156" y="76593"/>
                    <a:pt x="29766" y="76593"/>
                  </a:cubicBezTo>
                  <a:cubicBezTo>
                    <a:pt x="30923" y="76593"/>
                    <a:pt x="32125" y="76557"/>
                    <a:pt x="33372" y="76483"/>
                  </a:cubicBezTo>
                  <a:cubicBezTo>
                    <a:pt x="54897" y="75291"/>
                    <a:pt x="61983" y="64827"/>
                    <a:pt x="64301" y="57409"/>
                  </a:cubicBezTo>
                  <a:cubicBezTo>
                    <a:pt x="64963" y="55223"/>
                    <a:pt x="65361" y="53038"/>
                    <a:pt x="65427" y="50852"/>
                  </a:cubicBezTo>
                  <a:cubicBezTo>
                    <a:pt x="65427" y="50720"/>
                    <a:pt x="65427" y="50653"/>
                    <a:pt x="65427" y="50587"/>
                  </a:cubicBezTo>
                  <a:cubicBezTo>
                    <a:pt x="65361" y="48137"/>
                    <a:pt x="62116" y="46150"/>
                    <a:pt x="59135" y="42573"/>
                  </a:cubicBezTo>
                  <a:cubicBezTo>
                    <a:pt x="57877" y="41183"/>
                    <a:pt x="56817" y="39593"/>
                    <a:pt x="55956" y="37937"/>
                  </a:cubicBezTo>
                  <a:cubicBezTo>
                    <a:pt x="54963" y="35884"/>
                    <a:pt x="54301" y="33765"/>
                    <a:pt x="54036" y="31513"/>
                  </a:cubicBezTo>
                  <a:cubicBezTo>
                    <a:pt x="53903" y="30917"/>
                    <a:pt x="53837" y="30255"/>
                    <a:pt x="53771" y="29659"/>
                  </a:cubicBezTo>
                  <a:cubicBezTo>
                    <a:pt x="53440" y="27208"/>
                    <a:pt x="53108" y="24758"/>
                    <a:pt x="52910" y="22506"/>
                  </a:cubicBezTo>
                  <a:cubicBezTo>
                    <a:pt x="52645" y="19989"/>
                    <a:pt x="52380" y="17737"/>
                    <a:pt x="52247" y="15817"/>
                  </a:cubicBezTo>
                  <a:cubicBezTo>
                    <a:pt x="52049" y="13830"/>
                    <a:pt x="51916" y="12240"/>
                    <a:pt x="51850" y="11048"/>
                  </a:cubicBezTo>
                  <a:cubicBezTo>
                    <a:pt x="51784" y="10386"/>
                    <a:pt x="51784" y="9989"/>
                    <a:pt x="51784" y="9591"/>
                  </a:cubicBezTo>
                  <a:cubicBezTo>
                    <a:pt x="51718" y="9128"/>
                    <a:pt x="51718" y="8929"/>
                    <a:pt x="51718" y="8929"/>
                  </a:cubicBezTo>
                  <a:cubicBezTo>
                    <a:pt x="50393" y="7604"/>
                    <a:pt x="49002" y="6478"/>
                    <a:pt x="47413" y="5551"/>
                  </a:cubicBezTo>
                  <a:cubicBezTo>
                    <a:pt x="42048" y="2174"/>
                    <a:pt x="35955" y="319"/>
                    <a:pt x="29729" y="54"/>
                  </a:cubicBezTo>
                  <a:cubicBezTo>
                    <a:pt x="29229" y="18"/>
                    <a:pt x="28730" y="1"/>
                    <a:pt x="28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63;p25">
              <a:extLst>
                <a:ext uri="{FF2B5EF4-FFF2-40B4-BE49-F238E27FC236}">
                  <a16:creationId xmlns:a16="http://schemas.microsoft.com/office/drawing/2014/main" id="{673FB5AE-2971-4A8E-D5BA-320D32A07D5A}"/>
                </a:ext>
              </a:extLst>
            </p:cNvPr>
            <p:cNvSpPr/>
            <p:nvPr/>
          </p:nvSpPr>
          <p:spPr>
            <a:xfrm>
              <a:off x="3577831" y="2816915"/>
              <a:ext cx="634603" cy="645480"/>
            </a:xfrm>
            <a:custGeom>
              <a:avLst/>
              <a:gdLst/>
              <a:ahLst/>
              <a:cxnLst/>
              <a:rect l="l" t="t" r="r" b="b"/>
              <a:pathLst>
                <a:path w="38281" h="39049" extrusionOk="0">
                  <a:moveTo>
                    <a:pt x="8642" y="1"/>
                  </a:moveTo>
                  <a:cubicBezTo>
                    <a:pt x="6402" y="1"/>
                    <a:pt x="3989" y="315"/>
                    <a:pt x="2517" y="2199"/>
                  </a:cubicBezTo>
                  <a:cubicBezTo>
                    <a:pt x="1855" y="3259"/>
                    <a:pt x="1325" y="4451"/>
                    <a:pt x="1126" y="5709"/>
                  </a:cubicBezTo>
                  <a:cubicBezTo>
                    <a:pt x="1060" y="6040"/>
                    <a:pt x="994" y="6438"/>
                    <a:pt x="927" y="6769"/>
                  </a:cubicBezTo>
                  <a:cubicBezTo>
                    <a:pt x="795" y="7895"/>
                    <a:pt x="662" y="9020"/>
                    <a:pt x="530" y="10080"/>
                  </a:cubicBezTo>
                  <a:cubicBezTo>
                    <a:pt x="398" y="10941"/>
                    <a:pt x="331" y="11736"/>
                    <a:pt x="265" y="12597"/>
                  </a:cubicBezTo>
                  <a:cubicBezTo>
                    <a:pt x="66" y="15047"/>
                    <a:pt x="0" y="17564"/>
                    <a:pt x="66" y="20015"/>
                  </a:cubicBezTo>
                  <a:cubicBezTo>
                    <a:pt x="133" y="21472"/>
                    <a:pt x="199" y="22862"/>
                    <a:pt x="331" y="24253"/>
                  </a:cubicBezTo>
                  <a:cubicBezTo>
                    <a:pt x="464" y="25644"/>
                    <a:pt x="662" y="27035"/>
                    <a:pt x="861" y="28426"/>
                  </a:cubicBezTo>
                  <a:cubicBezTo>
                    <a:pt x="1391" y="31936"/>
                    <a:pt x="1523" y="37036"/>
                    <a:pt x="5365" y="38691"/>
                  </a:cubicBezTo>
                  <a:cubicBezTo>
                    <a:pt x="6279" y="38930"/>
                    <a:pt x="7217" y="39049"/>
                    <a:pt x="8150" y="39049"/>
                  </a:cubicBezTo>
                  <a:cubicBezTo>
                    <a:pt x="8772" y="39049"/>
                    <a:pt x="9392" y="38996"/>
                    <a:pt x="10001" y="38890"/>
                  </a:cubicBezTo>
                  <a:cubicBezTo>
                    <a:pt x="11789" y="38691"/>
                    <a:pt x="13511" y="38360"/>
                    <a:pt x="15167" y="37963"/>
                  </a:cubicBezTo>
                  <a:cubicBezTo>
                    <a:pt x="18015" y="37234"/>
                    <a:pt x="20796" y="36307"/>
                    <a:pt x="23445" y="35181"/>
                  </a:cubicBezTo>
                  <a:cubicBezTo>
                    <a:pt x="25167" y="34453"/>
                    <a:pt x="26823" y="33658"/>
                    <a:pt x="28479" y="32731"/>
                  </a:cubicBezTo>
                  <a:cubicBezTo>
                    <a:pt x="31194" y="31340"/>
                    <a:pt x="33711" y="29552"/>
                    <a:pt x="35963" y="27432"/>
                  </a:cubicBezTo>
                  <a:cubicBezTo>
                    <a:pt x="38281" y="25180"/>
                    <a:pt x="37089" y="21339"/>
                    <a:pt x="37221" y="18558"/>
                  </a:cubicBezTo>
                  <a:cubicBezTo>
                    <a:pt x="37287" y="17299"/>
                    <a:pt x="36161" y="6305"/>
                    <a:pt x="36493" y="6106"/>
                  </a:cubicBezTo>
                  <a:lnTo>
                    <a:pt x="36493" y="6106"/>
                  </a:lnTo>
                  <a:cubicBezTo>
                    <a:pt x="34638" y="7100"/>
                    <a:pt x="33181" y="7961"/>
                    <a:pt x="31923" y="8623"/>
                  </a:cubicBezTo>
                  <a:cubicBezTo>
                    <a:pt x="28545" y="10411"/>
                    <a:pt x="25366" y="12332"/>
                    <a:pt x="22319" y="14186"/>
                  </a:cubicBezTo>
                  <a:cubicBezTo>
                    <a:pt x="20995" y="14981"/>
                    <a:pt x="19670" y="15710"/>
                    <a:pt x="18412" y="16571"/>
                  </a:cubicBezTo>
                  <a:cubicBezTo>
                    <a:pt x="17485" y="17100"/>
                    <a:pt x="16558" y="17697"/>
                    <a:pt x="15630" y="18226"/>
                  </a:cubicBezTo>
                  <a:cubicBezTo>
                    <a:pt x="14504" y="18889"/>
                    <a:pt x="13379" y="19551"/>
                    <a:pt x="12253" y="20213"/>
                  </a:cubicBezTo>
                  <a:lnTo>
                    <a:pt x="12253" y="18756"/>
                  </a:lnTo>
                  <a:cubicBezTo>
                    <a:pt x="12186" y="17829"/>
                    <a:pt x="12120" y="16902"/>
                    <a:pt x="12054" y="15908"/>
                  </a:cubicBezTo>
                  <a:cubicBezTo>
                    <a:pt x="12054" y="15577"/>
                    <a:pt x="11988" y="15246"/>
                    <a:pt x="11988" y="14849"/>
                  </a:cubicBezTo>
                  <a:cubicBezTo>
                    <a:pt x="11855" y="13259"/>
                    <a:pt x="11723" y="11736"/>
                    <a:pt x="11524" y="10146"/>
                  </a:cubicBezTo>
                  <a:cubicBezTo>
                    <a:pt x="11392" y="9087"/>
                    <a:pt x="11259" y="8027"/>
                    <a:pt x="11060" y="7034"/>
                  </a:cubicBezTo>
                  <a:cubicBezTo>
                    <a:pt x="11060" y="6702"/>
                    <a:pt x="10994" y="6371"/>
                    <a:pt x="10928" y="6040"/>
                  </a:cubicBezTo>
                  <a:cubicBezTo>
                    <a:pt x="10729" y="4517"/>
                    <a:pt x="10398" y="2927"/>
                    <a:pt x="10067" y="1404"/>
                  </a:cubicBezTo>
                  <a:lnTo>
                    <a:pt x="9868" y="344"/>
                  </a:lnTo>
                  <a:cubicBezTo>
                    <a:pt x="9802" y="146"/>
                    <a:pt x="9670" y="13"/>
                    <a:pt x="9471" y="13"/>
                  </a:cubicBezTo>
                  <a:cubicBezTo>
                    <a:pt x="9199" y="6"/>
                    <a:pt x="8922" y="1"/>
                    <a:pt x="86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64;p25">
              <a:extLst>
                <a:ext uri="{FF2B5EF4-FFF2-40B4-BE49-F238E27FC236}">
                  <a16:creationId xmlns:a16="http://schemas.microsoft.com/office/drawing/2014/main" id="{ECFDE649-09F4-BFC0-ED45-BFBED5BC613A}"/>
                </a:ext>
              </a:extLst>
            </p:cNvPr>
            <p:cNvSpPr/>
            <p:nvPr/>
          </p:nvSpPr>
          <p:spPr>
            <a:xfrm>
              <a:off x="5581520" y="1298370"/>
              <a:ext cx="286575" cy="355031"/>
            </a:xfrm>
            <a:custGeom>
              <a:avLst/>
              <a:gdLst/>
              <a:ahLst/>
              <a:cxnLst/>
              <a:rect l="l" t="t" r="r" b="b"/>
              <a:pathLst>
                <a:path w="17287" h="21478" extrusionOk="0">
                  <a:moveTo>
                    <a:pt x="10517" y="0"/>
                  </a:moveTo>
                  <a:cubicBezTo>
                    <a:pt x="8653" y="0"/>
                    <a:pt x="7085" y="2450"/>
                    <a:pt x="5696" y="3397"/>
                  </a:cubicBezTo>
                  <a:cubicBezTo>
                    <a:pt x="5239" y="2972"/>
                    <a:pt x="4507" y="2660"/>
                    <a:pt x="3795" y="2660"/>
                  </a:cubicBezTo>
                  <a:cubicBezTo>
                    <a:pt x="3065" y="2660"/>
                    <a:pt x="2357" y="2988"/>
                    <a:pt x="1988" y="3860"/>
                  </a:cubicBezTo>
                  <a:cubicBezTo>
                    <a:pt x="1524" y="5052"/>
                    <a:pt x="2253" y="7503"/>
                    <a:pt x="2517" y="8629"/>
                  </a:cubicBezTo>
                  <a:cubicBezTo>
                    <a:pt x="2716" y="9556"/>
                    <a:pt x="2782" y="10549"/>
                    <a:pt x="2981" y="11543"/>
                  </a:cubicBezTo>
                  <a:cubicBezTo>
                    <a:pt x="2584" y="12271"/>
                    <a:pt x="2120" y="12934"/>
                    <a:pt x="1656" y="13530"/>
                  </a:cubicBezTo>
                  <a:cubicBezTo>
                    <a:pt x="1060" y="14192"/>
                    <a:pt x="531" y="14854"/>
                    <a:pt x="1" y="15517"/>
                  </a:cubicBezTo>
                  <a:cubicBezTo>
                    <a:pt x="862" y="16709"/>
                    <a:pt x="1855" y="17835"/>
                    <a:pt x="2981" y="18828"/>
                  </a:cubicBezTo>
                  <a:cubicBezTo>
                    <a:pt x="4239" y="19822"/>
                    <a:pt x="5564" y="20616"/>
                    <a:pt x="7087" y="21212"/>
                  </a:cubicBezTo>
                  <a:lnTo>
                    <a:pt x="7220" y="21279"/>
                  </a:lnTo>
                  <a:lnTo>
                    <a:pt x="7352" y="21345"/>
                  </a:lnTo>
                  <a:lnTo>
                    <a:pt x="7750" y="21477"/>
                  </a:lnTo>
                  <a:cubicBezTo>
                    <a:pt x="9074" y="19888"/>
                    <a:pt x="10664" y="17967"/>
                    <a:pt x="11326" y="17305"/>
                  </a:cubicBezTo>
                  <a:cubicBezTo>
                    <a:pt x="13114" y="15384"/>
                    <a:pt x="16161" y="12934"/>
                    <a:pt x="16955" y="10285"/>
                  </a:cubicBezTo>
                  <a:cubicBezTo>
                    <a:pt x="17287" y="8960"/>
                    <a:pt x="16359" y="7503"/>
                    <a:pt x="16227" y="6178"/>
                  </a:cubicBezTo>
                  <a:cubicBezTo>
                    <a:pt x="16161" y="5317"/>
                    <a:pt x="16293" y="4655"/>
                    <a:pt x="15697" y="3927"/>
                  </a:cubicBezTo>
                  <a:cubicBezTo>
                    <a:pt x="15101" y="3264"/>
                    <a:pt x="14439" y="3264"/>
                    <a:pt x="13975" y="2668"/>
                  </a:cubicBezTo>
                  <a:cubicBezTo>
                    <a:pt x="13512" y="2072"/>
                    <a:pt x="13710" y="1476"/>
                    <a:pt x="12915" y="880"/>
                  </a:cubicBezTo>
                  <a:cubicBezTo>
                    <a:pt x="12319" y="350"/>
                    <a:pt x="11525" y="85"/>
                    <a:pt x="10796" y="19"/>
                  </a:cubicBezTo>
                  <a:cubicBezTo>
                    <a:pt x="10702" y="6"/>
                    <a:pt x="10609" y="0"/>
                    <a:pt x="10517"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65;p25">
              <a:extLst>
                <a:ext uri="{FF2B5EF4-FFF2-40B4-BE49-F238E27FC236}">
                  <a16:creationId xmlns:a16="http://schemas.microsoft.com/office/drawing/2014/main" id="{FA4437D9-BA98-F19D-F384-A55D62294C21}"/>
                </a:ext>
              </a:extLst>
            </p:cNvPr>
            <p:cNvSpPr/>
            <p:nvPr/>
          </p:nvSpPr>
          <p:spPr>
            <a:xfrm>
              <a:off x="3504260" y="1708579"/>
              <a:ext cx="1852204" cy="1821259"/>
            </a:xfrm>
            <a:custGeom>
              <a:avLst/>
              <a:gdLst/>
              <a:ahLst/>
              <a:cxnLst/>
              <a:rect l="l" t="t" r="r" b="b"/>
              <a:pathLst>
                <a:path w="111730" h="110179" extrusionOk="0">
                  <a:moveTo>
                    <a:pt x="64972" y="0"/>
                  </a:moveTo>
                  <a:cubicBezTo>
                    <a:pt x="63137" y="0"/>
                    <a:pt x="61291" y="246"/>
                    <a:pt x="59475" y="768"/>
                  </a:cubicBezTo>
                  <a:cubicBezTo>
                    <a:pt x="57223" y="1430"/>
                    <a:pt x="55170" y="2556"/>
                    <a:pt x="53315" y="4013"/>
                  </a:cubicBezTo>
                  <a:cubicBezTo>
                    <a:pt x="51130" y="5801"/>
                    <a:pt x="51262" y="7126"/>
                    <a:pt x="51527" y="9311"/>
                  </a:cubicBezTo>
                  <a:cubicBezTo>
                    <a:pt x="49143" y="9377"/>
                    <a:pt x="46163" y="11298"/>
                    <a:pt x="44772" y="12490"/>
                  </a:cubicBezTo>
                  <a:cubicBezTo>
                    <a:pt x="40467" y="16331"/>
                    <a:pt x="38016" y="21829"/>
                    <a:pt x="38016" y="27591"/>
                  </a:cubicBezTo>
                  <a:cubicBezTo>
                    <a:pt x="38083" y="32558"/>
                    <a:pt x="40202" y="37525"/>
                    <a:pt x="37023" y="42029"/>
                  </a:cubicBezTo>
                  <a:cubicBezTo>
                    <a:pt x="33645" y="46930"/>
                    <a:pt x="26890" y="47592"/>
                    <a:pt x="22519" y="51367"/>
                  </a:cubicBezTo>
                  <a:cubicBezTo>
                    <a:pt x="19538" y="53884"/>
                    <a:pt x="17353" y="57261"/>
                    <a:pt x="16293" y="60970"/>
                  </a:cubicBezTo>
                  <a:cubicBezTo>
                    <a:pt x="15830" y="63156"/>
                    <a:pt x="16028" y="65474"/>
                    <a:pt x="16889" y="67461"/>
                  </a:cubicBezTo>
                  <a:cubicBezTo>
                    <a:pt x="17684" y="69448"/>
                    <a:pt x="19538" y="71368"/>
                    <a:pt x="18876" y="73686"/>
                  </a:cubicBezTo>
                  <a:cubicBezTo>
                    <a:pt x="17817" y="77329"/>
                    <a:pt x="12452" y="77329"/>
                    <a:pt x="10266" y="79978"/>
                  </a:cubicBezTo>
                  <a:cubicBezTo>
                    <a:pt x="8478" y="82164"/>
                    <a:pt x="8081" y="84283"/>
                    <a:pt x="7419" y="86998"/>
                  </a:cubicBezTo>
                  <a:cubicBezTo>
                    <a:pt x="6226" y="91634"/>
                    <a:pt x="4306" y="92297"/>
                    <a:pt x="1" y="92562"/>
                  </a:cubicBezTo>
                  <a:cubicBezTo>
                    <a:pt x="1060" y="94284"/>
                    <a:pt x="3047" y="95608"/>
                    <a:pt x="4968" y="96535"/>
                  </a:cubicBezTo>
                  <a:lnTo>
                    <a:pt x="4769" y="96734"/>
                  </a:lnTo>
                  <a:cubicBezTo>
                    <a:pt x="4777" y="96726"/>
                    <a:pt x="4792" y="96722"/>
                    <a:pt x="4813" y="96722"/>
                  </a:cubicBezTo>
                  <a:cubicBezTo>
                    <a:pt x="5493" y="96722"/>
                    <a:pt x="12745" y="100720"/>
                    <a:pt x="13644" y="101105"/>
                  </a:cubicBezTo>
                  <a:cubicBezTo>
                    <a:pt x="15763" y="102032"/>
                    <a:pt x="17949" y="102893"/>
                    <a:pt x="20135" y="103688"/>
                  </a:cubicBezTo>
                  <a:lnTo>
                    <a:pt x="20731" y="103887"/>
                  </a:lnTo>
                  <a:cubicBezTo>
                    <a:pt x="32519" y="108059"/>
                    <a:pt x="44904" y="110179"/>
                    <a:pt x="57422" y="110179"/>
                  </a:cubicBezTo>
                  <a:lnTo>
                    <a:pt x="58084" y="110179"/>
                  </a:lnTo>
                  <a:cubicBezTo>
                    <a:pt x="67753" y="110179"/>
                    <a:pt x="77357" y="108854"/>
                    <a:pt x="86629" y="106205"/>
                  </a:cubicBezTo>
                  <a:cubicBezTo>
                    <a:pt x="89212" y="105476"/>
                    <a:pt x="91795" y="104615"/>
                    <a:pt x="94311" y="103622"/>
                  </a:cubicBezTo>
                  <a:cubicBezTo>
                    <a:pt x="100669" y="101105"/>
                    <a:pt x="106630" y="97396"/>
                    <a:pt x="111730" y="92760"/>
                  </a:cubicBezTo>
                  <a:lnTo>
                    <a:pt x="111730" y="92760"/>
                  </a:lnTo>
                  <a:cubicBezTo>
                    <a:pt x="110783" y="93391"/>
                    <a:pt x="109224" y="94145"/>
                    <a:pt x="107865" y="94145"/>
                  </a:cubicBezTo>
                  <a:cubicBezTo>
                    <a:pt x="107226" y="94145"/>
                    <a:pt x="106632" y="93978"/>
                    <a:pt x="106166" y="93555"/>
                  </a:cubicBezTo>
                  <a:cubicBezTo>
                    <a:pt x="104180" y="91767"/>
                    <a:pt x="104444" y="86005"/>
                    <a:pt x="103583" y="83554"/>
                  </a:cubicBezTo>
                  <a:cubicBezTo>
                    <a:pt x="102060" y="79117"/>
                    <a:pt x="99279" y="76468"/>
                    <a:pt x="94643" y="75474"/>
                  </a:cubicBezTo>
                  <a:cubicBezTo>
                    <a:pt x="90404" y="74613"/>
                    <a:pt x="85900" y="74349"/>
                    <a:pt x="85900" y="69116"/>
                  </a:cubicBezTo>
                  <a:cubicBezTo>
                    <a:pt x="85900" y="68123"/>
                    <a:pt x="85966" y="67196"/>
                    <a:pt x="85966" y="66269"/>
                  </a:cubicBezTo>
                  <a:cubicBezTo>
                    <a:pt x="86033" y="63619"/>
                    <a:pt x="86430" y="61301"/>
                    <a:pt x="85702" y="58652"/>
                  </a:cubicBezTo>
                  <a:cubicBezTo>
                    <a:pt x="84907" y="56135"/>
                    <a:pt x="83781" y="53817"/>
                    <a:pt x="82191" y="51764"/>
                  </a:cubicBezTo>
                  <a:cubicBezTo>
                    <a:pt x="80734" y="49579"/>
                    <a:pt x="79145" y="47526"/>
                    <a:pt x="78284" y="45009"/>
                  </a:cubicBezTo>
                  <a:cubicBezTo>
                    <a:pt x="77026" y="41366"/>
                    <a:pt x="75370" y="33816"/>
                    <a:pt x="81066" y="31697"/>
                  </a:cubicBezTo>
                  <a:cubicBezTo>
                    <a:pt x="81398" y="33139"/>
                    <a:pt x="82986" y="34814"/>
                    <a:pt x="84816" y="34814"/>
                  </a:cubicBezTo>
                  <a:cubicBezTo>
                    <a:pt x="85171" y="34814"/>
                    <a:pt x="85535" y="34751"/>
                    <a:pt x="85900" y="34611"/>
                  </a:cubicBezTo>
                  <a:cubicBezTo>
                    <a:pt x="88152" y="33816"/>
                    <a:pt x="88483" y="28319"/>
                    <a:pt x="88682" y="25206"/>
                  </a:cubicBezTo>
                  <a:cubicBezTo>
                    <a:pt x="88814" y="22226"/>
                    <a:pt x="88417" y="19179"/>
                    <a:pt x="87424" y="16331"/>
                  </a:cubicBezTo>
                  <a:cubicBezTo>
                    <a:pt x="84299" y="7014"/>
                    <a:pt x="74783" y="0"/>
                    <a:pt x="64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66;p25">
              <a:extLst>
                <a:ext uri="{FF2B5EF4-FFF2-40B4-BE49-F238E27FC236}">
                  <a16:creationId xmlns:a16="http://schemas.microsoft.com/office/drawing/2014/main" id="{FF9F9FB5-3D85-FA03-0DDB-1BFF21CAA320}"/>
                </a:ext>
              </a:extLst>
            </p:cNvPr>
            <p:cNvSpPr/>
            <p:nvPr/>
          </p:nvSpPr>
          <p:spPr>
            <a:xfrm>
              <a:off x="4441933" y="1982448"/>
              <a:ext cx="259852" cy="205501"/>
            </a:xfrm>
            <a:custGeom>
              <a:avLst/>
              <a:gdLst/>
              <a:ahLst/>
              <a:cxnLst/>
              <a:rect l="l" t="t" r="r" b="b"/>
              <a:pathLst>
                <a:path w="15675" h="12432" extrusionOk="0">
                  <a:moveTo>
                    <a:pt x="15564" y="1"/>
                  </a:moveTo>
                  <a:cubicBezTo>
                    <a:pt x="15540" y="1"/>
                    <a:pt x="15515" y="9"/>
                    <a:pt x="15495" y="28"/>
                  </a:cubicBezTo>
                  <a:cubicBezTo>
                    <a:pt x="12184" y="5989"/>
                    <a:pt x="6621" y="10426"/>
                    <a:pt x="64" y="12347"/>
                  </a:cubicBezTo>
                  <a:cubicBezTo>
                    <a:pt x="11" y="12347"/>
                    <a:pt x="0" y="12432"/>
                    <a:pt x="66" y="12432"/>
                  </a:cubicBezTo>
                  <a:cubicBezTo>
                    <a:pt x="82" y="12432"/>
                    <a:pt x="104" y="12427"/>
                    <a:pt x="130" y="12413"/>
                  </a:cubicBezTo>
                  <a:cubicBezTo>
                    <a:pt x="5296" y="11155"/>
                    <a:pt x="9998" y="8175"/>
                    <a:pt x="13244" y="3870"/>
                  </a:cubicBezTo>
                  <a:cubicBezTo>
                    <a:pt x="14171" y="2678"/>
                    <a:pt x="14966" y="1419"/>
                    <a:pt x="15628" y="95"/>
                  </a:cubicBezTo>
                  <a:cubicBezTo>
                    <a:pt x="15675" y="48"/>
                    <a:pt x="15622" y="1"/>
                    <a:pt x="1556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67;p25">
              <a:extLst>
                <a:ext uri="{FF2B5EF4-FFF2-40B4-BE49-F238E27FC236}">
                  <a16:creationId xmlns:a16="http://schemas.microsoft.com/office/drawing/2014/main" id="{8F877598-F263-02FD-0AF7-495D51A41E69}"/>
                </a:ext>
              </a:extLst>
            </p:cNvPr>
            <p:cNvSpPr/>
            <p:nvPr/>
          </p:nvSpPr>
          <p:spPr>
            <a:xfrm>
              <a:off x="4516548" y="2110903"/>
              <a:ext cx="274490" cy="124917"/>
            </a:xfrm>
            <a:custGeom>
              <a:avLst/>
              <a:gdLst/>
              <a:ahLst/>
              <a:cxnLst/>
              <a:rect l="l" t="t" r="r" b="b"/>
              <a:pathLst>
                <a:path w="16558" h="7557" extrusionOk="0">
                  <a:moveTo>
                    <a:pt x="16424" y="0"/>
                  </a:moveTo>
                  <a:cubicBezTo>
                    <a:pt x="16388" y="0"/>
                    <a:pt x="16359" y="22"/>
                    <a:pt x="16359" y="72"/>
                  </a:cubicBezTo>
                  <a:cubicBezTo>
                    <a:pt x="16094" y="1530"/>
                    <a:pt x="14836" y="2523"/>
                    <a:pt x="13644" y="3252"/>
                  </a:cubicBezTo>
                  <a:cubicBezTo>
                    <a:pt x="12253" y="4112"/>
                    <a:pt x="10862" y="4775"/>
                    <a:pt x="9339" y="5371"/>
                  </a:cubicBezTo>
                  <a:cubicBezTo>
                    <a:pt x="6358" y="6497"/>
                    <a:pt x="3246" y="7225"/>
                    <a:pt x="133" y="7424"/>
                  </a:cubicBezTo>
                  <a:cubicBezTo>
                    <a:pt x="0" y="7424"/>
                    <a:pt x="0" y="7556"/>
                    <a:pt x="133" y="7556"/>
                  </a:cubicBezTo>
                  <a:cubicBezTo>
                    <a:pt x="3510" y="7556"/>
                    <a:pt x="6822" y="6828"/>
                    <a:pt x="9935" y="5503"/>
                  </a:cubicBezTo>
                  <a:cubicBezTo>
                    <a:pt x="11458" y="4907"/>
                    <a:pt x="12915" y="4112"/>
                    <a:pt x="14240" y="3185"/>
                  </a:cubicBezTo>
                  <a:cubicBezTo>
                    <a:pt x="15365" y="2523"/>
                    <a:pt x="16226" y="1397"/>
                    <a:pt x="16558" y="139"/>
                  </a:cubicBezTo>
                  <a:cubicBezTo>
                    <a:pt x="16558" y="57"/>
                    <a:pt x="16482" y="0"/>
                    <a:pt x="1642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68;p25">
              <a:extLst>
                <a:ext uri="{FF2B5EF4-FFF2-40B4-BE49-F238E27FC236}">
                  <a16:creationId xmlns:a16="http://schemas.microsoft.com/office/drawing/2014/main" id="{41E622F5-EDE4-CDF5-172F-4C81FE9958F4}"/>
                </a:ext>
              </a:extLst>
            </p:cNvPr>
            <p:cNvSpPr/>
            <p:nvPr/>
          </p:nvSpPr>
          <p:spPr>
            <a:xfrm>
              <a:off x="4433313" y="2266152"/>
              <a:ext cx="321139" cy="86121"/>
            </a:xfrm>
            <a:custGeom>
              <a:avLst/>
              <a:gdLst/>
              <a:ahLst/>
              <a:cxnLst/>
              <a:rect l="l" t="t" r="r" b="b"/>
              <a:pathLst>
                <a:path w="19372" h="5210" extrusionOk="0">
                  <a:moveTo>
                    <a:pt x="118" y="1"/>
                  </a:moveTo>
                  <a:cubicBezTo>
                    <a:pt x="34" y="1"/>
                    <a:pt x="0" y="98"/>
                    <a:pt x="54" y="151"/>
                  </a:cubicBezTo>
                  <a:cubicBezTo>
                    <a:pt x="1975" y="1939"/>
                    <a:pt x="4293" y="3330"/>
                    <a:pt x="6809" y="4059"/>
                  </a:cubicBezTo>
                  <a:cubicBezTo>
                    <a:pt x="9009" y="4811"/>
                    <a:pt x="11360" y="5210"/>
                    <a:pt x="13731" y="5210"/>
                  </a:cubicBezTo>
                  <a:cubicBezTo>
                    <a:pt x="14073" y="5210"/>
                    <a:pt x="14415" y="5201"/>
                    <a:pt x="14757" y="5185"/>
                  </a:cubicBezTo>
                  <a:cubicBezTo>
                    <a:pt x="16280" y="5052"/>
                    <a:pt x="17737" y="4854"/>
                    <a:pt x="19194" y="4390"/>
                  </a:cubicBezTo>
                  <a:cubicBezTo>
                    <a:pt x="19371" y="4331"/>
                    <a:pt x="19286" y="4115"/>
                    <a:pt x="19171" y="4115"/>
                  </a:cubicBezTo>
                  <a:cubicBezTo>
                    <a:pt x="19157" y="4115"/>
                    <a:pt x="19143" y="4118"/>
                    <a:pt x="19128" y="4125"/>
                  </a:cubicBezTo>
                  <a:cubicBezTo>
                    <a:pt x="17326" y="4582"/>
                    <a:pt x="15489" y="4812"/>
                    <a:pt x="13661" y="4812"/>
                  </a:cubicBezTo>
                  <a:cubicBezTo>
                    <a:pt x="10451" y="4812"/>
                    <a:pt x="7271" y="4103"/>
                    <a:pt x="4359" y="2668"/>
                  </a:cubicBezTo>
                  <a:cubicBezTo>
                    <a:pt x="2902" y="1873"/>
                    <a:pt x="1511" y="1012"/>
                    <a:pt x="187" y="19"/>
                  </a:cubicBezTo>
                  <a:cubicBezTo>
                    <a:pt x="161" y="6"/>
                    <a:pt x="138" y="1"/>
                    <a:pt x="11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69;p25">
              <a:extLst>
                <a:ext uri="{FF2B5EF4-FFF2-40B4-BE49-F238E27FC236}">
                  <a16:creationId xmlns:a16="http://schemas.microsoft.com/office/drawing/2014/main" id="{568D8FD2-6336-81F4-BE97-A1641461D212}"/>
                </a:ext>
              </a:extLst>
            </p:cNvPr>
            <p:cNvSpPr/>
            <p:nvPr/>
          </p:nvSpPr>
          <p:spPr>
            <a:xfrm>
              <a:off x="4227785" y="1966761"/>
              <a:ext cx="65365" cy="203005"/>
            </a:xfrm>
            <a:custGeom>
              <a:avLst/>
              <a:gdLst/>
              <a:ahLst/>
              <a:cxnLst/>
              <a:rect l="l" t="t" r="r" b="b"/>
              <a:pathLst>
                <a:path w="3943" h="12281" extrusionOk="0">
                  <a:moveTo>
                    <a:pt x="531" y="1"/>
                  </a:moveTo>
                  <a:cubicBezTo>
                    <a:pt x="498" y="1"/>
                    <a:pt x="465" y="17"/>
                    <a:pt x="465" y="50"/>
                  </a:cubicBezTo>
                  <a:cubicBezTo>
                    <a:pt x="1" y="2236"/>
                    <a:pt x="133" y="4421"/>
                    <a:pt x="729" y="6541"/>
                  </a:cubicBezTo>
                  <a:cubicBezTo>
                    <a:pt x="1326" y="8594"/>
                    <a:pt x="2319" y="10581"/>
                    <a:pt x="3710" y="12236"/>
                  </a:cubicBezTo>
                  <a:cubicBezTo>
                    <a:pt x="3726" y="12268"/>
                    <a:pt x="3749" y="12281"/>
                    <a:pt x="3774" y="12281"/>
                  </a:cubicBezTo>
                  <a:cubicBezTo>
                    <a:pt x="3852" y="12281"/>
                    <a:pt x="3943" y="12154"/>
                    <a:pt x="3842" y="12104"/>
                  </a:cubicBezTo>
                  <a:cubicBezTo>
                    <a:pt x="2518" y="10382"/>
                    <a:pt x="1524" y="8461"/>
                    <a:pt x="994" y="6342"/>
                  </a:cubicBezTo>
                  <a:cubicBezTo>
                    <a:pt x="465" y="4289"/>
                    <a:pt x="332" y="2170"/>
                    <a:pt x="597" y="50"/>
                  </a:cubicBezTo>
                  <a:cubicBezTo>
                    <a:pt x="597" y="17"/>
                    <a:pt x="564" y="1"/>
                    <a:pt x="5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70;p25">
              <a:extLst>
                <a:ext uri="{FF2B5EF4-FFF2-40B4-BE49-F238E27FC236}">
                  <a16:creationId xmlns:a16="http://schemas.microsoft.com/office/drawing/2014/main" id="{912120D7-9794-9243-0FEE-4EC2EFE16E7C}"/>
                </a:ext>
              </a:extLst>
            </p:cNvPr>
            <p:cNvSpPr/>
            <p:nvPr/>
          </p:nvSpPr>
          <p:spPr>
            <a:xfrm>
              <a:off x="4170708" y="2094025"/>
              <a:ext cx="60176" cy="104866"/>
            </a:xfrm>
            <a:custGeom>
              <a:avLst/>
              <a:gdLst/>
              <a:ahLst/>
              <a:cxnLst/>
              <a:rect l="l" t="t" r="r" b="b"/>
              <a:pathLst>
                <a:path w="3630" h="6344" extrusionOk="0">
                  <a:moveTo>
                    <a:pt x="99" y="1"/>
                  </a:moveTo>
                  <a:cubicBezTo>
                    <a:pt x="50" y="1"/>
                    <a:pt x="0" y="34"/>
                    <a:pt x="0" y="100"/>
                  </a:cubicBezTo>
                  <a:cubicBezTo>
                    <a:pt x="0" y="2683"/>
                    <a:pt x="1325" y="5001"/>
                    <a:pt x="3510" y="6326"/>
                  </a:cubicBezTo>
                  <a:cubicBezTo>
                    <a:pt x="3523" y="6338"/>
                    <a:pt x="3535" y="6344"/>
                    <a:pt x="3547" y="6344"/>
                  </a:cubicBezTo>
                  <a:cubicBezTo>
                    <a:pt x="3597" y="6344"/>
                    <a:pt x="3630" y="6247"/>
                    <a:pt x="3576" y="6193"/>
                  </a:cubicBezTo>
                  <a:cubicBezTo>
                    <a:pt x="1523" y="4802"/>
                    <a:pt x="265" y="2551"/>
                    <a:pt x="199" y="100"/>
                  </a:cubicBezTo>
                  <a:cubicBezTo>
                    <a:pt x="199" y="34"/>
                    <a:pt x="149" y="1"/>
                    <a:pt x="9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71;p25">
              <a:extLst>
                <a:ext uri="{FF2B5EF4-FFF2-40B4-BE49-F238E27FC236}">
                  <a16:creationId xmlns:a16="http://schemas.microsoft.com/office/drawing/2014/main" id="{1FA4B859-A9F4-645A-824C-551C551E30F0}"/>
                </a:ext>
              </a:extLst>
            </p:cNvPr>
            <p:cNvSpPr/>
            <p:nvPr/>
          </p:nvSpPr>
          <p:spPr>
            <a:xfrm>
              <a:off x="4502491" y="1826487"/>
              <a:ext cx="377486" cy="327773"/>
            </a:xfrm>
            <a:custGeom>
              <a:avLst/>
              <a:gdLst/>
              <a:ahLst/>
              <a:cxnLst/>
              <a:rect l="l" t="t" r="r" b="b"/>
              <a:pathLst>
                <a:path w="22771" h="19829" extrusionOk="0">
                  <a:moveTo>
                    <a:pt x="5874" y="1"/>
                  </a:moveTo>
                  <a:cubicBezTo>
                    <a:pt x="3878" y="1"/>
                    <a:pt x="1891" y="373"/>
                    <a:pt x="54" y="1119"/>
                  </a:cubicBezTo>
                  <a:cubicBezTo>
                    <a:pt x="1" y="1119"/>
                    <a:pt x="32" y="1203"/>
                    <a:pt x="47" y="1203"/>
                  </a:cubicBezTo>
                  <a:cubicBezTo>
                    <a:pt x="51" y="1203"/>
                    <a:pt x="54" y="1198"/>
                    <a:pt x="54" y="1185"/>
                  </a:cubicBezTo>
                  <a:cubicBezTo>
                    <a:pt x="1901" y="541"/>
                    <a:pt x="3831" y="217"/>
                    <a:pt x="5754" y="217"/>
                  </a:cubicBezTo>
                  <a:cubicBezTo>
                    <a:pt x="8381" y="217"/>
                    <a:pt x="10995" y="822"/>
                    <a:pt x="13366" y="2046"/>
                  </a:cubicBezTo>
                  <a:cubicBezTo>
                    <a:pt x="17472" y="4165"/>
                    <a:pt x="20452" y="7874"/>
                    <a:pt x="21644" y="12311"/>
                  </a:cubicBezTo>
                  <a:cubicBezTo>
                    <a:pt x="22240" y="14762"/>
                    <a:pt x="22373" y="17278"/>
                    <a:pt x="22042" y="19729"/>
                  </a:cubicBezTo>
                  <a:cubicBezTo>
                    <a:pt x="22042" y="19795"/>
                    <a:pt x="22091" y="19828"/>
                    <a:pt x="22149" y="19828"/>
                  </a:cubicBezTo>
                  <a:cubicBezTo>
                    <a:pt x="22207" y="19828"/>
                    <a:pt x="22273" y="19795"/>
                    <a:pt x="22307" y="19729"/>
                  </a:cubicBezTo>
                  <a:cubicBezTo>
                    <a:pt x="22770" y="17477"/>
                    <a:pt x="22770" y="15225"/>
                    <a:pt x="22174" y="12974"/>
                  </a:cubicBezTo>
                  <a:cubicBezTo>
                    <a:pt x="21644" y="10722"/>
                    <a:pt x="20717" y="8602"/>
                    <a:pt x="19326" y="6748"/>
                  </a:cubicBezTo>
                  <a:cubicBezTo>
                    <a:pt x="16611" y="3039"/>
                    <a:pt x="12438" y="655"/>
                    <a:pt x="7869" y="125"/>
                  </a:cubicBezTo>
                  <a:cubicBezTo>
                    <a:pt x="7206" y="42"/>
                    <a:pt x="6540" y="1"/>
                    <a:pt x="587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72;p25">
              <a:extLst>
                <a:ext uri="{FF2B5EF4-FFF2-40B4-BE49-F238E27FC236}">
                  <a16:creationId xmlns:a16="http://schemas.microsoft.com/office/drawing/2014/main" id="{21BF9CB8-DBEE-F857-B1D5-3B7C829D315A}"/>
                </a:ext>
              </a:extLst>
            </p:cNvPr>
            <p:cNvSpPr/>
            <p:nvPr/>
          </p:nvSpPr>
          <p:spPr>
            <a:xfrm>
              <a:off x="3834732" y="2213802"/>
              <a:ext cx="525921" cy="1212029"/>
            </a:xfrm>
            <a:custGeom>
              <a:avLst/>
              <a:gdLst/>
              <a:ahLst/>
              <a:cxnLst/>
              <a:rect l="l" t="t" r="r" b="b"/>
              <a:pathLst>
                <a:path w="31725" h="73323" extrusionOk="0">
                  <a:moveTo>
                    <a:pt x="30111" y="1"/>
                  </a:moveTo>
                  <a:cubicBezTo>
                    <a:pt x="30063" y="1"/>
                    <a:pt x="30028" y="57"/>
                    <a:pt x="30069" y="139"/>
                  </a:cubicBezTo>
                  <a:cubicBezTo>
                    <a:pt x="31725" y="3252"/>
                    <a:pt x="29208" y="6630"/>
                    <a:pt x="26890" y="8550"/>
                  </a:cubicBezTo>
                  <a:cubicBezTo>
                    <a:pt x="25632" y="9610"/>
                    <a:pt x="24307" y="10537"/>
                    <a:pt x="23115" y="11597"/>
                  </a:cubicBezTo>
                  <a:cubicBezTo>
                    <a:pt x="21989" y="12723"/>
                    <a:pt x="21062" y="14047"/>
                    <a:pt x="20532" y="15505"/>
                  </a:cubicBezTo>
                  <a:cubicBezTo>
                    <a:pt x="19340" y="18617"/>
                    <a:pt x="19605" y="22061"/>
                    <a:pt x="20267" y="25240"/>
                  </a:cubicBezTo>
                  <a:cubicBezTo>
                    <a:pt x="21062" y="28817"/>
                    <a:pt x="22386" y="32194"/>
                    <a:pt x="22850" y="35837"/>
                  </a:cubicBezTo>
                  <a:cubicBezTo>
                    <a:pt x="23115" y="37691"/>
                    <a:pt x="23115" y="39546"/>
                    <a:pt x="22718" y="41334"/>
                  </a:cubicBezTo>
                  <a:cubicBezTo>
                    <a:pt x="22320" y="43056"/>
                    <a:pt x="21658" y="44645"/>
                    <a:pt x="20664" y="46103"/>
                  </a:cubicBezTo>
                  <a:cubicBezTo>
                    <a:pt x="18744" y="48950"/>
                    <a:pt x="16293" y="51467"/>
                    <a:pt x="13512" y="53586"/>
                  </a:cubicBezTo>
                  <a:cubicBezTo>
                    <a:pt x="8213" y="57825"/>
                    <a:pt x="1921" y="62064"/>
                    <a:pt x="398" y="69084"/>
                  </a:cubicBezTo>
                  <a:cubicBezTo>
                    <a:pt x="67" y="70409"/>
                    <a:pt x="1" y="71800"/>
                    <a:pt x="200" y="73124"/>
                  </a:cubicBezTo>
                  <a:lnTo>
                    <a:pt x="729" y="73323"/>
                  </a:lnTo>
                  <a:cubicBezTo>
                    <a:pt x="597" y="72329"/>
                    <a:pt x="597" y="71336"/>
                    <a:pt x="729" y="70343"/>
                  </a:cubicBezTo>
                  <a:cubicBezTo>
                    <a:pt x="1590" y="63057"/>
                    <a:pt x="8213" y="58487"/>
                    <a:pt x="13512" y="54249"/>
                  </a:cubicBezTo>
                  <a:cubicBezTo>
                    <a:pt x="16293" y="52196"/>
                    <a:pt x="18744" y="49745"/>
                    <a:pt x="20731" y="46964"/>
                  </a:cubicBezTo>
                  <a:cubicBezTo>
                    <a:pt x="22651" y="44248"/>
                    <a:pt x="23578" y="41069"/>
                    <a:pt x="23512" y="37758"/>
                  </a:cubicBezTo>
                  <a:cubicBezTo>
                    <a:pt x="23247" y="30737"/>
                    <a:pt x="18744" y="23982"/>
                    <a:pt x="20532" y="16829"/>
                  </a:cubicBezTo>
                  <a:cubicBezTo>
                    <a:pt x="20929" y="15240"/>
                    <a:pt x="21724" y="13716"/>
                    <a:pt x="22916" y="12524"/>
                  </a:cubicBezTo>
                  <a:cubicBezTo>
                    <a:pt x="24042" y="11332"/>
                    <a:pt x="25300" y="10206"/>
                    <a:pt x="26625" y="9213"/>
                  </a:cubicBezTo>
                  <a:cubicBezTo>
                    <a:pt x="28811" y="7425"/>
                    <a:pt x="31062" y="4974"/>
                    <a:pt x="30797" y="1994"/>
                  </a:cubicBezTo>
                  <a:cubicBezTo>
                    <a:pt x="30731" y="1265"/>
                    <a:pt x="30533" y="669"/>
                    <a:pt x="30201" y="73"/>
                  </a:cubicBezTo>
                  <a:cubicBezTo>
                    <a:pt x="30176" y="22"/>
                    <a:pt x="30141" y="1"/>
                    <a:pt x="3011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73;p25">
              <a:extLst>
                <a:ext uri="{FF2B5EF4-FFF2-40B4-BE49-F238E27FC236}">
                  <a16:creationId xmlns:a16="http://schemas.microsoft.com/office/drawing/2014/main" id="{712E4A4C-57F5-D3C0-1850-B46C638A53AB}"/>
                </a:ext>
              </a:extLst>
            </p:cNvPr>
            <p:cNvSpPr/>
            <p:nvPr/>
          </p:nvSpPr>
          <p:spPr>
            <a:xfrm>
              <a:off x="4379303" y="2246746"/>
              <a:ext cx="330489" cy="1283092"/>
            </a:xfrm>
            <a:custGeom>
              <a:avLst/>
              <a:gdLst/>
              <a:ahLst/>
              <a:cxnLst/>
              <a:rect l="l" t="t" r="r" b="b"/>
              <a:pathLst>
                <a:path w="19936" h="77622" extrusionOk="0">
                  <a:moveTo>
                    <a:pt x="67" y="1"/>
                  </a:moveTo>
                  <a:cubicBezTo>
                    <a:pt x="1" y="1"/>
                    <a:pt x="1" y="133"/>
                    <a:pt x="1" y="133"/>
                  </a:cubicBezTo>
                  <a:cubicBezTo>
                    <a:pt x="3047" y="1789"/>
                    <a:pt x="3974" y="5498"/>
                    <a:pt x="3842" y="8743"/>
                  </a:cubicBezTo>
                  <a:cubicBezTo>
                    <a:pt x="3709" y="12982"/>
                    <a:pt x="1921" y="16955"/>
                    <a:pt x="2186" y="21260"/>
                  </a:cubicBezTo>
                  <a:cubicBezTo>
                    <a:pt x="2716" y="29009"/>
                    <a:pt x="9604" y="34175"/>
                    <a:pt x="14174" y="39738"/>
                  </a:cubicBezTo>
                  <a:cubicBezTo>
                    <a:pt x="16823" y="42652"/>
                    <a:pt x="18545" y="46295"/>
                    <a:pt x="19141" y="50203"/>
                  </a:cubicBezTo>
                  <a:cubicBezTo>
                    <a:pt x="19604" y="54176"/>
                    <a:pt x="18744" y="58150"/>
                    <a:pt x="16690" y="61594"/>
                  </a:cubicBezTo>
                  <a:cubicBezTo>
                    <a:pt x="13246" y="67356"/>
                    <a:pt x="7418" y="71529"/>
                    <a:pt x="4637" y="77622"/>
                  </a:cubicBezTo>
                  <a:lnTo>
                    <a:pt x="5299" y="77622"/>
                  </a:lnTo>
                  <a:cubicBezTo>
                    <a:pt x="8014" y="71926"/>
                    <a:pt x="13644" y="67687"/>
                    <a:pt x="16955" y="62389"/>
                  </a:cubicBezTo>
                  <a:cubicBezTo>
                    <a:pt x="18942" y="59144"/>
                    <a:pt x="19936" y="55435"/>
                    <a:pt x="19737" y="51593"/>
                  </a:cubicBezTo>
                  <a:cubicBezTo>
                    <a:pt x="19538" y="47818"/>
                    <a:pt x="18147" y="44176"/>
                    <a:pt x="15896" y="41129"/>
                  </a:cubicBezTo>
                  <a:cubicBezTo>
                    <a:pt x="11458" y="35102"/>
                    <a:pt x="4239" y="30334"/>
                    <a:pt x="2782" y="22585"/>
                  </a:cubicBezTo>
                  <a:cubicBezTo>
                    <a:pt x="1987" y="18214"/>
                    <a:pt x="3776" y="14041"/>
                    <a:pt x="4173" y="9670"/>
                  </a:cubicBezTo>
                  <a:cubicBezTo>
                    <a:pt x="4372" y="6756"/>
                    <a:pt x="3842" y="3378"/>
                    <a:pt x="1723" y="1259"/>
                  </a:cubicBezTo>
                  <a:cubicBezTo>
                    <a:pt x="1259" y="729"/>
                    <a:pt x="663" y="332"/>
                    <a:pt x="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74;p25">
              <a:extLst>
                <a:ext uri="{FF2B5EF4-FFF2-40B4-BE49-F238E27FC236}">
                  <a16:creationId xmlns:a16="http://schemas.microsoft.com/office/drawing/2014/main" id="{57DF86FC-E7AD-F40C-BC0C-00172328D8ED}"/>
                </a:ext>
              </a:extLst>
            </p:cNvPr>
            <p:cNvSpPr/>
            <p:nvPr/>
          </p:nvSpPr>
          <p:spPr>
            <a:xfrm>
              <a:off x="4167410" y="2112820"/>
              <a:ext cx="408436" cy="195682"/>
            </a:xfrm>
            <a:custGeom>
              <a:avLst/>
              <a:gdLst/>
              <a:ahLst/>
              <a:cxnLst/>
              <a:rect l="l" t="t" r="r" b="b"/>
              <a:pathLst>
                <a:path w="24638" h="11838" extrusionOk="0">
                  <a:moveTo>
                    <a:pt x="20941" y="0"/>
                  </a:moveTo>
                  <a:cubicBezTo>
                    <a:pt x="19046" y="0"/>
                    <a:pt x="16880" y="2813"/>
                    <a:pt x="15167" y="4526"/>
                  </a:cubicBezTo>
                  <a:cubicBezTo>
                    <a:pt x="14303" y="3697"/>
                    <a:pt x="13187" y="3282"/>
                    <a:pt x="12072" y="3282"/>
                  </a:cubicBezTo>
                  <a:cubicBezTo>
                    <a:pt x="11050" y="3282"/>
                    <a:pt x="10030" y="3631"/>
                    <a:pt x="9206" y="4328"/>
                  </a:cubicBezTo>
                  <a:cubicBezTo>
                    <a:pt x="7510" y="2631"/>
                    <a:pt x="5433" y="15"/>
                    <a:pt x="3612" y="15"/>
                  </a:cubicBezTo>
                  <a:cubicBezTo>
                    <a:pt x="2802" y="15"/>
                    <a:pt x="2043" y="532"/>
                    <a:pt x="1391" y="1877"/>
                  </a:cubicBezTo>
                  <a:cubicBezTo>
                    <a:pt x="331" y="4394"/>
                    <a:pt x="0" y="7176"/>
                    <a:pt x="464" y="9891"/>
                  </a:cubicBezTo>
                  <a:cubicBezTo>
                    <a:pt x="846" y="11420"/>
                    <a:pt x="2159" y="11811"/>
                    <a:pt x="3557" y="11811"/>
                  </a:cubicBezTo>
                  <a:cubicBezTo>
                    <a:pt x="4097" y="11811"/>
                    <a:pt x="4650" y="11753"/>
                    <a:pt x="5166" y="11679"/>
                  </a:cubicBezTo>
                  <a:cubicBezTo>
                    <a:pt x="6491" y="11414"/>
                    <a:pt x="7749" y="11017"/>
                    <a:pt x="8941" y="10487"/>
                  </a:cubicBezTo>
                  <a:cubicBezTo>
                    <a:pt x="9812" y="11390"/>
                    <a:pt x="10965" y="11837"/>
                    <a:pt x="12110" y="11837"/>
                  </a:cubicBezTo>
                  <a:cubicBezTo>
                    <a:pt x="13317" y="11837"/>
                    <a:pt x="14516" y="11340"/>
                    <a:pt x="15366" y="10355"/>
                  </a:cubicBezTo>
                  <a:cubicBezTo>
                    <a:pt x="16690" y="10951"/>
                    <a:pt x="18081" y="11348"/>
                    <a:pt x="19538" y="11679"/>
                  </a:cubicBezTo>
                  <a:cubicBezTo>
                    <a:pt x="20022" y="11748"/>
                    <a:pt x="20534" y="11799"/>
                    <a:pt x="21035" y="11799"/>
                  </a:cubicBezTo>
                  <a:cubicBezTo>
                    <a:pt x="22451" y="11799"/>
                    <a:pt x="23783" y="11390"/>
                    <a:pt x="24174" y="9825"/>
                  </a:cubicBezTo>
                  <a:cubicBezTo>
                    <a:pt x="24638" y="7176"/>
                    <a:pt x="24307" y="4394"/>
                    <a:pt x="23181" y="1877"/>
                  </a:cubicBezTo>
                  <a:cubicBezTo>
                    <a:pt x="22523" y="522"/>
                    <a:pt x="21757" y="0"/>
                    <a:pt x="20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75;p25">
              <a:extLst>
                <a:ext uri="{FF2B5EF4-FFF2-40B4-BE49-F238E27FC236}">
                  <a16:creationId xmlns:a16="http://schemas.microsoft.com/office/drawing/2014/main" id="{BD080BA4-305C-3449-B037-088696629471}"/>
                </a:ext>
              </a:extLst>
            </p:cNvPr>
            <p:cNvSpPr/>
            <p:nvPr/>
          </p:nvSpPr>
          <p:spPr>
            <a:xfrm>
              <a:off x="4221204" y="2202512"/>
              <a:ext cx="91955" cy="70963"/>
            </a:xfrm>
            <a:custGeom>
              <a:avLst/>
              <a:gdLst/>
              <a:ahLst/>
              <a:cxnLst/>
              <a:rect l="l" t="t" r="r" b="b"/>
              <a:pathLst>
                <a:path w="5547" h="4293" extrusionOk="0">
                  <a:moveTo>
                    <a:pt x="5206" y="0"/>
                  </a:moveTo>
                  <a:cubicBezTo>
                    <a:pt x="5184" y="0"/>
                    <a:pt x="5166" y="8"/>
                    <a:pt x="5166" y="28"/>
                  </a:cubicBezTo>
                  <a:cubicBezTo>
                    <a:pt x="4769" y="690"/>
                    <a:pt x="4637" y="1418"/>
                    <a:pt x="4703" y="2147"/>
                  </a:cubicBezTo>
                  <a:cubicBezTo>
                    <a:pt x="4092" y="2432"/>
                    <a:pt x="3431" y="2567"/>
                    <a:pt x="2766" y="2567"/>
                  </a:cubicBezTo>
                  <a:cubicBezTo>
                    <a:pt x="2350" y="2567"/>
                    <a:pt x="1932" y="2514"/>
                    <a:pt x="1524" y="2412"/>
                  </a:cubicBezTo>
                  <a:cubicBezTo>
                    <a:pt x="1259" y="2346"/>
                    <a:pt x="994" y="2213"/>
                    <a:pt x="795" y="2014"/>
                  </a:cubicBezTo>
                  <a:cubicBezTo>
                    <a:pt x="530" y="1816"/>
                    <a:pt x="597" y="1418"/>
                    <a:pt x="795" y="1286"/>
                  </a:cubicBezTo>
                  <a:cubicBezTo>
                    <a:pt x="996" y="1171"/>
                    <a:pt x="1234" y="1143"/>
                    <a:pt x="1477" y="1143"/>
                  </a:cubicBezTo>
                  <a:cubicBezTo>
                    <a:pt x="1705" y="1143"/>
                    <a:pt x="1938" y="1168"/>
                    <a:pt x="2148" y="1168"/>
                  </a:cubicBezTo>
                  <a:cubicBezTo>
                    <a:pt x="2231" y="1168"/>
                    <a:pt x="2310" y="1164"/>
                    <a:pt x="2385" y="1153"/>
                  </a:cubicBezTo>
                  <a:cubicBezTo>
                    <a:pt x="2451" y="1153"/>
                    <a:pt x="2451" y="1087"/>
                    <a:pt x="2385" y="1087"/>
                  </a:cubicBezTo>
                  <a:cubicBezTo>
                    <a:pt x="2008" y="1087"/>
                    <a:pt x="1605" y="929"/>
                    <a:pt x="1226" y="929"/>
                  </a:cubicBezTo>
                  <a:cubicBezTo>
                    <a:pt x="1005" y="929"/>
                    <a:pt x="792" y="983"/>
                    <a:pt x="597" y="1153"/>
                  </a:cubicBezTo>
                  <a:cubicBezTo>
                    <a:pt x="1" y="1617"/>
                    <a:pt x="464" y="2213"/>
                    <a:pt x="928" y="2478"/>
                  </a:cubicBezTo>
                  <a:cubicBezTo>
                    <a:pt x="1590" y="2743"/>
                    <a:pt x="2252" y="2875"/>
                    <a:pt x="2981" y="2875"/>
                  </a:cubicBezTo>
                  <a:cubicBezTo>
                    <a:pt x="3577" y="2809"/>
                    <a:pt x="4173" y="2677"/>
                    <a:pt x="4703" y="2412"/>
                  </a:cubicBezTo>
                  <a:cubicBezTo>
                    <a:pt x="4769" y="3008"/>
                    <a:pt x="5034" y="3670"/>
                    <a:pt x="5299" y="4266"/>
                  </a:cubicBezTo>
                  <a:cubicBezTo>
                    <a:pt x="5334" y="4284"/>
                    <a:pt x="5370" y="4292"/>
                    <a:pt x="5402" y="4292"/>
                  </a:cubicBezTo>
                  <a:cubicBezTo>
                    <a:pt x="5488" y="4292"/>
                    <a:pt x="5546" y="4231"/>
                    <a:pt x="5498" y="4134"/>
                  </a:cubicBezTo>
                  <a:cubicBezTo>
                    <a:pt x="5166" y="3538"/>
                    <a:pt x="5034" y="2809"/>
                    <a:pt x="5034" y="2147"/>
                  </a:cubicBezTo>
                  <a:cubicBezTo>
                    <a:pt x="4968" y="1816"/>
                    <a:pt x="5034" y="1485"/>
                    <a:pt x="5100" y="1087"/>
                  </a:cubicBezTo>
                  <a:cubicBezTo>
                    <a:pt x="5166" y="756"/>
                    <a:pt x="5233" y="425"/>
                    <a:pt x="5299" y="94"/>
                  </a:cubicBezTo>
                  <a:cubicBezTo>
                    <a:pt x="5346" y="47"/>
                    <a:pt x="5260" y="0"/>
                    <a:pt x="5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76;p25">
              <a:extLst>
                <a:ext uri="{FF2B5EF4-FFF2-40B4-BE49-F238E27FC236}">
                  <a16:creationId xmlns:a16="http://schemas.microsoft.com/office/drawing/2014/main" id="{12C50379-3704-BF71-2725-397C771AFC71}"/>
                </a:ext>
              </a:extLst>
            </p:cNvPr>
            <p:cNvSpPr/>
            <p:nvPr/>
          </p:nvSpPr>
          <p:spPr>
            <a:xfrm>
              <a:off x="4416934" y="2200313"/>
              <a:ext cx="74367" cy="84105"/>
            </a:xfrm>
            <a:custGeom>
              <a:avLst/>
              <a:gdLst/>
              <a:ahLst/>
              <a:cxnLst/>
              <a:rect l="l" t="t" r="r" b="b"/>
              <a:pathLst>
                <a:path w="4486" h="5088" extrusionOk="0">
                  <a:moveTo>
                    <a:pt x="456" y="1"/>
                  </a:moveTo>
                  <a:cubicBezTo>
                    <a:pt x="413" y="1"/>
                    <a:pt x="380" y="47"/>
                    <a:pt x="380" y="94"/>
                  </a:cubicBezTo>
                  <a:cubicBezTo>
                    <a:pt x="777" y="889"/>
                    <a:pt x="910" y="1750"/>
                    <a:pt x="843" y="2611"/>
                  </a:cubicBezTo>
                  <a:cubicBezTo>
                    <a:pt x="843" y="3008"/>
                    <a:pt x="711" y="3406"/>
                    <a:pt x="578" y="3803"/>
                  </a:cubicBezTo>
                  <a:cubicBezTo>
                    <a:pt x="446" y="4201"/>
                    <a:pt x="181" y="4532"/>
                    <a:pt x="49" y="4929"/>
                  </a:cubicBezTo>
                  <a:cubicBezTo>
                    <a:pt x="0" y="5026"/>
                    <a:pt x="58" y="5087"/>
                    <a:pt x="119" y="5087"/>
                  </a:cubicBezTo>
                  <a:cubicBezTo>
                    <a:pt x="141" y="5087"/>
                    <a:pt x="163" y="5079"/>
                    <a:pt x="181" y="5062"/>
                  </a:cubicBezTo>
                  <a:cubicBezTo>
                    <a:pt x="512" y="4797"/>
                    <a:pt x="777" y="4399"/>
                    <a:pt x="910" y="4002"/>
                  </a:cubicBezTo>
                  <a:cubicBezTo>
                    <a:pt x="1042" y="3538"/>
                    <a:pt x="1175" y="3075"/>
                    <a:pt x="1175" y="2611"/>
                  </a:cubicBezTo>
                  <a:lnTo>
                    <a:pt x="1175" y="2346"/>
                  </a:lnTo>
                  <a:cubicBezTo>
                    <a:pt x="1543" y="2428"/>
                    <a:pt x="1886" y="2485"/>
                    <a:pt x="2235" y="2485"/>
                  </a:cubicBezTo>
                  <a:cubicBezTo>
                    <a:pt x="2451" y="2485"/>
                    <a:pt x="2669" y="2463"/>
                    <a:pt x="2896" y="2412"/>
                  </a:cubicBezTo>
                  <a:cubicBezTo>
                    <a:pt x="3493" y="2346"/>
                    <a:pt x="4089" y="2015"/>
                    <a:pt x="4486" y="1485"/>
                  </a:cubicBezTo>
                  <a:cubicBezTo>
                    <a:pt x="4486" y="1419"/>
                    <a:pt x="4354" y="1353"/>
                    <a:pt x="4287" y="1353"/>
                  </a:cubicBezTo>
                  <a:cubicBezTo>
                    <a:pt x="4089" y="1485"/>
                    <a:pt x="3890" y="1684"/>
                    <a:pt x="3625" y="1816"/>
                  </a:cubicBezTo>
                  <a:cubicBezTo>
                    <a:pt x="3360" y="1949"/>
                    <a:pt x="3095" y="2081"/>
                    <a:pt x="2830" y="2147"/>
                  </a:cubicBezTo>
                  <a:cubicBezTo>
                    <a:pt x="2565" y="2214"/>
                    <a:pt x="2284" y="2247"/>
                    <a:pt x="2002" y="2247"/>
                  </a:cubicBezTo>
                  <a:cubicBezTo>
                    <a:pt x="1721" y="2247"/>
                    <a:pt x="1439" y="2214"/>
                    <a:pt x="1175" y="2147"/>
                  </a:cubicBezTo>
                  <a:cubicBezTo>
                    <a:pt x="1175" y="1419"/>
                    <a:pt x="910" y="690"/>
                    <a:pt x="512" y="28"/>
                  </a:cubicBezTo>
                  <a:cubicBezTo>
                    <a:pt x="493" y="9"/>
                    <a:pt x="473"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77532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492333-0263-BBB6-C4C0-C24868C32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1816" y="626034"/>
            <a:ext cx="5845175" cy="4732655"/>
          </a:xfrm>
          <a:prstGeom prst="rect">
            <a:avLst/>
          </a:prstGeom>
        </p:spPr>
      </p:pic>
      <p:sp>
        <p:nvSpPr>
          <p:cNvPr id="6" name="TextBox 5">
            <a:extLst>
              <a:ext uri="{FF2B5EF4-FFF2-40B4-BE49-F238E27FC236}">
                <a16:creationId xmlns:a16="http://schemas.microsoft.com/office/drawing/2014/main" id="{B79CCF61-0B7A-6809-5B89-F08C62C0FAC0}"/>
              </a:ext>
            </a:extLst>
          </p:cNvPr>
          <p:cNvSpPr txBox="1"/>
          <p:nvPr/>
        </p:nvSpPr>
        <p:spPr>
          <a:xfrm>
            <a:off x="1425252" y="5706934"/>
            <a:ext cx="6097554" cy="954107"/>
          </a:xfrm>
          <a:prstGeom prst="rect">
            <a:avLst/>
          </a:prstGeom>
          <a:noFill/>
        </p:spPr>
        <p:txBody>
          <a:bodyPr wrap="square">
            <a:spAutoFit/>
          </a:bodyPr>
          <a:lstStyle/>
          <a:p>
            <a:r>
              <a:rPr lang="en-US" sz="2800" dirty="0">
                <a:effectLst/>
                <a:latin typeface="Arial Black" panose="020B0A04020102020204" pitchFamily="34" charset="0"/>
                <a:ea typeface="Times New Roman" panose="02020603050405020304" pitchFamily="18" charset="0"/>
              </a:rPr>
              <a:t>Mean squared error: 2.7498018903614456</a:t>
            </a:r>
            <a:endParaRPr lang="en-IN" sz="2800" dirty="0">
              <a:effectLst/>
              <a:latin typeface="Arial Black" panose="020B0A04020102020204" pitchFamily="34" charset="0"/>
              <a:ea typeface="Times New Roman" panose="02020603050405020304" pitchFamily="18" charset="0"/>
            </a:endParaRPr>
          </a:p>
        </p:txBody>
      </p:sp>
      <p:grpSp>
        <p:nvGrpSpPr>
          <p:cNvPr id="29" name="Google Shape;1178;p32">
            <a:extLst>
              <a:ext uri="{FF2B5EF4-FFF2-40B4-BE49-F238E27FC236}">
                <a16:creationId xmlns:a16="http://schemas.microsoft.com/office/drawing/2014/main" id="{8126F988-410F-AB0E-62B2-48D5B7363EC5}"/>
              </a:ext>
            </a:extLst>
          </p:cNvPr>
          <p:cNvGrpSpPr/>
          <p:nvPr/>
        </p:nvGrpSpPr>
        <p:grpSpPr>
          <a:xfrm rot="1548998">
            <a:off x="747451" y="2719592"/>
            <a:ext cx="2710500" cy="2156513"/>
            <a:chOff x="3216750" y="1088621"/>
            <a:chExt cx="2710500" cy="2156513"/>
          </a:xfrm>
        </p:grpSpPr>
        <p:sp>
          <p:nvSpPr>
            <p:cNvPr id="30" name="Google Shape;1179;p32">
              <a:extLst>
                <a:ext uri="{FF2B5EF4-FFF2-40B4-BE49-F238E27FC236}">
                  <a16:creationId xmlns:a16="http://schemas.microsoft.com/office/drawing/2014/main" id="{F3860582-86A5-1B79-6D6A-8C864061C4EA}"/>
                </a:ext>
              </a:extLst>
            </p:cNvPr>
            <p:cNvSpPr/>
            <p:nvPr/>
          </p:nvSpPr>
          <p:spPr>
            <a:xfrm>
              <a:off x="3216750" y="2576734"/>
              <a:ext cx="2710500" cy="668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1180;p32">
              <a:extLst>
                <a:ext uri="{FF2B5EF4-FFF2-40B4-BE49-F238E27FC236}">
                  <a16:creationId xmlns:a16="http://schemas.microsoft.com/office/drawing/2014/main" id="{AACE2726-5DD5-E1FC-3B96-3C3C175FA26A}"/>
                </a:ext>
              </a:extLst>
            </p:cNvPr>
            <p:cNvGrpSpPr/>
            <p:nvPr/>
          </p:nvGrpSpPr>
          <p:grpSpPr>
            <a:xfrm>
              <a:off x="3641588" y="1088621"/>
              <a:ext cx="1860824" cy="1758584"/>
              <a:chOff x="2749725" y="2621275"/>
              <a:chExt cx="2106672" cy="1990925"/>
            </a:xfrm>
          </p:grpSpPr>
          <p:sp>
            <p:nvSpPr>
              <p:cNvPr id="32" name="Google Shape;1181;p32">
                <a:extLst>
                  <a:ext uri="{FF2B5EF4-FFF2-40B4-BE49-F238E27FC236}">
                    <a16:creationId xmlns:a16="http://schemas.microsoft.com/office/drawing/2014/main" id="{8F2650B6-FD8E-31E6-4E84-876AA6635B44}"/>
                  </a:ext>
                </a:extLst>
              </p:cNvPr>
              <p:cNvSpPr/>
              <p:nvPr/>
            </p:nvSpPr>
            <p:spPr>
              <a:xfrm>
                <a:off x="2855150" y="4472200"/>
                <a:ext cx="1919700" cy="140000"/>
              </a:xfrm>
              <a:custGeom>
                <a:avLst/>
                <a:gdLst/>
                <a:ahLst/>
                <a:cxnLst/>
                <a:rect l="l" t="t" r="r" b="b"/>
                <a:pathLst>
                  <a:path w="76788" h="5600" extrusionOk="0">
                    <a:moveTo>
                      <a:pt x="38394" y="0"/>
                    </a:moveTo>
                    <a:cubicBezTo>
                      <a:pt x="17148" y="0"/>
                      <a:pt x="1" y="1250"/>
                      <a:pt x="1" y="2800"/>
                    </a:cubicBezTo>
                    <a:cubicBezTo>
                      <a:pt x="1" y="4349"/>
                      <a:pt x="17198" y="5599"/>
                      <a:pt x="38394" y="5599"/>
                    </a:cubicBezTo>
                    <a:cubicBezTo>
                      <a:pt x="59590" y="5599"/>
                      <a:pt x="76787" y="4299"/>
                      <a:pt x="76787" y="2800"/>
                    </a:cubicBezTo>
                    <a:cubicBezTo>
                      <a:pt x="76787" y="1250"/>
                      <a:pt x="59590" y="0"/>
                      <a:pt x="38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82;p32">
                <a:extLst>
                  <a:ext uri="{FF2B5EF4-FFF2-40B4-BE49-F238E27FC236}">
                    <a16:creationId xmlns:a16="http://schemas.microsoft.com/office/drawing/2014/main" id="{1CF1D48F-CFE8-11E7-F173-AE80B723AA57}"/>
                  </a:ext>
                </a:extLst>
              </p:cNvPr>
              <p:cNvSpPr/>
              <p:nvPr/>
            </p:nvSpPr>
            <p:spPr>
              <a:xfrm>
                <a:off x="3615025" y="2935050"/>
                <a:ext cx="623050" cy="693225"/>
              </a:xfrm>
              <a:custGeom>
                <a:avLst/>
                <a:gdLst/>
                <a:ahLst/>
                <a:cxnLst/>
                <a:rect l="l" t="t" r="r" b="b"/>
                <a:pathLst>
                  <a:path w="24922" h="27729" extrusionOk="0">
                    <a:moveTo>
                      <a:pt x="12939" y="0"/>
                    </a:moveTo>
                    <a:cubicBezTo>
                      <a:pt x="12466" y="0"/>
                      <a:pt x="11985" y="32"/>
                      <a:pt x="11498" y="97"/>
                    </a:cubicBezTo>
                    <a:cubicBezTo>
                      <a:pt x="4050" y="1147"/>
                      <a:pt x="0" y="9395"/>
                      <a:pt x="3750" y="15894"/>
                    </a:cubicBezTo>
                    <a:cubicBezTo>
                      <a:pt x="4550" y="17244"/>
                      <a:pt x="4800" y="18844"/>
                      <a:pt x="4400" y="20393"/>
                    </a:cubicBezTo>
                    <a:lnTo>
                      <a:pt x="4400" y="20443"/>
                    </a:lnTo>
                    <a:cubicBezTo>
                      <a:pt x="3600" y="23543"/>
                      <a:pt x="5449" y="26742"/>
                      <a:pt x="8549" y="27542"/>
                    </a:cubicBezTo>
                    <a:cubicBezTo>
                      <a:pt x="9044" y="27668"/>
                      <a:pt x="9539" y="27728"/>
                      <a:pt x="10025" y="27728"/>
                    </a:cubicBezTo>
                    <a:cubicBezTo>
                      <a:pt x="12631" y="27728"/>
                      <a:pt x="14974" y="25997"/>
                      <a:pt x="15648" y="23343"/>
                    </a:cubicBezTo>
                    <a:cubicBezTo>
                      <a:pt x="16098" y="21793"/>
                      <a:pt x="17097" y="20493"/>
                      <a:pt x="18447" y="19643"/>
                    </a:cubicBezTo>
                    <a:cubicBezTo>
                      <a:pt x="20797" y="18244"/>
                      <a:pt x="22496" y="15944"/>
                      <a:pt x="23196" y="13295"/>
                    </a:cubicBezTo>
                    <a:lnTo>
                      <a:pt x="23146" y="13295"/>
                    </a:lnTo>
                    <a:cubicBezTo>
                      <a:pt x="24922" y="6473"/>
                      <a:pt x="19710" y="0"/>
                      <a:pt x="129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83;p32">
                <a:extLst>
                  <a:ext uri="{FF2B5EF4-FFF2-40B4-BE49-F238E27FC236}">
                    <a16:creationId xmlns:a16="http://schemas.microsoft.com/office/drawing/2014/main" id="{AE234C15-0842-7AC6-CFBB-99CEE527399B}"/>
                  </a:ext>
                </a:extLst>
              </p:cNvPr>
              <p:cNvSpPr/>
              <p:nvPr/>
            </p:nvSpPr>
            <p:spPr>
              <a:xfrm>
                <a:off x="3775000" y="3235750"/>
                <a:ext cx="263725" cy="311625"/>
              </a:xfrm>
              <a:custGeom>
                <a:avLst/>
                <a:gdLst/>
                <a:ahLst/>
                <a:cxnLst/>
                <a:rect l="l" t="t" r="r" b="b"/>
                <a:pathLst>
                  <a:path w="10549" h="12465" extrusionOk="0">
                    <a:moveTo>
                      <a:pt x="3350" y="3166"/>
                    </a:moveTo>
                    <a:cubicBezTo>
                      <a:pt x="3700" y="4366"/>
                      <a:pt x="3850" y="5716"/>
                      <a:pt x="3500" y="6266"/>
                    </a:cubicBezTo>
                    <a:cubicBezTo>
                      <a:pt x="3450" y="6466"/>
                      <a:pt x="3250" y="6516"/>
                      <a:pt x="3100" y="6516"/>
                    </a:cubicBezTo>
                    <a:cubicBezTo>
                      <a:pt x="2950" y="6516"/>
                      <a:pt x="2800" y="6416"/>
                      <a:pt x="2800" y="6316"/>
                    </a:cubicBezTo>
                    <a:cubicBezTo>
                      <a:pt x="2500" y="5766"/>
                      <a:pt x="2800" y="4416"/>
                      <a:pt x="3350" y="3166"/>
                    </a:cubicBezTo>
                    <a:close/>
                    <a:moveTo>
                      <a:pt x="6949" y="4266"/>
                    </a:moveTo>
                    <a:cubicBezTo>
                      <a:pt x="6899" y="5516"/>
                      <a:pt x="6649" y="6666"/>
                      <a:pt x="6199" y="7066"/>
                    </a:cubicBezTo>
                    <a:cubicBezTo>
                      <a:pt x="6149" y="7166"/>
                      <a:pt x="5999" y="7166"/>
                      <a:pt x="5849" y="7166"/>
                    </a:cubicBezTo>
                    <a:cubicBezTo>
                      <a:pt x="5799" y="7116"/>
                      <a:pt x="5799" y="7066"/>
                      <a:pt x="5799" y="6966"/>
                    </a:cubicBezTo>
                    <a:cubicBezTo>
                      <a:pt x="5699" y="6416"/>
                      <a:pt x="6199" y="5266"/>
                      <a:pt x="6899" y="4266"/>
                    </a:cubicBezTo>
                    <a:close/>
                    <a:moveTo>
                      <a:pt x="5714" y="0"/>
                    </a:moveTo>
                    <a:cubicBezTo>
                      <a:pt x="5215" y="0"/>
                      <a:pt x="4677" y="356"/>
                      <a:pt x="4100" y="1067"/>
                    </a:cubicBezTo>
                    <a:cubicBezTo>
                      <a:pt x="3850" y="1417"/>
                      <a:pt x="3600" y="1767"/>
                      <a:pt x="3400" y="2116"/>
                    </a:cubicBezTo>
                    <a:cubicBezTo>
                      <a:pt x="3350" y="1966"/>
                      <a:pt x="3300" y="1817"/>
                      <a:pt x="3200" y="1717"/>
                    </a:cubicBezTo>
                    <a:cubicBezTo>
                      <a:pt x="2900" y="1167"/>
                      <a:pt x="2600" y="917"/>
                      <a:pt x="2250" y="917"/>
                    </a:cubicBezTo>
                    <a:cubicBezTo>
                      <a:pt x="2000" y="917"/>
                      <a:pt x="1750" y="1017"/>
                      <a:pt x="1550" y="1167"/>
                    </a:cubicBezTo>
                    <a:cubicBezTo>
                      <a:pt x="0" y="2816"/>
                      <a:pt x="400" y="10215"/>
                      <a:pt x="400" y="10565"/>
                    </a:cubicBezTo>
                    <a:lnTo>
                      <a:pt x="850" y="10565"/>
                    </a:lnTo>
                    <a:cubicBezTo>
                      <a:pt x="850" y="10465"/>
                      <a:pt x="450" y="2966"/>
                      <a:pt x="1850" y="1467"/>
                    </a:cubicBezTo>
                    <a:cubicBezTo>
                      <a:pt x="1950" y="1367"/>
                      <a:pt x="2150" y="1267"/>
                      <a:pt x="2300" y="1267"/>
                    </a:cubicBezTo>
                    <a:cubicBezTo>
                      <a:pt x="2310" y="1262"/>
                      <a:pt x="2321" y="1259"/>
                      <a:pt x="2333" y="1259"/>
                    </a:cubicBezTo>
                    <a:cubicBezTo>
                      <a:pt x="2440" y="1259"/>
                      <a:pt x="2625" y="1462"/>
                      <a:pt x="2850" y="1867"/>
                    </a:cubicBezTo>
                    <a:cubicBezTo>
                      <a:pt x="3000" y="2066"/>
                      <a:pt x="3100" y="2316"/>
                      <a:pt x="3200" y="2566"/>
                    </a:cubicBezTo>
                    <a:cubicBezTo>
                      <a:pt x="2500" y="4016"/>
                      <a:pt x="2050" y="5666"/>
                      <a:pt x="2400" y="6466"/>
                    </a:cubicBezTo>
                    <a:cubicBezTo>
                      <a:pt x="2550" y="6716"/>
                      <a:pt x="2800" y="6916"/>
                      <a:pt x="3100" y="6916"/>
                    </a:cubicBezTo>
                    <a:cubicBezTo>
                      <a:pt x="3450" y="6916"/>
                      <a:pt x="3750" y="6766"/>
                      <a:pt x="3900" y="6466"/>
                    </a:cubicBezTo>
                    <a:cubicBezTo>
                      <a:pt x="4399" y="5666"/>
                      <a:pt x="4150" y="3916"/>
                      <a:pt x="3650" y="2566"/>
                    </a:cubicBezTo>
                    <a:cubicBezTo>
                      <a:pt x="3900" y="2116"/>
                      <a:pt x="4200" y="1667"/>
                      <a:pt x="4499" y="1267"/>
                    </a:cubicBezTo>
                    <a:cubicBezTo>
                      <a:pt x="4964" y="663"/>
                      <a:pt x="5428" y="361"/>
                      <a:pt x="5772" y="361"/>
                    </a:cubicBezTo>
                    <a:cubicBezTo>
                      <a:pt x="5798" y="361"/>
                      <a:pt x="5824" y="363"/>
                      <a:pt x="5849" y="367"/>
                    </a:cubicBezTo>
                    <a:cubicBezTo>
                      <a:pt x="6199" y="467"/>
                      <a:pt x="6499" y="867"/>
                      <a:pt x="6699" y="1567"/>
                    </a:cubicBezTo>
                    <a:cubicBezTo>
                      <a:pt x="6849" y="2216"/>
                      <a:pt x="6949" y="2866"/>
                      <a:pt x="6949" y="3516"/>
                    </a:cubicBezTo>
                    <a:cubicBezTo>
                      <a:pt x="5999" y="4616"/>
                      <a:pt x="5299" y="6216"/>
                      <a:pt x="5399" y="7016"/>
                    </a:cubicBezTo>
                    <a:cubicBezTo>
                      <a:pt x="5399" y="7216"/>
                      <a:pt x="5549" y="7466"/>
                      <a:pt x="5799" y="7516"/>
                    </a:cubicBezTo>
                    <a:cubicBezTo>
                      <a:pt x="5878" y="7547"/>
                      <a:pt x="5963" y="7564"/>
                      <a:pt x="6047" y="7564"/>
                    </a:cubicBezTo>
                    <a:cubicBezTo>
                      <a:pt x="6229" y="7564"/>
                      <a:pt x="6412" y="7486"/>
                      <a:pt x="6549" y="7316"/>
                    </a:cubicBezTo>
                    <a:cubicBezTo>
                      <a:pt x="7149" y="6766"/>
                      <a:pt x="7399" y="5216"/>
                      <a:pt x="7399" y="3666"/>
                    </a:cubicBezTo>
                    <a:cubicBezTo>
                      <a:pt x="7649" y="3416"/>
                      <a:pt x="7899" y="3166"/>
                      <a:pt x="8199" y="2966"/>
                    </a:cubicBezTo>
                    <a:cubicBezTo>
                      <a:pt x="8391" y="2829"/>
                      <a:pt x="8629" y="2752"/>
                      <a:pt x="8870" y="2752"/>
                    </a:cubicBezTo>
                    <a:cubicBezTo>
                      <a:pt x="9068" y="2752"/>
                      <a:pt x="9268" y="2804"/>
                      <a:pt x="9449" y="2916"/>
                    </a:cubicBezTo>
                    <a:cubicBezTo>
                      <a:pt x="9649" y="3066"/>
                      <a:pt x="9799" y="3316"/>
                      <a:pt x="9849" y="3616"/>
                    </a:cubicBezTo>
                    <a:cubicBezTo>
                      <a:pt x="10148" y="6066"/>
                      <a:pt x="4799" y="12065"/>
                      <a:pt x="4749" y="12165"/>
                    </a:cubicBezTo>
                    <a:lnTo>
                      <a:pt x="5049" y="12465"/>
                    </a:lnTo>
                    <a:cubicBezTo>
                      <a:pt x="5249" y="12215"/>
                      <a:pt x="10548" y="6266"/>
                      <a:pt x="10248" y="3616"/>
                    </a:cubicBezTo>
                    <a:cubicBezTo>
                      <a:pt x="10248" y="3216"/>
                      <a:pt x="9999" y="2816"/>
                      <a:pt x="9649" y="2616"/>
                    </a:cubicBezTo>
                    <a:cubicBezTo>
                      <a:pt x="9393" y="2454"/>
                      <a:pt x="9116" y="2378"/>
                      <a:pt x="8843" y="2378"/>
                    </a:cubicBezTo>
                    <a:cubicBezTo>
                      <a:pt x="8527" y="2378"/>
                      <a:pt x="8217" y="2479"/>
                      <a:pt x="7949" y="2666"/>
                    </a:cubicBezTo>
                    <a:cubicBezTo>
                      <a:pt x="7749" y="2816"/>
                      <a:pt x="7499" y="2966"/>
                      <a:pt x="7349" y="3166"/>
                    </a:cubicBezTo>
                    <a:cubicBezTo>
                      <a:pt x="7299" y="2616"/>
                      <a:pt x="7199" y="2066"/>
                      <a:pt x="7049" y="1517"/>
                    </a:cubicBezTo>
                    <a:cubicBezTo>
                      <a:pt x="6799" y="667"/>
                      <a:pt x="6449" y="117"/>
                      <a:pt x="5899" y="17"/>
                    </a:cubicBezTo>
                    <a:cubicBezTo>
                      <a:pt x="5838" y="6"/>
                      <a:pt x="5776"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84;p32">
                <a:extLst>
                  <a:ext uri="{FF2B5EF4-FFF2-40B4-BE49-F238E27FC236}">
                    <a16:creationId xmlns:a16="http://schemas.microsoft.com/office/drawing/2014/main" id="{3AADA327-7C86-CB58-4F69-041536BA623F}"/>
                  </a:ext>
                </a:extLst>
              </p:cNvPr>
              <p:cNvSpPr/>
              <p:nvPr/>
            </p:nvSpPr>
            <p:spPr>
              <a:xfrm>
                <a:off x="3761250" y="2984950"/>
                <a:ext cx="461200" cy="642800"/>
              </a:xfrm>
              <a:custGeom>
                <a:avLst/>
                <a:gdLst/>
                <a:ahLst/>
                <a:cxnLst/>
                <a:rect l="l" t="t" r="r" b="b"/>
                <a:pathLst>
                  <a:path w="18448" h="25712" extrusionOk="0">
                    <a:moveTo>
                      <a:pt x="13248" y="1"/>
                    </a:moveTo>
                    <a:cubicBezTo>
                      <a:pt x="13648" y="750"/>
                      <a:pt x="13898" y="1550"/>
                      <a:pt x="13998" y="2400"/>
                    </a:cubicBezTo>
                    <a:cubicBezTo>
                      <a:pt x="14198" y="3800"/>
                      <a:pt x="14048" y="5200"/>
                      <a:pt x="13648" y="6549"/>
                    </a:cubicBezTo>
                    <a:cubicBezTo>
                      <a:pt x="12698" y="9499"/>
                      <a:pt x="10449" y="11948"/>
                      <a:pt x="7899" y="13798"/>
                    </a:cubicBezTo>
                    <a:cubicBezTo>
                      <a:pt x="6099" y="15098"/>
                      <a:pt x="4050" y="16198"/>
                      <a:pt x="2600" y="17897"/>
                    </a:cubicBezTo>
                    <a:cubicBezTo>
                      <a:pt x="1250" y="19597"/>
                      <a:pt x="400" y="21597"/>
                      <a:pt x="50" y="23746"/>
                    </a:cubicBezTo>
                    <a:cubicBezTo>
                      <a:pt x="50" y="23796"/>
                      <a:pt x="0" y="23896"/>
                      <a:pt x="0" y="23946"/>
                    </a:cubicBezTo>
                    <a:cubicBezTo>
                      <a:pt x="1189" y="25153"/>
                      <a:pt x="2687" y="25712"/>
                      <a:pt x="4161" y="25712"/>
                    </a:cubicBezTo>
                    <a:cubicBezTo>
                      <a:pt x="6655" y="25712"/>
                      <a:pt x="9076" y="24112"/>
                      <a:pt x="9799" y="21347"/>
                    </a:cubicBezTo>
                    <a:cubicBezTo>
                      <a:pt x="10249" y="19797"/>
                      <a:pt x="11248" y="18497"/>
                      <a:pt x="12598" y="17647"/>
                    </a:cubicBezTo>
                    <a:cubicBezTo>
                      <a:pt x="14948" y="16248"/>
                      <a:pt x="16647" y="13948"/>
                      <a:pt x="17347" y="11299"/>
                    </a:cubicBezTo>
                    <a:cubicBezTo>
                      <a:pt x="18447" y="7049"/>
                      <a:pt x="16847" y="2550"/>
                      <a:pt x="13248" y="1"/>
                    </a:cubicBezTo>
                    <a:close/>
                  </a:path>
                </a:pathLst>
              </a:custGeom>
              <a:solidFill>
                <a:srgbClr val="263238">
                  <a:alpha val="5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85;p32">
                <a:extLst>
                  <a:ext uri="{FF2B5EF4-FFF2-40B4-BE49-F238E27FC236}">
                    <a16:creationId xmlns:a16="http://schemas.microsoft.com/office/drawing/2014/main" id="{3DBE4A9D-2FEA-E74B-F7D0-469FF8951D1A}"/>
                  </a:ext>
                </a:extLst>
              </p:cNvPr>
              <p:cNvSpPr/>
              <p:nvPr/>
            </p:nvSpPr>
            <p:spPr>
              <a:xfrm>
                <a:off x="3661275" y="3466600"/>
                <a:ext cx="349950" cy="275225"/>
              </a:xfrm>
              <a:custGeom>
                <a:avLst/>
                <a:gdLst/>
                <a:ahLst/>
                <a:cxnLst/>
                <a:rect l="l" t="t" r="r" b="b"/>
                <a:pathLst>
                  <a:path w="13998" h="11009" extrusionOk="0">
                    <a:moveTo>
                      <a:pt x="2169" y="0"/>
                    </a:moveTo>
                    <a:cubicBezTo>
                      <a:pt x="1952" y="0"/>
                      <a:pt x="1779" y="144"/>
                      <a:pt x="1700" y="381"/>
                    </a:cubicBezTo>
                    <a:lnTo>
                      <a:pt x="550" y="4880"/>
                    </a:lnTo>
                    <a:cubicBezTo>
                      <a:pt x="0" y="6980"/>
                      <a:pt x="1250" y="9130"/>
                      <a:pt x="3349" y="9680"/>
                    </a:cubicBezTo>
                    <a:lnTo>
                      <a:pt x="7999" y="10879"/>
                    </a:lnTo>
                    <a:cubicBezTo>
                      <a:pt x="8334" y="10967"/>
                      <a:pt x="8670" y="11009"/>
                      <a:pt x="9000" y="11009"/>
                    </a:cubicBezTo>
                    <a:cubicBezTo>
                      <a:pt x="10742" y="11009"/>
                      <a:pt x="12328" y="9845"/>
                      <a:pt x="12748" y="8080"/>
                    </a:cubicBezTo>
                    <a:lnTo>
                      <a:pt x="13948" y="3531"/>
                    </a:lnTo>
                    <a:cubicBezTo>
                      <a:pt x="13998" y="3281"/>
                      <a:pt x="13848" y="3031"/>
                      <a:pt x="13598" y="2931"/>
                    </a:cubicBezTo>
                    <a:lnTo>
                      <a:pt x="2350" y="31"/>
                    </a:lnTo>
                    <a:cubicBezTo>
                      <a:pt x="2287" y="10"/>
                      <a:pt x="2227" y="0"/>
                      <a:pt x="2169"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86;p32">
                <a:extLst>
                  <a:ext uri="{FF2B5EF4-FFF2-40B4-BE49-F238E27FC236}">
                    <a16:creationId xmlns:a16="http://schemas.microsoft.com/office/drawing/2014/main" id="{E4376F87-9061-C9E6-7DE7-18C7B2D46E59}"/>
                  </a:ext>
                </a:extLst>
              </p:cNvPr>
              <p:cNvSpPr/>
              <p:nvPr/>
            </p:nvSpPr>
            <p:spPr>
              <a:xfrm>
                <a:off x="3750000" y="3691775"/>
                <a:ext cx="106250" cy="57375"/>
              </a:xfrm>
              <a:custGeom>
                <a:avLst/>
                <a:gdLst/>
                <a:ahLst/>
                <a:cxnLst/>
                <a:rect l="l" t="t" r="r" b="b"/>
                <a:pathLst>
                  <a:path w="4250" h="2295" extrusionOk="0">
                    <a:moveTo>
                      <a:pt x="919" y="1"/>
                    </a:moveTo>
                    <a:cubicBezTo>
                      <a:pt x="574" y="1"/>
                      <a:pt x="235" y="232"/>
                      <a:pt x="150" y="573"/>
                    </a:cubicBezTo>
                    <a:lnTo>
                      <a:pt x="150" y="623"/>
                    </a:lnTo>
                    <a:cubicBezTo>
                      <a:pt x="0" y="1072"/>
                      <a:pt x="300" y="1522"/>
                      <a:pt x="700" y="1622"/>
                    </a:cubicBezTo>
                    <a:lnTo>
                      <a:pt x="3150" y="2272"/>
                    </a:lnTo>
                    <a:cubicBezTo>
                      <a:pt x="3216" y="2287"/>
                      <a:pt x="3283" y="2294"/>
                      <a:pt x="3348" y="2294"/>
                    </a:cubicBezTo>
                    <a:cubicBezTo>
                      <a:pt x="3725" y="2294"/>
                      <a:pt x="4064" y="2056"/>
                      <a:pt x="4150" y="1672"/>
                    </a:cubicBezTo>
                    <a:lnTo>
                      <a:pt x="4150" y="1622"/>
                    </a:lnTo>
                    <a:cubicBezTo>
                      <a:pt x="4250" y="1172"/>
                      <a:pt x="4000" y="772"/>
                      <a:pt x="3600" y="673"/>
                    </a:cubicBezTo>
                    <a:lnTo>
                      <a:pt x="1100" y="23"/>
                    </a:lnTo>
                    <a:cubicBezTo>
                      <a:pt x="1041" y="8"/>
                      <a:pt x="980" y="1"/>
                      <a:pt x="919" y="1"/>
                    </a:cubicBezTo>
                    <a:close/>
                  </a:path>
                </a:pathLst>
              </a:custGeom>
              <a:solidFill>
                <a:srgbClr val="4C5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87;p32">
                <a:extLst>
                  <a:ext uri="{FF2B5EF4-FFF2-40B4-BE49-F238E27FC236}">
                    <a16:creationId xmlns:a16="http://schemas.microsoft.com/office/drawing/2014/main" id="{BAB212F4-C0E4-A9E7-AC73-F8AB437AC2AE}"/>
                  </a:ext>
                </a:extLst>
              </p:cNvPr>
              <p:cNvSpPr/>
              <p:nvPr/>
            </p:nvSpPr>
            <p:spPr>
              <a:xfrm>
                <a:off x="3768750" y="3722075"/>
                <a:ext cx="60000" cy="32300"/>
              </a:xfrm>
              <a:custGeom>
                <a:avLst/>
                <a:gdLst/>
                <a:ahLst/>
                <a:cxnLst/>
                <a:rect l="l" t="t" r="r" b="b"/>
                <a:pathLst>
                  <a:path w="2400" h="1292" extrusionOk="0">
                    <a:moveTo>
                      <a:pt x="554" y="1"/>
                    </a:moveTo>
                    <a:cubicBezTo>
                      <a:pt x="339" y="1"/>
                      <a:pt x="144" y="143"/>
                      <a:pt x="100" y="360"/>
                    </a:cubicBezTo>
                    <a:lnTo>
                      <a:pt x="50" y="360"/>
                    </a:lnTo>
                    <a:cubicBezTo>
                      <a:pt x="0" y="610"/>
                      <a:pt x="150" y="860"/>
                      <a:pt x="400" y="910"/>
                    </a:cubicBezTo>
                    <a:lnTo>
                      <a:pt x="1800" y="1260"/>
                    </a:lnTo>
                    <a:cubicBezTo>
                      <a:pt x="1853" y="1282"/>
                      <a:pt x="1905" y="1292"/>
                      <a:pt x="1953" y="1292"/>
                    </a:cubicBezTo>
                    <a:cubicBezTo>
                      <a:pt x="2131" y="1292"/>
                      <a:pt x="2271" y="1157"/>
                      <a:pt x="2350" y="960"/>
                    </a:cubicBezTo>
                    <a:lnTo>
                      <a:pt x="2350" y="910"/>
                    </a:lnTo>
                    <a:cubicBezTo>
                      <a:pt x="2400" y="710"/>
                      <a:pt x="2250" y="460"/>
                      <a:pt x="2000" y="360"/>
                    </a:cubicBezTo>
                    <a:lnTo>
                      <a:pt x="650" y="10"/>
                    </a:lnTo>
                    <a:cubicBezTo>
                      <a:pt x="618" y="4"/>
                      <a:pt x="586" y="1"/>
                      <a:pt x="554" y="1"/>
                    </a:cubicBezTo>
                    <a:close/>
                  </a:path>
                </a:pathLst>
              </a:custGeom>
              <a:solidFill>
                <a:srgbClr val="4C5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88;p32">
                <a:extLst>
                  <a:ext uri="{FF2B5EF4-FFF2-40B4-BE49-F238E27FC236}">
                    <a16:creationId xmlns:a16="http://schemas.microsoft.com/office/drawing/2014/main" id="{FC8C7D7F-4D00-9E52-7070-D947E167DB03}"/>
                  </a:ext>
                </a:extLst>
              </p:cNvPr>
              <p:cNvSpPr/>
              <p:nvPr/>
            </p:nvSpPr>
            <p:spPr>
              <a:xfrm>
                <a:off x="4019950" y="2621275"/>
                <a:ext cx="95000" cy="243725"/>
              </a:xfrm>
              <a:custGeom>
                <a:avLst/>
                <a:gdLst/>
                <a:ahLst/>
                <a:cxnLst/>
                <a:rect l="l" t="t" r="r" b="b"/>
                <a:pathLst>
                  <a:path w="3800" h="9749" extrusionOk="0">
                    <a:moveTo>
                      <a:pt x="1200" y="0"/>
                    </a:moveTo>
                    <a:lnTo>
                      <a:pt x="1" y="9748"/>
                    </a:lnTo>
                    <a:lnTo>
                      <a:pt x="3800" y="250"/>
                    </a:lnTo>
                    <a:lnTo>
                      <a:pt x="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89;p32">
                <a:extLst>
                  <a:ext uri="{FF2B5EF4-FFF2-40B4-BE49-F238E27FC236}">
                    <a16:creationId xmlns:a16="http://schemas.microsoft.com/office/drawing/2014/main" id="{1B813907-5C07-E033-DD38-BFB1E33A7DFF}"/>
                  </a:ext>
                </a:extLst>
              </p:cNvPr>
              <p:cNvSpPr/>
              <p:nvPr/>
            </p:nvSpPr>
            <p:spPr>
              <a:xfrm>
                <a:off x="4127425" y="2748750"/>
                <a:ext cx="113750" cy="157500"/>
              </a:xfrm>
              <a:custGeom>
                <a:avLst/>
                <a:gdLst/>
                <a:ahLst/>
                <a:cxnLst/>
                <a:rect l="l" t="t" r="r" b="b"/>
                <a:pathLst>
                  <a:path w="4550" h="6300" extrusionOk="0">
                    <a:moveTo>
                      <a:pt x="2700" y="0"/>
                    </a:moveTo>
                    <a:lnTo>
                      <a:pt x="1" y="6299"/>
                    </a:lnTo>
                    <a:lnTo>
                      <a:pt x="4550" y="800"/>
                    </a:lnTo>
                    <a:lnTo>
                      <a:pt x="2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90;p32">
                <a:extLst>
                  <a:ext uri="{FF2B5EF4-FFF2-40B4-BE49-F238E27FC236}">
                    <a16:creationId xmlns:a16="http://schemas.microsoft.com/office/drawing/2014/main" id="{6BAA5635-741E-781F-711D-DD5E444DA670}"/>
                  </a:ext>
                </a:extLst>
              </p:cNvPr>
              <p:cNvSpPr/>
              <p:nvPr/>
            </p:nvSpPr>
            <p:spPr>
              <a:xfrm>
                <a:off x="4206175" y="2816225"/>
                <a:ext cx="222475" cy="153750"/>
              </a:xfrm>
              <a:custGeom>
                <a:avLst/>
                <a:gdLst/>
                <a:ahLst/>
                <a:cxnLst/>
                <a:rect l="l" t="t" r="r" b="b"/>
                <a:pathLst>
                  <a:path w="8899" h="6150" extrusionOk="0">
                    <a:moveTo>
                      <a:pt x="8349" y="1"/>
                    </a:moveTo>
                    <a:lnTo>
                      <a:pt x="0" y="6150"/>
                    </a:lnTo>
                    <a:lnTo>
                      <a:pt x="8899" y="2700"/>
                    </a:lnTo>
                    <a:lnTo>
                      <a:pt x="8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91;p32">
                <a:extLst>
                  <a:ext uri="{FF2B5EF4-FFF2-40B4-BE49-F238E27FC236}">
                    <a16:creationId xmlns:a16="http://schemas.microsoft.com/office/drawing/2014/main" id="{F1BEC623-3FF8-3EF3-C65F-FABA42649986}"/>
                  </a:ext>
                </a:extLst>
              </p:cNvPr>
              <p:cNvSpPr/>
              <p:nvPr/>
            </p:nvSpPr>
            <p:spPr>
              <a:xfrm>
                <a:off x="4261150" y="3042450"/>
                <a:ext cx="161250" cy="41250"/>
              </a:xfrm>
              <a:custGeom>
                <a:avLst/>
                <a:gdLst/>
                <a:ahLst/>
                <a:cxnLst/>
                <a:rect l="l" t="t" r="r" b="b"/>
                <a:pathLst>
                  <a:path w="6450" h="1650" extrusionOk="0">
                    <a:moveTo>
                      <a:pt x="6450" y="0"/>
                    </a:moveTo>
                    <a:lnTo>
                      <a:pt x="1" y="500"/>
                    </a:lnTo>
                    <a:lnTo>
                      <a:pt x="5400" y="1650"/>
                    </a:lnTo>
                    <a:lnTo>
                      <a:pt x="64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92;p32">
                <a:extLst>
                  <a:ext uri="{FF2B5EF4-FFF2-40B4-BE49-F238E27FC236}">
                    <a16:creationId xmlns:a16="http://schemas.microsoft.com/office/drawing/2014/main" id="{E980D035-546A-2264-001F-2247C686E07D}"/>
                  </a:ext>
                </a:extLst>
              </p:cNvPr>
              <p:cNvSpPr/>
              <p:nvPr/>
            </p:nvSpPr>
            <p:spPr>
              <a:xfrm>
                <a:off x="3873725" y="2672500"/>
                <a:ext cx="50025" cy="176250"/>
              </a:xfrm>
              <a:custGeom>
                <a:avLst/>
                <a:gdLst/>
                <a:ahLst/>
                <a:cxnLst/>
                <a:rect l="l" t="t" r="r" b="b"/>
                <a:pathLst>
                  <a:path w="2001" h="7050" extrusionOk="0">
                    <a:moveTo>
                      <a:pt x="1" y="1"/>
                    </a:moveTo>
                    <a:lnTo>
                      <a:pt x="1300" y="7050"/>
                    </a:lnTo>
                    <a:lnTo>
                      <a:pt x="2000" y="25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93;p32">
                <a:extLst>
                  <a:ext uri="{FF2B5EF4-FFF2-40B4-BE49-F238E27FC236}">
                    <a16:creationId xmlns:a16="http://schemas.microsoft.com/office/drawing/2014/main" id="{5C41469E-E07F-7483-5E88-6A16EDED2BE5}"/>
                  </a:ext>
                </a:extLst>
              </p:cNvPr>
              <p:cNvSpPr/>
              <p:nvPr/>
            </p:nvSpPr>
            <p:spPr>
              <a:xfrm>
                <a:off x="3653775" y="2630025"/>
                <a:ext cx="151250" cy="236225"/>
              </a:xfrm>
              <a:custGeom>
                <a:avLst/>
                <a:gdLst/>
                <a:ahLst/>
                <a:cxnLst/>
                <a:rect l="l" t="t" r="r" b="b"/>
                <a:pathLst>
                  <a:path w="6050" h="9449" extrusionOk="0">
                    <a:moveTo>
                      <a:pt x="1800" y="0"/>
                    </a:moveTo>
                    <a:lnTo>
                      <a:pt x="0" y="2100"/>
                    </a:lnTo>
                    <a:lnTo>
                      <a:pt x="6049" y="9448"/>
                    </a:lnTo>
                    <a:lnTo>
                      <a:pt x="18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94;p32">
                <a:extLst>
                  <a:ext uri="{FF2B5EF4-FFF2-40B4-BE49-F238E27FC236}">
                    <a16:creationId xmlns:a16="http://schemas.microsoft.com/office/drawing/2014/main" id="{F2B6C91B-77FC-7336-4771-9894CFCB69A1}"/>
                  </a:ext>
                </a:extLst>
              </p:cNvPr>
              <p:cNvSpPr/>
              <p:nvPr/>
            </p:nvSpPr>
            <p:spPr>
              <a:xfrm>
                <a:off x="3592525" y="2827475"/>
                <a:ext cx="135000" cy="88775"/>
              </a:xfrm>
              <a:custGeom>
                <a:avLst/>
                <a:gdLst/>
                <a:ahLst/>
                <a:cxnLst/>
                <a:rect l="l" t="t" r="r" b="b"/>
                <a:pathLst>
                  <a:path w="5400" h="3551" extrusionOk="0">
                    <a:moveTo>
                      <a:pt x="1" y="1"/>
                    </a:moveTo>
                    <a:lnTo>
                      <a:pt x="151" y="1950"/>
                    </a:lnTo>
                    <a:lnTo>
                      <a:pt x="5400" y="355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95;p32">
                <a:extLst>
                  <a:ext uri="{FF2B5EF4-FFF2-40B4-BE49-F238E27FC236}">
                    <a16:creationId xmlns:a16="http://schemas.microsoft.com/office/drawing/2014/main" id="{9F50D717-654C-EC2E-44E1-A5DDA13461D6}"/>
                  </a:ext>
                </a:extLst>
              </p:cNvPr>
              <p:cNvSpPr/>
              <p:nvPr/>
            </p:nvSpPr>
            <p:spPr>
              <a:xfrm>
                <a:off x="3891225" y="3585600"/>
                <a:ext cx="77500" cy="96000"/>
              </a:xfrm>
              <a:custGeom>
                <a:avLst/>
                <a:gdLst/>
                <a:ahLst/>
                <a:cxnLst/>
                <a:rect l="l" t="t" r="r" b="b"/>
                <a:pathLst>
                  <a:path w="3100" h="3840" extrusionOk="0">
                    <a:moveTo>
                      <a:pt x="1313" y="1"/>
                    </a:moveTo>
                    <a:cubicBezTo>
                      <a:pt x="1231" y="1"/>
                      <a:pt x="1150" y="47"/>
                      <a:pt x="1150" y="120"/>
                    </a:cubicBezTo>
                    <a:lnTo>
                      <a:pt x="0" y="2970"/>
                    </a:lnTo>
                    <a:cubicBezTo>
                      <a:pt x="0" y="3070"/>
                      <a:pt x="50" y="3170"/>
                      <a:pt x="150" y="3220"/>
                    </a:cubicBezTo>
                    <a:lnTo>
                      <a:pt x="1700" y="3820"/>
                    </a:lnTo>
                    <a:cubicBezTo>
                      <a:pt x="1727" y="3833"/>
                      <a:pt x="1754" y="3839"/>
                      <a:pt x="1780" y="3839"/>
                    </a:cubicBezTo>
                    <a:cubicBezTo>
                      <a:pt x="1850" y="3839"/>
                      <a:pt x="1914" y="3793"/>
                      <a:pt x="1950" y="3720"/>
                    </a:cubicBezTo>
                    <a:lnTo>
                      <a:pt x="3050" y="870"/>
                    </a:lnTo>
                    <a:cubicBezTo>
                      <a:pt x="3100" y="770"/>
                      <a:pt x="3050" y="670"/>
                      <a:pt x="2950" y="620"/>
                    </a:cubicBezTo>
                    <a:lnTo>
                      <a:pt x="1400" y="20"/>
                    </a:lnTo>
                    <a:cubicBezTo>
                      <a:pt x="1373" y="7"/>
                      <a:pt x="1343" y="1"/>
                      <a:pt x="13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96;p32">
                <a:extLst>
                  <a:ext uri="{FF2B5EF4-FFF2-40B4-BE49-F238E27FC236}">
                    <a16:creationId xmlns:a16="http://schemas.microsoft.com/office/drawing/2014/main" id="{DF0C7BBB-D125-06E6-E7D7-16A6AF5A81E3}"/>
                  </a:ext>
                </a:extLst>
              </p:cNvPr>
              <p:cNvSpPr/>
              <p:nvPr/>
            </p:nvSpPr>
            <p:spPr>
              <a:xfrm>
                <a:off x="3432550" y="3443175"/>
                <a:ext cx="249975" cy="128400"/>
              </a:xfrm>
              <a:custGeom>
                <a:avLst/>
                <a:gdLst/>
                <a:ahLst/>
                <a:cxnLst/>
                <a:rect l="l" t="t" r="r" b="b"/>
                <a:pathLst>
                  <a:path w="9999" h="5136" extrusionOk="0">
                    <a:moveTo>
                      <a:pt x="789" y="0"/>
                    </a:moveTo>
                    <a:cubicBezTo>
                      <a:pt x="664" y="0"/>
                      <a:pt x="539" y="66"/>
                      <a:pt x="501" y="218"/>
                    </a:cubicBezTo>
                    <a:lnTo>
                      <a:pt x="101" y="1268"/>
                    </a:lnTo>
                    <a:cubicBezTo>
                      <a:pt x="1" y="1468"/>
                      <a:pt x="101" y="1618"/>
                      <a:pt x="251" y="1718"/>
                    </a:cubicBezTo>
                    <a:lnTo>
                      <a:pt x="9099" y="5117"/>
                    </a:lnTo>
                    <a:cubicBezTo>
                      <a:pt x="9146" y="5129"/>
                      <a:pt x="9191" y="5136"/>
                      <a:pt x="9232" y="5136"/>
                    </a:cubicBezTo>
                    <a:cubicBezTo>
                      <a:pt x="9367" y="5136"/>
                      <a:pt x="9473" y="5070"/>
                      <a:pt x="9549" y="4918"/>
                    </a:cubicBezTo>
                    <a:lnTo>
                      <a:pt x="9949" y="3868"/>
                    </a:lnTo>
                    <a:cubicBezTo>
                      <a:pt x="9999" y="3668"/>
                      <a:pt x="9949" y="3518"/>
                      <a:pt x="9749" y="3418"/>
                    </a:cubicBezTo>
                    <a:lnTo>
                      <a:pt x="900" y="18"/>
                    </a:lnTo>
                    <a:cubicBezTo>
                      <a:pt x="865" y="7"/>
                      <a:pt x="827" y="0"/>
                      <a:pt x="789"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97;p32">
                <a:extLst>
                  <a:ext uri="{FF2B5EF4-FFF2-40B4-BE49-F238E27FC236}">
                    <a16:creationId xmlns:a16="http://schemas.microsoft.com/office/drawing/2014/main" id="{3C56187C-CAB6-CFC1-702F-737B932834E4}"/>
                  </a:ext>
                </a:extLst>
              </p:cNvPr>
              <p:cNvSpPr/>
              <p:nvPr/>
            </p:nvSpPr>
            <p:spPr>
              <a:xfrm>
                <a:off x="4156175" y="3741875"/>
                <a:ext cx="249975" cy="129650"/>
              </a:xfrm>
              <a:custGeom>
                <a:avLst/>
                <a:gdLst/>
                <a:ahLst/>
                <a:cxnLst/>
                <a:rect l="l" t="t" r="r" b="b"/>
                <a:pathLst>
                  <a:path w="9999" h="5186" extrusionOk="0">
                    <a:moveTo>
                      <a:pt x="768" y="0"/>
                    </a:moveTo>
                    <a:cubicBezTo>
                      <a:pt x="635" y="0"/>
                      <a:pt x="539" y="65"/>
                      <a:pt x="500" y="218"/>
                    </a:cubicBezTo>
                    <a:lnTo>
                      <a:pt x="51" y="1268"/>
                    </a:lnTo>
                    <a:cubicBezTo>
                      <a:pt x="1" y="1468"/>
                      <a:pt x="51" y="1618"/>
                      <a:pt x="251" y="1718"/>
                    </a:cubicBezTo>
                    <a:lnTo>
                      <a:pt x="9099" y="5167"/>
                    </a:lnTo>
                    <a:cubicBezTo>
                      <a:pt x="9134" y="5179"/>
                      <a:pt x="9173" y="5185"/>
                      <a:pt x="9211" y="5185"/>
                    </a:cubicBezTo>
                    <a:cubicBezTo>
                      <a:pt x="9335" y="5185"/>
                      <a:pt x="9461" y="5120"/>
                      <a:pt x="9499" y="4967"/>
                    </a:cubicBezTo>
                    <a:lnTo>
                      <a:pt x="9949" y="3868"/>
                    </a:lnTo>
                    <a:cubicBezTo>
                      <a:pt x="9999" y="3718"/>
                      <a:pt x="9899" y="3518"/>
                      <a:pt x="9749" y="3468"/>
                    </a:cubicBezTo>
                    <a:lnTo>
                      <a:pt x="900" y="18"/>
                    </a:lnTo>
                    <a:cubicBezTo>
                      <a:pt x="853" y="6"/>
                      <a:pt x="809" y="0"/>
                      <a:pt x="76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98;p32">
                <a:extLst>
                  <a:ext uri="{FF2B5EF4-FFF2-40B4-BE49-F238E27FC236}">
                    <a16:creationId xmlns:a16="http://schemas.microsoft.com/office/drawing/2014/main" id="{140E03CC-C057-6E82-F1B7-CB064E4DC4F5}"/>
                  </a:ext>
                </a:extLst>
              </p:cNvPr>
              <p:cNvSpPr/>
              <p:nvPr/>
            </p:nvSpPr>
            <p:spPr>
              <a:xfrm>
                <a:off x="2881400" y="3503625"/>
                <a:ext cx="1717225" cy="1087300"/>
              </a:xfrm>
              <a:custGeom>
                <a:avLst/>
                <a:gdLst/>
                <a:ahLst/>
                <a:cxnLst/>
                <a:rect l="l" t="t" r="r" b="b"/>
                <a:pathLst>
                  <a:path w="68689" h="43492" extrusionOk="0">
                    <a:moveTo>
                      <a:pt x="16967" y="0"/>
                    </a:moveTo>
                    <a:cubicBezTo>
                      <a:pt x="10968" y="0"/>
                      <a:pt x="5298" y="3608"/>
                      <a:pt x="2950" y="9498"/>
                    </a:cubicBezTo>
                    <a:cubicBezTo>
                      <a:pt x="1" y="17197"/>
                      <a:pt x="3800" y="25845"/>
                      <a:pt x="11449" y="28895"/>
                    </a:cubicBezTo>
                    <a:lnTo>
                      <a:pt x="46342" y="42492"/>
                    </a:lnTo>
                    <a:cubicBezTo>
                      <a:pt x="48112" y="43170"/>
                      <a:pt x="49932" y="43492"/>
                      <a:pt x="51722" y="43492"/>
                    </a:cubicBezTo>
                    <a:cubicBezTo>
                      <a:pt x="57719" y="43492"/>
                      <a:pt x="63379" y="39884"/>
                      <a:pt x="65689" y="33994"/>
                    </a:cubicBezTo>
                    <a:cubicBezTo>
                      <a:pt x="68688" y="26295"/>
                      <a:pt x="64889" y="17647"/>
                      <a:pt x="57191" y="14597"/>
                    </a:cubicBezTo>
                    <a:lnTo>
                      <a:pt x="22347" y="1000"/>
                    </a:lnTo>
                    <a:cubicBezTo>
                      <a:pt x="20577" y="322"/>
                      <a:pt x="18757" y="0"/>
                      <a:pt x="16967"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99;p32">
                <a:extLst>
                  <a:ext uri="{FF2B5EF4-FFF2-40B4-BE49-F238E27FC236}">
                    <a16:creationId xmlns:a16="http://schemas.microsoft.com/office/drawing/2014/main" id="{83CFDB5D-742E-BB57-F89E-AA3F0DE2B11F}"/>
                  </a:ext>
                </a:extLst>
              </p:cNvPr>
              <p:cNvSpPr/>
              <p:nvPr/>
            </p:nvSpPr>
            <p:spPr>
              <a:xfrm>
                <a:off x="2921400" y="3472950"/>
                <a:ext cx="1717225" cy="1088500"/>
              </a:xfrm>
              <a:custGeom>
                <a:avLst/>
                <a:gdLst/>
                <a:ahLst/>
                <a:cxnLst/>
                <a:rect l="l" t="t" r="r" b="b"/>
                <a:pathLst>
                  <a:path w="68689" h="43540" extrusionOk="0">
                    <a:moveTo>
                      <a:pt x="16915" y="1"/>
                    </a:moveTo>
                    <a:cubicBezTo>
                      <a:pt x="10938" y="1"/>
                      <a:pt x="5303" y="3613"/>
                      <a:pt x="3000" y="9525"/>
                    </a:cubicBezTo>
                    <a:cubicBezTo>
                      <a:pt x="0" y="17224"/>
                      <a:pt x="3800" y="25873"/>
                      <a:pt x="11498" y="28922"/>
                    </a:cubicBezTo>
                    <a:lnTo>
                      <a:pt x="46342" y="42520"/>
                    </a:lnTo>
                    <a:cubicBezTo>
                      <a:pt x="48119" y="43212"/>
                      <a:pt x="49947" y="43540"/>
                      <a:pt x="51744" y="43540"/>
                    </a:cubicBezTo>
                    <a:cubicBezTo>
                      <a:pt x="57733" y="43540"/>
                      <a:pt x="63382" y="39904"/>
                      <a:pt x="65689" y="34021"/>
                    </a:cubicBezTo>
                    <a:cubicBezTo>
                      <a:pt x="68688" y="26323"/>
                      <a:pt x="64889" y="17624"/>
                      <a:pt x="57190" y="14625"/>
                    </a:cubicBezTo>
                    <a:lnTo>
                      <a:pt x="22346" y="1027"/>
                    </a:lnTo>
                    <a:cubicBezTo>
                      <a:pt x="20560" y="331"/>
                      <a:pt x="18722" y="1"/>
                      <a:pt x="16915"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0;p32">
                <a:extLst>
                  <a:ext uri="{FF2B5EF4-FFF2-40B4-BE49-F238E27FC236}">
                    <a16:creationId xmlns:a16="http://schemas.microsoft.com/office/drawing/2014/main" id="{BE5C3937-01DF-7A12-0E2A-D038CB490CB0}"/>
                  </a:ext>
                </a:extLst>
              </p:cNvPr>
              <p:cNvSpPr/>
              <p:nvPr/>
            </p:nvSpPr>
            <p:spPr>
              <a:xfrm>
                <a:off x="3625025" y="3648125"/>
                <a:ext cx="472425" cy="323400"/>
              </a:xfrm>
              <a:custGeom>
                <a:avLst/>
                <a:gdLst/>
                <a:ahLst/>
                <a:cxnLst/>
                <a:rect l="l" t="t" r="r" b="b"/>
                <a:pathLst>
                  <a:path w="18897" h="12936" extrusionOk="0">
                    <a:moveTo>
                      <a:pt x="3216" y="1"/>
                    </a:moveTo>
                    <a:cubicBezTo>
                      <a:pt x="2794" y="1"/>
                      <a:pt x="2404" y="246"/>
                      <a:pt x="2250" y="669"/>
                    </a:cubicBezTo>
                    <a:lnTo>
                      <a:pt x="200" y="5868"/>
                    </a:lnTo>
                    <a:cubicBezTo>
                      <a:pt x="0" y="6418"/>
                      <a:pt x="250" y="7018"/>
                      <a:pt x="800" y="7218"/>
                    </a:cubicBezTo>
                    <a:lnTo>
                      <a:pt x="15298" y="12867"/>
                    </a:lnTo>
                    <a:cubicBezTo>
                      <a:pt x="15425" y="12913"/>
                      <a:pt x="15554" y="12935"/>
                      <a:pt x="15681" y="12935"/>
                    </a:cubicBezTo>
                    <a:cubicBezTo>
                      <a:pt x="16103" y="12935"/>
                      <a:pt x="16494" y="12690"/>
                      <a:pt x="16647" y="12267"/>
                    </a:cubicBezTo>
                    <a:lnTo>
                      <a:pt x="18697" y="7068"/>
                    </a:lnTo>
                    <a:cubicBezTo>
                      <a:pt x="18897" y="6518"/>
                      <a:pt x="18647" y="5918"/>
                      <a:pt x="18097" y="5718"/>
                    </a:cubicBezTo>
                    <a:lnTo>
                      <a:pt x="3600" y="69"/>
                    </a:lnTo>
                    <a:cubicBezTo>
                      <a:pt x="3473" y="23"/>
                      <a:pt x="3343" y="1"/>
                      <a:pt x="3216"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1;p32">
                <a:extLst>
                  <a:ext uri="{FF2B5EF4-FFF2-40B4-BE49-F238E27FC236}">
                    <a16:creationId xmlns:a16="http://schemas.microsoft.com/office/drawing/2014/main" id="{3B2B2CD8-6123-F7D4-624F-30CC093CA582}"/>
                  </a:ext>
                </a:extLst>
              </p:cNvPr>
              <p:cNvSpPr/>
              <p:nvPr/>
            </p:nvSpPr>
            <p:spPr>
              <a:xfrm>
                <a:off x="3934825" y="3414850"/>
                <a:ext cx="151400" cy="191175"/>
              </a:xfrm>
              <a:custGeom>
                <a:avLst/>
                <a:gdLst/>
                <a:ahLst/>
                <a:cxnLst/>
                <a:rect l="l" t="t" r="r" b="b"/>
                <a:pathLst>
                  <a:path w="6056" h="7647" extrusionOk="0">
                    <a:moveTo>
                      <a:pt x="5766" y="0"/>
                    </a:moveTo>
                    <a:cubicBezTo>
                      <a:pt x="5646" y="0"/>
                      <a:pt x="5528" y="64"/>
                      <a:pt x="5505" y="202"/>
                    </a:cubicBezTo>
                    <a:cubicBezTo>
                      <a:pt x="5405" y="2051"/>
                      <a:pt x="2956" y="2301"/>
                      <a:pt x="1756" y="3101"/>
                    </a:cubicBezTo>
                    <a:cubicBezTo>
                      <a:pt x="1106" y="3451"/>
                      <a:pt x="656" y="4101"/>
                      <a:pt x="506" y="4801"/>
                    </a:cubicBezTo>
                    <a:cubicBezTo>
                      <a:pt x="356" y="5601"/>
                      <a:pt x="506" y="6500"/>
                      <a:pt x="106" y="7200"/>
                    </a:cubicBezTo>
                    <a:cubicBezTo>
                      <a:pt x="1" y="7411"/>
                      <a:pt x="167" y="7646"/>
                      <a:pt x="327" y="7646"/>
                    </a:cubicBezTo>
                    <a:cubicBezTo>
                      <a:pt x="395" y="7646"/>
                      <a:pt x="461" y="7604"/>
                      <a:pt x="506" y="7500"/>
                    </a:cubicBezTo>
                    <a:cubicBezTo>
                      <a:pt x="856" y="6800"/>
                      <a:pt x="1006" y="6001"/>
                      <a:pt x="956" y="5251"/>
                    </a:cubicBezTo>
                    <a:cubicBezTo>
                      <a:pt x="1106" y="4351"/>
                      <a:pt x="1656" y="3601"/>
                      <a:pt x="2506" y="3251"/>
                    </a:cubicBezTo>
                    <a:cubicBezTo>
                      <a:pt x="3855" y="2601"/>
                      <a:pt x="5955" y="2151"/>
                      <a:pt x="6055" y="252"/>
                    </a:cubicBezTo>
                    <a:cubicBezTo>
                      <a:pt x="6055" y="89"/>
                      <a:pt x="5909" y="0"/>
                      <a:pt x="576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2;p32">
                <a:extLst>
                  <a:ext uri="{FF2B5EF4-FFF2-40B4-BE49-F238E27FC236}">
                    <a16:creationId xmlns:a16="http://schemas.microsoft.com/office/drawing/2014/main" id="{547B6B2B-FD2D-D5B5-36FE-15F10810767A}"/>
                  </a:ext>
                </a:extLst>
              </p:cNvPr>
              <p:cNvSpPr/>
              <p:nvPr/>
            </p:nvSpPr>
            <p:spPr>
              <a:xfrm>
                <a:off x="2860150" y="3229275"/>
                <a:ext cx="61275" cy="111900"/>
              </a:xfrm>
              <a:custGeom>
                <a:avLst/>
                <a:gdLst/>
                <a:ahLst/>
                <a:cxnLst/>
                <a:rect l="l" t="t" r="r" b="b"/>
                <a:pathLst>
                  <a:path w="2451" h="4476" extrusionOk="0">
                    <a:moveTo>
                      <a:pt x="1225" y="1"/>
                    </a:moveTo>
                    <a:cubicBezTo>
                      <a:pt x="613" y="1"/>
                      <a:pt x="1" y="426"/>
                      <a:pt x="51" y="1276"/>
                    </a:cubicBezTo>
                    <a:lnTo>
                      <a:pt x="51" y="3325"/>
                    </a:lnTo>
                    <a:cubicBezTo>
                      <a:pt x="51" y="3975"/>
                      <a:pt x="551" y="4475"/>
                      <a:pt x="1200" y="4475"/>
                    </a:cubicBezTo>
                    <a:cubicBezTo>
                      <a:pt x="1850" y="4475"/>
                      <a:pt x="2400" y="3975"/>
                      <a:pt x="2400" y="3325"/>
                    </a:cubicBezTo>
                    <a:lnTo>
                      <a:pt x="2400" y="1276"/>
                    </a:lnTo>
                    <a:cubicBezTo>
                      <a:pt x="2450" y="426"/>
                      <a:pt x="1838" y="1"/>
                      <a:pt x="1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3;p32">
                <a:extLst>
                  <a:ext uri="{FF2B5EF4-FFF2-40B4-BE49-F238E27FC236}">
                    <a16:creationId xmlns:a16="http://schemas.microsoft.com/office/drawing/2014/main" id="{427103D8-62BE-17A1-CF02-57CE7AADCAE5}"/>
                  </a:ext>
                </a:extLst>
              </p:cNvPr>
              <p:cNvSpPr/>
              <p:nvPr/>
            </p:nvSpPr>
            <p:spPr>
              <a:xfrm>
                <a:off x="2860150" y="3379875"/>
                <a:ext cx="61275" cy="112200"/>
              </a:xfrm>
              <a:custGeom>
                <a:avLst/>
                <a:gdLst/>
                <a:ahLst/>
                <a:cxnLst/>
                <a:rect l="l" t="t" r="r" b="b"/>
                <a:pathLst>
                  <a:path w="2451" h="4488" extrusionOk="0">
                    <a:moveTo>
                      <a:pt x="1200" y="1"/>
                    </a:moveTo>
                    <a:cubicBezTo>
                      <a:pt x="551" y="1"/>
                      <a:pt x="51" y="501"/>
                      <a:pt x="51" y="1151"/>
                    </a:cubicBezTo>
                    <a:lnTo>
                      <a:pt x="51" y="3250"/>
                    </a:lnTo>
                    <a:cubicBezTo>
                      <a:pt x="1" y="4075"/>
                      <a:pt x="613" y="4488"/>
                      <a:pt x="1225" y="4488"/>
                    </a:cubicBezTo>
                    <a:cubicBezTo>
                      <a:pt x="1838" y="4488"/>
                      <a:pt x="2450" y="4075"/>
                      <a:pt x="2400" y="3250"/>
                    </a:cubicBezTo>
                    <a:lnTo>
                      <a:pt x="2400" y="1201"/>
                    </a:lnTo>
                    <a:cubicBezTo>
                      <a:pt x="2400" y="551"/>
                      <a:pt x="1850" y="1"/>
                      <a:pt x="12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4;p32">
                <a:extLst>
                  <a:ext uri="{FF2B5EF4-FFF2-40B4-BE49-F238E27FC236}">
                    <a16:creationId xmlns:a16="http://schemas.microsoft.com/office/drawing/2014/main" id="{2DE544FD-17DA-BFDF-66F0-776A3A1D0159}"/>
                  </a:ext>
                </a:extLst>
              </p:cNvPr>
              <p:cNvSpPr/>
              <p:nvPr/>
            </p:nvSpPr>
            <p:spPr>
              <a:xfrm>
                <a:off x="2898425" y="3331075"/>
                <a:ext cx="132200" cy="58900"/>
              </a:xfrm>
              <a:custGeom>
                <a:avLst/>
                <a:gdLst/>
                <a:ahLst/>
                <a:cxnLst/>
                <a:rect l="l" t="t" r="r" b="b"/>
                <a:pathLst>
                  <a:path w="5288" h="2356" extrusionOk="0">
                    <a:moveTo>
                      <a:pt x="1526" y="0"/>
                    </a:moveTo>
                    <a:cubicBezTo>
                      <a:pt x="1" y="0"/>
                      <a:pt x="1" y="2356"/>
                      <a:pt x="1526" y="2356"/>
                    </a:cubicBezTo>
                    <a:cubicBezTo>
                      <a:pt x="1556" y="2356"/>
                      <a:pt x="1587" y="2355"/>
                      <a:pt x="1619" y="2353"/>
                    </a:cubicBezTo>
                    <a:lnTo>
                      <a:pt x="3669" y="2353"/>
                    </a:lnTo>
                    <a:cubicBezTo>
                      <a:pt x="3700" y="2355"/>
                      <a:pt x="3732" y="2356"/>
                      <a:pt x="3762" y="2356"/>
                    </a:cubicBezTo>
                    <a:cubicBezTo>
                      <a:pt x="5287" y="2356"/>
                      <a:pt x="5287" y="0"/>
                      <a:pt x="3762" y="0"/>
                    </a:cubicBezTo>
                    <a:cubicBezTo>
                      <a:pt x="3732" y="0"/>
                      <a:pt x="3700" y="1"/>
                      <a:pt x="3669" y="3"/>
                    </a:cubicBezTo>
                    <a:lnTo>
                      <a:pt x="1619" y="3"/>
                    </a:lnTo>
                    <a:cubicBezTo>
                      <a:pt x="1587" y="1"/>
                      <a:pt x="1556" y="0"/>
                      <a:pt x="1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5;p32">
                <a:extLst>
                  <a:ext uri="{FF2B5EF4-FFF2-40B4-BE49-F238E27FC236}">
                    <a16:creationId xmlns:a16="http://schemas.microsoft.com/office/drawing/2014/main" id="{FDFDD13E-1BBE-9158-9659-0DEF56BFF9E3}"/>
                  </a:ext>
                </a:extLst>
              </p:cNvPr>
              <p:cNvSpPr/>
              <p:nvPr/>
            </p:nvSpPr>
            <p:spPr>
              <a:xfrm>
                <a:off x="2749725" y="3331075"/>
                <a:ext cx="121700" cy="58900"/>
              </a:xfrm>
              <a:custGeom>
                <a:avLst/>
                <a:gdLst/>
                <a:ahLst/>
                <a:cxnLst/>
                <a:rect l="l" t="t" r="r" b="b"/>
                <a:pathLst>
                  <a:path w="4868" h="2356" extrusionOk="0">
                    <a:moveTo>
                      <a:pt x="1572" y="0"/>
                    </a:moveTo>
                    <a:cubicBezTo>
                      <a:pt x="1" y="0"/>
                      <a:pt x="1" y="2356"/>
                      <a:pt x="1572" y="2356"/>
                    </a:cubicBezTo>
                    <a:cubicBezTo>
                      <a:pt x="1603" y="2356"/>
                      <a:pt x="1635" y="2355"/>
                      <a:pt x="1668" y="2353"/>
                    </a:cubicBezTo>
                    <a:lnTo>
                      <a:pt x="3718" y="2353"/>
                    </a:lnTo>
                    <a:cubicBezTo>
                      <a:pt x="4318" y="2353"/>
                      <a:pt x="4868" y="1803"/>
                      <a:pt x="4868" y="1203"/>
                    </a:cubicBezTo>
                    <a:cubicBezTo>
                      <a:pt x="4868" y="553"/>
                      <a:pt x="4318" y="3"/>
                      <a:pt x="3718" y="3"/>
                    </a:cubicBezTo>
                    <a:lnTo>
                      <a:pt x="1668" y="3"/>
                    </a:lnTo>
                    <a:cubicBezTo>
                      <a:pt x="1635" y="1"/>
                      <a:pt x="1603" y="0"/>
                      <a:pt x="15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6;p32">
                <a:extLst>
                  <a:ext uri="{FF2B5EF4-FFF2-40B4-BE49-F238E27FC236}">
                    <a16:creationId xmlns:a16="http://schemas.microsoft.com/office/drawing/2014/main" id="{68A63EF3-AD8B-3971-75DA-4BB4813188D3}"/>
                  </a:ext>
                </a:extLst>
              </p:cNvPr>
              <p:cNvSpPr/>
              <p:nvPr/>
            </p:nvSpPr>
            <p:spPr>
              <a:xfrm>
                <a:off x="4676075" y="3497975"/>
                <a:ext cx="48775" cy="91900"/>
              </a:xfrm>
              <a:custGeom>
                <a:avLst/>
                <a:gdLst/>
                <a:ahLst/>
                <a:cxnLst/>
                <a:rect l="l" t="t" r="r" b="b"/>
                <a:pathLst>
                  <a:path w="1951" h="3676" extrusionOk="0">
                    <a:moveTo>
                      <a:pt x="976" y="1"/>
                    </a:moveTo>
                    <a:cubicBezTo>
                      <a:pt x="488" y="1"/>
                      <a:pt x="1" y="326"/>
                      <a:pt x="1" y="976"/>
                    </a:cubicBezTo>
                    <a:lnTo>
                      <a:pt x="1" y="2676"/>
                    </a:lnTo>
                    <a:cubicBezTo>
                      <a:pt x="1" y="3225"/>
                      <a:pt x="451" y="3675"/>
                      <a:pt x="1001" y="3675"/>
                    </a:cubicBezTo>
                    <a:cubicBezTo>
                      <a:pt x="1551" y="3675"/>
                      <a:pt x="1951" y="3225"/>
                      <a:pt x="1951" y="2676"/>
                    </a:cubicBezTo>
                    <a:lnTo>
                      <a:pt x="1951" y="976"/>
                    </a:lnTo>
                    <a:cubicBezTo>
                      <a:pt x="1951" y="326"/>
                      <a:pt x="1463" y="1"/>
                      <a:pt x="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7;p32">
                <a:extLst>
                  <a:ext uri="{FF2B5EF4-FFF2-40B4-BE49-F238E27FC236}">
                    <a16:creationId xmlns:a16="http://schemas.microsoft.com/office/drawing/2014/main" id="{E2551566-29DC-A442-F52A-8307AA5EDD85}"/>
                  </a:ext>
                </a:extLst>
              </p:cNvPr>
              <p:cNvSpPr/>
              <p:nvPr/>
            </p:nvSpPr>
            <p:spPr>
              <a:xfrm>
                <a:off x="4676075" y="3622350"/>
                <a:ext cx="48775" cy="91875"/>
              </a:xfrm>
              <a:custGeom>
                <a:avLst/>
                <a:gdLst/>
                <a:ahLst/>
                <a:cxnLst/>
                <a:rect l="l" t="t" r="r" b="b"/>
                <a:pathLst>
                  <a:path w="1951" h="3675" extrusionOk="0">
                    <a:moveTo>
                      <a:pt x="1001" y="0"/>
                    </a:moveTo>
                    <a:cubicBezTo>
                      <a:pt x="451" y="0"/>
                      <a:pt x="1" y="400"/>
                      <a:pt x="1" y="950"/>
                    </a:cubicBezTo>
                    <a:lnTo>
                      <a:pt x="1" y="2700"/>
                    </a:lnTo>
                    <a:cubicBezTo>
                      <a:pt x="1" y="3350"/>
                      <a:pt x="488" y="3674"/>
                      <a:pt x="976" y="3674"/>
                    </a:cubicBezTo>
                    <a:cubicBezTo>
                      <a:pt x="1463" y="3674"/>
                      <a:pt x="1951" y="3350"/>
                      <a:pt x="1951" y="2700"/>
                    </a:cubicBezTo>
                    <a:lnTo>
                      <a:pt x="1951" y="950"/>
                    </a:lnTo>
                    <a:cubicBezTo>
                      <a:pt x="1951" y="400"/>
                      <a:pt x="1551" y="0"/>
                      <a:pt x="10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8;p32">
                <a:extLst>
                  <a:ext uri="{FF2B5EF4-FFF2-40B4-BE49-F238E27FC236}">
                    <a16:creationId xmlns:a16="http://schemas.microsoft.com/office/drawing/2014/main" id="{3EB92771-EAD9-2AFB-8604-CEDAC1D3BEBF}"/>
                  </a:ext>
                </a:extLst>
              </p:cNvPr>
              <p:cNvSpPr/>
              <p:nvPr/>
            </p:nvSpPr>
            <p:spPr>
              <a:xfrm>
                <a:off x="4708575" y="3581100"/>
                <a:ext cx="107500" cy="48775"/>
              </a:xfrm>
              <a:custGeom>
                <a:avLst/>
                <a:gdLst/>
                <a:ahLst/>
                <a:cxnLst/>
                <a:rect l="l" t="t" r="r" b="b"/>
                <a:pathLst>
                  <a:path w="4300" h="1951" extrusionOk="0">
                    <a:moveTo>
                      <a:pt x="1300" y="0"/>
                    </a:moveTo>
                    <a:cubicBezTo>
                      <a:pt x="1" y="0"/>
                      <a:pt x="1" y="1950"/>
                      <a:pt x="1300" y="1950"/>
                    </a:cubicBezTo>
                    <a:lnTo>
                      <a:pt x="3050" y="1950"/>
                    </a:lnTo>
                    <a:cubicBezTo>
                      <a:pt x="4300" y="1950"/>
                      <a:pt x="4300" y="0"/>
                      <a:pt x="3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9;p32">
                <a:extLst>
                  <a:ext uri="{FF2B5EF4-FFF2-40B4-BE49-F238E27FC236}">
                    <a16:creationId xmlns:a16="http://schemas.microsoft.com/office/drawing/2014/main" id="{134C93AE-0127-671B-2DCF-EFE1B6D3F3AD}"/>
                  </a:ext>
                </a:extLst>
              </p:cNvPr>
              <p:cNvSpPr/>
              <p:nvPr/>
            </p:nvSpPr>
            <p:spPr>
              <a:xfrm>
                <a:off x="4584850" y="3581100"/>
                <a:ext cx="100000" cy="48775"/>
              </a:xfrm>
              <a:custGeom>
                <a:avLst/>
                <a:gdLst/>
                <a:ahLst/>
                <a:cxnLst/>
                <a:rect l="l" t="t" r="r" b="b"/>
                <a:pathLst>
                  <a:path w="4000" h="1951" extrusionOk="0">
                    <a:moveTo>
                      <a:pt x="1300" y="0"/>
                    </a:moveTo>
                    <a:cubicBezTo>
                      <a:pt x="1" y="0"/>
                      <a:pt x="1" y="1950"/>
                      <a:pt x="1300" y="1950"/>
                    </a:cubicBezTo>
                    <a:lnTo>
                      <a:pt x="3050" y="1950"/>
                    </a:lnTo>
                    <a:cubicBezTo>
                      <a:pt x="3550" y="1950"/>
                      <a:pt x="4000" y="1500"/>
                      <a:pt x="4000" y="1000"/>
                    </a:cubicBezTo>
                    <a:cubicBezTo>
                      <a:pt x="4000" y="450"/>
                      <a:pt x="3550" y="0"/>
                      <a:pt x="3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10;p32">
                <a:extLst>
                  <a:ext uri="{FF2B5EF4-FFF2-40B4-BE49-F238E27FC236}">
                    <a16:creationId xmlns:a16="http://schemas.microsoft.com/office/drawing/2014/main" id="{72D8496B-FB00-0EAD-2160-26B97EA333F5}"/>
                  </a:ext>
                </a:extLst>
              </p:cNvPr>
              <p:cNvSpPr/>
              <p:nvPr/>
            </p:nvSpPr>
            <p:spPr>
              <a:xfrm>
                <a:off x="3175100" y="3042450"/>
                <a:ext cx="163750" cy="140375"/>
              </a:xfrm>
              <a:custGeom>
                <a:avLst/>
                <a:gdLst/>
                <a:ahLst/>
                <a:cxnLst/>
                <a:rect l="l" t="t" r="r" b="b"/>
                <a:pathLst>
                  <a:path w="6550" h="5615" extrusionOk="0">
                    <a:moveTo>
                      <a:pt x="3750" y="0"/>
                    </a:moveTo>
                    <a:cubicBezTo>
                      <a:pt x="1250" y="0"/>
                      <a:pt x="0" y="3050"/>
                      <a:pt x="1800" y="4799"/>
                    </a:cubicBezTo>
                    <a:cubicBezTo>
                      <a:pt x="2363" y="5363"/>
                      <a:pt x="3056" y="5615"/>
                      <a:pt x="3736" y="5615"/>
                    </a:cubicBezTo>
                    <a:cubicBezTo>
                      <a:pt x="5170" y="5615"/>
                      <a:pt x="6549" y="4495"/>
                      <a:pt x="6549" y="2800"/>
                    </a:cubicBezTo>
                    <a:cubicBezTo>
                      <a:pt x="6549" y="1250"/>
                      <a:pt x="5300" y="0"/>
                      <a:pt x="3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11;p32">
                <a:extLst>
                  <a:ext uri="{FF2B5EF4-FFF2-40B4-BE49-F238E27FC236}">
                    <a16:creationId xmlns:a16="http://schemas.microsoft.com/office/drawing/2014/main" id="{FA85F7FA-351F-07E1-A00A-337E1A34AC9D}"/>
                  </a:ext>
                </a:extLst>
              </p:cNvPr>
              <p:cNvSpPr/>
              <p:nvPr/>
            </p:nvSpPr>
            <p:spPr>
              <a:xfrm>
                <a:off x="4731397" y="2695322"/>
                <a:ext cx="125000" cy="107100"/>
              </a:xfrm>
              <a:custGeom>
                <a:avLst/>
                <a:gdLst/>
                <a:ahLst/>
                <a:cxnLst/>
                <a:rect l="l" t="t" r="r" b="b"/>
                <a:pathLst>
                  <a:path w="5000" h="4284" extrusionOk="0">
                    <a:moveTo>
                      <a:pt x="2850" y="1"/>
                    </a:moveTo>
                    <a:cubicBezTo>
                      <a:pt x="951" y="1"/>
                      <a:pt x="1" y="2300"/>
                      <a:pt x="1350" y="3650"/>
                    </a:cubicBezTo>
                    <a:cubicBezTo>
                      <a:pt x="1788" y="4088"/>
                      <a:pt x="2326" y="4284"/>
                      <a:pt x="2853" y="4284"/>
                    </a:cubicBezTo>
                    <a:cubicBezTo>
                      <a:pt x="3950" y="4284"/>
                      <a:pt x="5000" y="3434"/>
                      <a:pt x="5000" y="2150"/>
                    </a:cubicBezTo>
                    <a:cubicBezTo>
                      <a:pt x="5000" y="951"/>
                      <a:pt x="4050" y="1"/>
                      <a:pt x="2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12;p32">
                <a:extLst>
                  <a:ext uri="{FF2B5EF4-FFF2-40B4-BE49-F238E27FC236}">
                    <a16:creationId xmlns:a16="http://schemas.microsoft.com/office/drawing/2014/main" id="{56E2DC41-B157-D5EA-A474-59A9EBE1CE16}"/>
                  </a:ext>
                </a:extLst>
              </p:cNvPr>
              <p:cNvSpPr/>
              <p:nvPr/>
            </p:nvSpPr>
            <p:spPr>
              <a:xfrm>
                <a:off x="3266325" y="3621600"/>
                <a:ext cx="165000" cy="159500"/>
              </a:xfrm>
              <a:custGeom>
                <a:avLst/>
                <a:gdLst/>
                <a:ahLst/>
                <a:cxnLst/>
                <a:rect l="l" t="t" r="r" b="b"/>
                <a:pathLst>
                  <a:path w="6600" h="6380" extrusionOk="0">
                    <a:moveTo>
                      <a:pt x="2237" y="0"/>
                    </a:moveTo>
                    <a:cubicBezTo>
                      <a:pt x="1950" y="0"/>
                      <a:pt x="1671" y="160"/>
                      <a:pt x="1551" y="480"/>
                    </a:cubicBezTo>
                    <a:lnTo>
                      <a:pt x="151" y="4029"/>
                    </a:lnTo>
                    <a:cubicBezTo>
                      <a:pt x="1" y="4379"/>
                      <a:pt x="201" y="4779"/>
                      <a:pt x="551" y="4929"/>
                    </a:cubicBezTo>
                    <a:lnTo>
                      <a:pt x="4100" y="6329"/>
                    </a:lnTo>
                    <a:cubicBezTo>
                      <a:pt x="4192" y="6363"/>
                      <a:pt x="4284" y="6379"/>
                      <a:pt x="4372" y="6379"/>
                    </a:cubicBezTo>
                    <a:cubicBezTo>
                      <a:pt x="4670" y="6379"/>
                      <a:pt x="4934" y="6199"/>
                      <a:pt x="5050" y="5929"/>
                    </a:cubicBezTo>
                    <a:lnTo>
                      <a:pt x="6450" y="2380"/>
                    </a:lnTo>
                    <a:cubicBezTo>
                      <a:pt x="6600" y="1980"/>
                      <a:pt x="6400" y="1580"/>
                      <a:pt x="6050" y="1430"/>
                    </a:cubicBezTo>
                    <a:lnTo>
                      <a:pt x="2450" y="30"/>
                    </a:lnTo>
                    <a:cubicBezTo>
                      <a:pt x="2380" y="10"/>
                      <a:pt x="2308" y="0"/>
                      <a:pt x="223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13;p32">
                <a:extLst>
                  <a:ext uri="{FF2B5EF4-FFF2-40B4-BE49-F238E27FC236}">
                    <a16:creationId xmlns:a16="http://schemas.microsoft.com/office/drawing/2014/main" id="{4BFCEBFC-73D4-E529-1AD8-6AFC697FC338}"/>
                  </a:ext>
                </a:extLst>
              </p:cNvPr>
              <p:cNvSpPr/>
              <p:nvPr/>
            </p:nvSpPr>
            <p:spPr>
              <a:xfrm>
                <a:off x="3165100" y="3879775"/>
                <a:ext cx="165000" cy="160025"/>
              </a:xfrm>
              <a:custGeom>
                <a:avLst/>
                <a:gdLst/>
                <a:ahLst/>
                <a:cxnLst/>
                <a:rect l="l" t="t" r="r" b="b"/>
                <a:pathLst>
                  <a:path w="6600" h="6401" extrusionOk="0">
                    <a:moveTo>
                      <a:pt x="2228" y="1"/>
                    </a:moveTo>
                    <a:cubicBezTo>
                      <a:pt x="1930" y="1"/>
                      <a:pt x="1666" y="182"/>
                      <a:pt x="1550" y="451"/>
                    </a:cubicBezTo>
                    <a:lnTo>
                      <a:pt x="150" y="4051"/>
                    </a:lnTo>
                    <a:cubicBezTo>
                      <a:pt x="1" y="4401"/>
                      <a:pt x="200" y="4800"/>
                      <a:pt x="550" y="4950"/>
                    </a:cubicBezTo>
                    <a:lnTo>
                      <a:pt x="4150" y="6350"/>
                    </a:lnTo>
                    <a:cubicBezTo>
                      <a:pt x="4230" y="6385"/>
                      <a:pt x="4313" y="6401"/>
                      <a:pt x="4395" y="6401"/>
                    </a:cubicBezTo>
                    <a:cubicBezTo>
                      <a:pt x="4670" y="6401"/>
                      <a:pt x="4934" y="6220"/>
                      <a:pt x="5050" y="5950"/>
                    </a:cubicBezTo>
                    <a:lnTo>
                      <a:pt x="6449" y="2401"/>
                    </a:lnTo>
                    <a:cubicBezTo>
                      <a:pt x="6599" y="2001"/>
                      <a:pt x="6399" y="1601"/>
                      <a:pt x="6049" y="1451"/>
                    </a:cubicBezTo>
                    <a:lnTo>
                      <a:pt x="2500" y="51"/>
                    </a:lnTo>
                    <a:cubicBezTo>
                      <a:pt x="2408" y="17"/>
                      <a:pt x="2317" y="1"/>
                      <a:pt x="2228"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14;p32">
                <a:extLst>
                  <a:ext uri="{FF2B5EF4-FFF2-40B4-BE49-F238E27FC236}">
                    <a16:creationId xmlns:a16="http://schemas.microsoft.com/office/drawing/2014/main" id="{D270B7F5-ED40-BF0D-BD37-FA5A4355EBB4}"/>
                  </a:ext>
                </a:extLst>
              </p:cNvPr>
              <p:cNvSpPr/>
              <p:nvPr/>
            </p:nvSpPr>
            <p:spPr>
              <a:xfrm>
                <a:off x="3345075" y="3801050"/>
                <a:ext cx="165000" cy="160025"/>
              </a:xfrm>
              <a:custGeom>
                <a:avLst/>
                <a:gdLst/>
                <a:ahLst/>
                <a:cxnLst/>
                <a:rect l="l" t="t" r="r" b="b"/>
                <a:pathLst>
                  <a:path w="6600" h="6401" extrusionOk="0">
                    <a:moveTo>
                      <a:pt x="2205" y="0"/>
                    </a:moveTo>
                    <a:cubicBezTo>
                      <a:pt x="1930" y="0"/>
                      <a:pt x="1666" y="181"/>
                      <a:pt x="1550" y="451"/>
                    </a:cubicBezTo>
                    <a:lnTo>
                      <a:pt x="150" y="4050"/>
                    </a:lnTo>
                    <a:cubicBezTo>
                      <a:pt x="0" y="4400"/>
                      <a:pt x="200" y="4800"/>
                      <a:pt x="550" y="4950"/>
                    </a:cubicBezTo>
                    <a:lnTo>
                      <a:pt x="4100" y="6350"/>
                    </a:lnTo>
                    <a:cubicBezTo>
                      <a:pt x="4191" y="6384"/>
                      <a:pt x="4283" y="6400"/>
                      <a:pt x="4372" y="6400"/>
                    </a:cubicBezTo>
                    <a:cubicBezTo>
                      <a:pt x="4670" y="6400"/>
                      <a:pt x="4934" y="6219"/>
                      <a:pt x="5049" y="5950"/>
                    </a:cubicBezTo>
                    <a:lnTo>
                      <a:pt x="6449" y="2350"/>
                    </a:lnTo>
                    <a:cubicBezTo>
                      <a:pt x="6599" y="2000"/>
                      <a:pt x="6399" y="1601"/>
                      <a:pt x="6049" y="1451"/>
                    </a:cubicBezTo>
                    <a:lnTo>
                      <a:pt x="2450" y="51"/>
                    </a:lnTo>
                    <a:cubicBezTo>
                      <a:pt x="2370" y="16"/>
                      <a:pt x="2287" y="0"/>
                      <a:pt x="220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15;p32">
                <a:extLst>
                  <a:ext uri="{FF2B5EF4-FFF2-40B4-BE49-F238E27FC236}">
                    <a16:creationId xmlns:a16="http://schemas.microsoft.com/office/drawing/2014/main" id="{D5CFB5AB-D544-5061-D1C3-AAFC36040FEC}"/>
                  </a:ext>
                </a:extLst>
              </p:cNvPr>
              <p:cNvSpPr/>
              <p:nvPr/>
            </p:nvSpPr>
            <p:spPr>
              <a:xfrm>
                <a:off x="3086375" y="3700325"/>
                <a:ext cx="164975" cy="159500"/>
              </a:xfrm>
              <a:custGeom>
                <a:avLst/>
                <a:gdLst/>
                <a:ahLst/>
                <a:cxnLst/>
                <a:rect l="l" t="t" r="r" b="b"/>
                <a:pathLst>
                  <a:path w="6599" h="6380" extrusionOk="0">
                    <a:moveTo>
                      <a:pt x="2262" y="1"/>
                    </a:moveTo>
                    <a:cubicBezTo>
                      <a:pt x="1950" y="1"/>
                      <a:pt x="1670" y="161"/>
                      <a:pt x="1550" y="480"/>
                    </a:cubicBezTo>
                    <a:lnTo>
                      <a:pt x="150" y="4030"/>
                    </a:lnTo>
                    <a:cubicBezTo>
                      <a:pt x="0" y="4380"/>
                      <a:pt x="200" y="4780"/>
                      <a:pt x="550" y="4930"/>
                    </a:cubicBezTo>
                    <a:lnTo>
                      <a:pt x="4149" y="6329"/>
                    </a:lnTo>
                    <a:cubicBezTo>
                      <a:pt x="4230" y="6364"/>
                      <a:pt x="4312" y="6380"/>
                      <a:pt x="4394" y="6380"/>
                    </a:cubicBezTo>
                    <a:cubicBezTo>
                      <a:pt x="4670" y="6380"/>
                      <a:pt x="4934" y="6199"/>
                      <a:pt x="5049" y="5930"/>
                    </a:cubicBezTo>
                    <a:lnTo>
                      <a:pt x="6449" y="2380"/>
                    </a:lnTo>
                    <a:cubicBezTo>
                      <a:pt x="6599" y="1980"/>
                      <a:pt x="6399" y="1580"/>
                      <a:pt x="6049" y="1430"/>
                    </a:cubicBezTo>
                    <a:lnTo>
                      <a:pt x="2500" y="31"/>
                    </a:lnTo>
                    <a:cubicBezTo>
                      <a:pt x="2420" y="11"/>
                      <a:pt x="2340" y="1"/>
                      <a:pt x="226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16;p32">
                <a:extLst>
                  <a:ext uri="{FF2B5EF4-FFF2-40B4-BE49-F238E27FC236}">
                    <a16:creationId xmlns:a16="http://schemas.microsoft.com/office/drawing/2014/main" id="{35ED6F44-DCA6-FC48-A579-14FACD21345F}"/>
                  </a:ext>
                </a:extLst>
              </p:cNvPr>
              <p:cNvSpPr/>
              <p:nvPr/>
            </p:nvSpPr>
            <p:spPr>
              <a:xfrm>
                <a:off x="4236075" y="4017500"/>
                <a:ext cx="150075" cy="127925"/>
              </a:xfrm>
              <a:custGeom>
                <a:avLst/>
                <a:gdLst/>
                <a:ahLst/>
                <a:cxnLst/>
                <a:rect l="l" t="t" r="r" b="b"/>
                <a:pathLst>
                  <a:path w="6003" h="5117" extrusionOk="0">
                    <a:moveTo>
                      <a:pt x="3096" y="1"/>
                    </a:moveTo>
                    <a:cubicBezTo>
                      <a:pt x="1380" y="1"/>
                      <a:pt x="0" y="1814"/>
                      <a:pt x="804" y="3591"/>
                    </a:cubicBezTo>
                    <a:cubicBezTo>
                      <a:pt x="1243" y="4616"/>
                      <a:pt x="2171" y="5116"/>
                      <a:pt x="3104" y="5116"/>
                    </a:cubicBezTo>
                    <a:cubicBezTo>
                      <a:pt x="4083" y="5116"/>
                      <a:pt x="5068" y="4566"/>
                      <a:pt x="5503" y="3491"/>
                    </a:cubicBezTo>
                    <a:cubicBezTo>
                      <a:pt x="6003" y="2191"/>
                      <a:pt x="5353" y="691"/>
                      <a:pt x="4053" y="191"/>
                    </a:cubicBezTo>
                    <a:cubicBezTo>
                      <a:pt x="3731" y="61"/>
                      <a:pt x="3408" y="1"/>
                      <a:pt x="3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17;p32">
                <a:extLst>
                  <a:ext uri="{FF2B5EF4-FFF2-40B4-BE49-F238E27FC236}">
                    <a16:creationId xmlns:a16="http://schemas.microsoft.com/office/drawing/2014/main" id="{BCFEE4A5-44E1-2129-E56E-16502B1DF3F8}"/>
                  </a:ext>
                </a:extLst>
              </p:cNvPr>
              <p:cNvSpPr/>
              <p:nvPr/>
            </p:nvSpPr>
            <p:spPr>
              <a:xfrm>
                <a:off x="4138225" y="4270450"/>
                <a:ext cx="149200" cy="127425"/>
              </a:xfrm>
              <a:custGeom>
                <a:avLst/>
                <a:gdLst/>
                <a:ahLst/>
                <a:cxnLst/>
                <a:rect l="l" t="t" r="r" b="b"/>
                <a:pathLst>
                  <a:path w="5968" h="5097" extrusionOk="0">
                    <a:moveTo>
                      <a:pt x="3106" y="0"/>
                    </a:moveTo>
                    <a:cubicBezTo>
                      <a:pt x="1380" y="0"/>
                      <a:pt x="1" y="1822"/>
                      <a:pt x="769" y="3571"/>
                    </a:cubicBezTo>
                    <a:cubicBezTo>
                      <a:pt x="1208" y="4596"/>
                      <a:pt x="2135" y="5097"/>
                      <a:pt x="3069" y="5097"/>
                    </a:cubicBezTo>
                    <a:cubicBezTo>
                      <a:pt x="4047" y="5097"/>
                      <a:pt x="5033" y="4546"/>
                      <a:pt x="5468" y="3471"/>
                    </a:cubicBezTo>
                    <a:cubicBezTo>
                      <a:pt x="5968" y="2171"/>
                      <a:pt x="5318" y="721"/>
                      <a:pt x="4018" y="172"/>
                    </a:cubicBezTo>
                    <a:cubicBezTo>
                      <a:pt x="3710" y="54"/>
                      <a:pt x="3403" y="0"/>
                      <a:pt x="3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18;p32">
                <a:extLst>
                  <a:ext uri="{FF2B5EF4-FFF2-40B4-BE49-F238E27FC236}">
                    <a16:creationId xmlns:a16="http://schemas.microsoft.com/office/drawing/2014/main" id="{2E3D5188-1722-AF9E-C363-8E3B215D4F2B}"/>
                  </a:ext>
                </a:extLst>
              </p:cNvPr>
              <p:cNvSpPr/>
              <p:nvPr/>
            </p:nvSpPr>
            <p:spPr>
              <a:xfrm>
                <a:off x="4313650" y="4193775"/>
                <a:ext cx="154050" cy="127675"/>
              </a:xfrm>
              <a:custGeom>
                <a:avLst/>
                <a:gdLst/>
                <a:ahLst/>
                <a:cxnLst/>
                <a:rect l="l" t="t" r="r" b="b"/>
                <a:pathLst>
                  <a:path w="6162" h="5107" extrusionOk="0">
                    <a:moveTo>
                      <a:pt x="3156" y="0"/>
                    </a:moveTo>
                    <a:cubicBezTo>
                      <a:pt x="2811" y="0"/>
                      <a:pt x="2454" y="75"/>
                      <a:pt x="2100" y="239"/>
                    </a:cubicBezTo>
                    <a:cubicBezTo>
                      <a:pt x="0" y="1139"/>
                      <a:pt x="50" y="4088"/>
                      <a:pt x="2200" y="4938"/>
                    </a:cubicBezTo>
                    <a:cubicBezTo>
                      <a:pt x="2497" y="5053"/>
                      <a:pt x="2803" y="5107"/>
                      <a:pt x="3103" y="5107"/>
                    </a:cubicBezTo>
                    <a:cubicBezTo>
                      <a:pt x="4116" y="5107"/>
                      <a:pt x="5075" y="4491"/>
                      <a:pt x="5500" y="3488"/>
                    </a:cubicBezTo>
                    <a:cubicBezTo>
                      <a:pt x="6161" y="1710"/>
                      <a:pt x="4804" y="0"/>
                      <a:pt x="31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19;p32">
                <a:extLst>
                  <a:ext uri="{FF2B5EF4-FFF2-40B4-BE49-F238E27FC236}">
                    <a16:creationId xmlns:a16="http://schemas.microsoft.com/office/drawing/2014/main" id="{C08DC01E-3D22-0B43-B90B-B719BD4D2E5E}"/>
                  </a:ext>
                </a:extLst>
              </p:cNvPr>
              <p:cNvSpPr/>
              <p:nvPr/>
            </p:nvSpPr>
            <p:spPr>
              <a:xfrm>
                <a:off x="4061200" y="4094325"/>
                <a:ext cx="153975" cy="128400"/>
              </a:xfrm>
              <a:custGeom>
                <a:avLst/>
                <a:gdLst/>
                <a:ahLst/>
                <a:cxnLst/>
                <a:rect l="l" t="t" r="r" b="b"/>
                <a:pathLst>
                  <a:path w="6159" h="5136" extrusionOk="0">
                    <a:moveTo>
                      <a:pt x="3085" y="0"/>
                    </a:moveTo>
                    <a:cubicBezTo>
                      <a:pt x="2748" y="0"/>
                      <a:pt x="2398" y="69"/>
                      <a:pt x="2050" y="218"/>
                    </a:cubicBezTo>
                    <a:cubicBezTo>
                      <a:pt x="0" y="1168"/>
                      <a:pt x="50" y="4117"/>
                      <a:pt x="2150" y="4967"/>
                    </a:cubicBezTo>
                    <a:cubicBezTo>
                      <a:pt x="2447" y="5081"/>
                      <a:pt x="2755" y="5135"/>
                      <a:pt x="3059" y="5135"/>
                    </a:cubicBezTo>
                    <a:cubicBezTo>
                      <a:pt x="4084" y="5135"/>
                      <a:pt x="5064" y="4520"/>
                      <a:pt x="5449" y="3517"/>
                    </a:cubicBezTo>
                    <a:cubicBezTo>
                      <a:pt x="6158" y="1724"/>
                      <a:pt x="4780" y="0"/>
                      <a:pt x="3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20;p32">
                <a:extLst>
                  <a:ext uri="{FF2B5EF4-FFF2-40B4-BE49-F238E27FC236}">
                    <a16:creationId xmlns:a16="http://schemas.microsoft.com/office/drawing/2014/main" id="{440D4464-ACA4-6291-277F-E6B62249E59B}"/>
                  </a:ext>
                </a:extLst>
              </p:cNvPr>
              <p:cNvSpPr/>
              <p:nvPr/>
            </p:nvSpPr>
            <p:spPr>
              <a:xfrm>
                <a:off x="3541275" y="4055500"/>
                <a:ext cx="109625" cy="63450"/>
              </a:xfrm>
              <a:custGeom>
                <a:avLst/>
                <a:gdLst/>
                <a:ahLst/>
                <a:cxnLst/>
                <a:rect l="l" t="t" r="r" b="b"/>
                <a:pathLst>
                  <a:path w="4385" h="2538" extrusionOk="0">
                    <a:moveTo>
                      <a:pt x="928" y="1"/>
                    </a:moveTo>
                    <a:cubicBezTo>
                      <a:pt x="598" y="1"/>
                      <a:pt x="302" y="218"/>
                      <a:pt x="151" y="521"/>
                    </a:cubicBezTo>
                    <a:cubicBezTo>
                      <a:pt x="1" y="921"/>
                      <a:pt x="201" y="1421"/>
                      <a:pt x="651" y="1571"/>
                    </a:cubicBezTo>
                    <a:lnTo>
                      <a:pt x="2850" y="2471"/>
                    </a:lnTo>
                    <a:cubicBezTo>
                      <a:pt x="2966" y="2517"/>
                      <a:pt x="3077" y="2538"/>
                      <a:pt x="3181" y="2538"/>
                    </a:cubicBezTo>
                    <a:cubicBezTo>
                      <a:pt x="3978" y="2538"/>
                      <a:pt x="4384" y="1319"/>
                      <a:pt x="3500" y="921"/>
                    </a:cubicBezTo>
                    <a:lnTo>
                      <a:pt x="1251" y="71"/>
                    </a:lnTo>
                    <a:cubicBezTo>
                      <a:pt x="1142" y="23"/>
                      <a:pt x="1033" y="1"/>
                      <a:pt x="928"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21;p32">
                <a:extLst>
                  <a:ext uri="{FF2B5EF4-FFF2-40B4-BE49-F238E27FC236}">
                    <a16:creationId xmlns:a16="http://schemas.microsoft.com/office/drawing/2014/main" id="{7E1B3E6C-A74C-A6BF-1610-66220196F51B}"/>
                  </a:ext>
                </a:extLst>
              </p:cNvPr>
              <p:cNvSpPr/>
              <p:nvPr/>
            </p:nvSpPr>
            <p:spPr>
              <a:xfrm>
                <a:off x="3813100" y="4163975"/>
                <a:ext cx="116425" cy="63675"/>
              </a:xfrm>
              <a:custGeom>
                <a:avLst/>
                <a:gdLst/>
                <a:ahLst/>
                <a:cxnLst/>
                <a:rect l="l" t="t" r="r" b="b"/>
                <a:pathLst>
                  <a:path w="4657" h="2547" extrusionOk="0">
                    <a:moveTo>
                      <a:pt x="1123" y="0"/>
                    </a:moveTo>
                    <a:cubicBezTo>
                      <a:pt x="351" y="0"/>
                      <a:pt x="1" y="1231"/>
                      <a:pt x="876" y="1581"/>
                    </a:cubicBezTo>
                    <a:lnTo>
                      <a:pt x="3125" y="2481"/>
                    </a:lnTo>
                    <a:cubicBezTo>
                      <a:pt x="3238" y="2526"/>
                      <a:pt x="3346" y="2546"/>
                      <a:pt x="3448" y="2546"/>
                    </a:cubicBezTo>
                    <a:cubicBezTo>
                      <a:pt x="4250" y="2546"/>
                      <a:pt x="4657" y="1286"/>
                      <a:pt x="3725" y="931"/>
                    </a:cubicBezTo>
                    <a:lnTo>
                      <a:pt x="1476" y="81"/>
                    </a:lnTo>
                    <a:cubicBezTo>
                      <a:pt x="1351" y="25"/>
                      <a:pt x="1232" y="0"/>
                      <a:pt x="1123"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22;p32">
                <a:extLst>
                  <a:ext uri="{FF2B5EF4-FFF2-40B4-BE49-F238E27FC236}">
                    <a16:creationId xmlns:a16="http://schemas.microsoft.com/office/drawing/2014/main" id="{B45EF889-E998-1C93-CD26-46CB749066DE}"/>
                  </a:ext>
                </a:extLst>
              </p:cNvPr>
              <p:cNvSpPr/>
              <p:nvPr/>
            </p:nvSpPr>
            <p:spPr>
              <a:xfrm>
                <a:off x="3594175" y="4180500"/>
                <a:ext cx="178350" cy="152375"/>
              </a:xfrm>
              <a:custGeom>
                <a:avLst/>
                <a:gdLst/>
                <a:ahLst/>
                <a:cxnLst/>
                <a:rect l="l" t="t" r="r" b="b"/>
                <a:pathLst>
                  <a:path w="7134" h="6095" extrusionOk="0">
                    <a:moveTo>
                      <a:pt x="3669" y="1"/>
                    </a:moveTo>
                    <a:cubicBezTo>
                      <a:pt x="1626" y="1"/>
                      <a:pt x="0" y="2189"/>
                      <a:pt x="934" y="4269"/>
                    </a:cubicBezTo>
                    <a:cubicBezTo>
                      <a:pt x="1449" y="5494"/>
                      <a:pt x="2563" y="6095"/>
                      <a:pt x="3684" y="6095"/>
                    </a:cubicBezTo>
                    <a:cubicBezTo>
                      <a:pt x="4850" y="6095"/>
                      <a:pt x="6023" y="5444"/>
                      <a:pt x="6533" y="4169"/>
                    </a:cubicBezTo>
                    <a:cubicBezTo>
                      <a:pt x="7133" y="2620"/>
                      <a:pt x="6383" y="820"/>
                      <a:pt x="4784" y="220"/>
                    </a:cubicBezTo>
                    <a:cubicBezTo>
                      <a:pt x="4407" y="69"/>
                      <a:pt x="4031" y="1"/>
                      <a:pt x="3669"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1141;p32">
            <a:extLst>
              <a:ext uri="{FF2B5EF4-FFF2-40B4-BE49-F238E27FC236}">
                <a16:creationId xmlns:a16="http://schemas.microsoft.com/office/drawing/2014/main" id="{45EEE1B8-EAC7-1633-B8F2-099F347EE919}"/>
              </a:ext>
            </a:extLst>
          </p:cNvPr>
          <p:cNvGrpSpPr/>
          <p:nvPr/>
        </p:nvGrpSpPr>
        <p:grpSpPr>
          <a:xfrm rot="19155738">
            <a:off x="2603721" y="765565"/>
            <a:ext cx="2710500" cy="2114139"/>
            <a:chOff x="475993" y="1130994"/>
            <a:chExt cx="2710500" cy="2114139"/>
          </a:xfrm>
        </p:grpSpPr>
        <p:sp>
          <p:nvSpPr>
            <p:cNvPr id="75" name="Google Shape;1142;p32">
              <a:extLst>
                <a:ext uri="{FF2B5EF4-FFF2-40B4-BE49-F238E27FC236}">
                  <a16:creationId xmlns:a16="http://schemas.microsoft.com/office/drawing/2014/main" id="{E64C72F9-3561-EB37-0AB1-4F97C5BD0AD2}"/>
                </a:ext>
              </a:extLst>
            </p:cNvPr>
            <p:cNvSpPr/>
            <p:nvPr/>
          </p:nvSpPr>
          <p:spPr>
            <a:xfrm>
              <a:off x="475993" y="2576733"/>
              <a:ext cx="2710500" cy="668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6" name="Google Shape;1143;p32">
              <a:extLst>
                <a:ext uri="{FF2B5EF4-FFF2-40B4-BE49-F238E27FC236}">
                  <a16:creationId xmlns:a16="http://schemas.microsoft.com/office/drawing/2014/main" id="{7C8ECCF4-45F7-FE46-B991-3C3014C8B8B8}"/>
                </a:ext>
              </a:extLst>
            </p:cNvPr>
            <p:cNvGrpSpPr/>
            <p:nvPr/>
          </p:nvGrpSpPr>
          <p:grpSpPr>
            <a:xfrm>
              <a:off x="950295" y="1130994"/>
              <a:ext cx="1761896" cy="1716211"/>
              <a:chOff x="314350" y="2669246"/>
              <a:chExt cx="1994675" cy="1942954"/>
            </a:xfrm>
          </p:grpSpPr>
          <p:sp>
            <p:nvSpPr>
              <p:cNvPr id="77" name="Google Shape;1144;p32">
                <a:extLst>
                  <a:ext uri="{FF2B5EF4-FFF2-40B4-BE49-F238E27FC236}">
                    <a16:creationId xmlns:a16="http://schemas.microsoft.com/office/drawing/2014/main" id="{A6CDC4A1-3A79-9A84-B655-D02E6F66138C}"/>
                  </a:ext>
                </a:extLst>
              </p:cNvPr>
              <p:cNvSpPr/>
              <p:nvPr/>
            </p:nvSpPr>
            <p:spPr>
              <a:xfrm>
                <a:off x="314350" y="4472200"/>
                <a:ext cx="1919700" cy="140000"/>
              </a:xfrm>
              <a:custGeom>
                <a:avLst/>
                <a:gdLst/>
                <a:ahLst/>
                <a:cxnLst/>
                <a:rect l="l" t="t" r="r" b="b"/>
                <a:pathLst>
                  <a:path w="76788" h="5600" extrusionOk="0">
                    <a:moveTo>
                      <a:pt x="38394" y="0"/>
                    </a:moveTo>
                    <a:cubicBezTo>
                      <a:pt x="17197" y="0"/>
                      <a:pt x="0" y="1250"/>
                      <a:pt x="0" y="2800"/>
                    </a:cubicBezTo>
                    <a:cubicBezTo>
                      <a:pt x="0" y="4349"/>
                      <a:pt x="17197" y="5599"/>
                      <a:pt x="38394" y="5599"/>
                    </a:cubicBezTo>
                    <a:cubicBezTo>
                      <a:pt x="59640" y="5599"/>
                      <a:pt x="76787" y="4299"/>
                      <a:pt x="76787" y="2800"/>
                    </a:cubicBezTo>
                    <a:cubicBezTo>
                      <a:pt x="76787" y="1250"/>
                      <a:pt x="59640" y="0"/>
                      <a:pt x="38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45;p32">
                <a:extLst>
                  <a:ext uri="{FF2B5EF4-FFF2-40B4-BE49-F238E27FC236}">
                    <a16:creationId xmlns:a16="http://schemas.microsoft.com/office/drawing/2014/main" id="{7BD7AACC-371F-842E-FD12-E04547B45F17}"/>
                  </a:ext>
                </a:extLst>
              </p:cNvPr>
              <p:cNvSpPr/>
              <p:nvPr/>
            </p:nvSpPr>
            <p:spPr>
              <a:xfrm>
                <a:off x="373100" y="3233275"/>
                <a:ext cx="1850950" cy="1320025"/>
              </a:xfrm>
              <a:custGeom>
                <a:avLst/>
                <a:gdLst/>
                <a:ahLst/>
                <a:cxnLst/>
                <a:rect l="l" t="t" r="r" b="b"/>
                <a:pathLst>
                  <a:path w="74038" h="52801" extrusionOk="0">
                    <a:moveTo>
                      <a:pt x="61778" y="0"/>
                    </a:moveTo>
                    <a:cubicBezTo>
                      <a:pt x="61466" y="0"/>
                      <a:pt x="61148" y="68"/>
                      <a:pt x="60839" y="216"/>
                    </a:cubicBezTo>
                    <a:lnTo>
                      <a:pt x="50641" y="4815"/>
                    </a:lnTo>
                    <a:lnTo>
                      <a:pt x="11848" y="22262"/>
                    </a:lnTo>
                    <a:lnTo>
                      <a:pt x="1600" y="26861"/>
                    </a:lnTo>
                    <a:cubicBezTo>
                      <a:pt x="500" y="27361"/>
                      <a:pt x="0" y="28661"/>
                      <a:pt x="500" y="29761"/>
                    </a:cubicBezTo>
                    <a:lnTo>
                      <a:pt x="10248" y="51507"/>
                    </a:lnTo>
                    <a:cubicBezTo>
                      <a:pt x="10616" y="52316"/>
                      <a:pt x="11445" y="52801"/>
                      <a:pt x="12295" y="52801"/>
                    </a:cubicBezTo>
                    <a:cubicBezTo>
                      <a:pt x="12600" y="52801"/>
                      <a:pt x="12907" y="52739"/>
                      <a:pt x="13198" y="52607"/>
                    </a:cubicBezTo>
                    <a:lnTo>
                      <a:pt x="23446" y="48007"/>
                    </a:lnTo>
                    <a:lnTo>
                      <a:pt x="62239" y="30560"/>
                    </a:lnTo>
                    <a:lnTo>
                      <a:pt x="72437" y="26011"/>
                    </a:lnTo>
                    <a:cubicBezTo>
                      <a:pt x="73587" y="25461"/>
                      <a:pt x="74037" y="24162"/>
                      <a:pt x="73537" y="23062"/>
                    </a:cubicBezTo>
                    <a:lnTo>
                      <a:pt x="63789" y="1316"/>
                    </a:lnTo>
                    <a:cubicBezTo>
                      <a:pt x="63423" y="511"/>
                      <a:pt x="62628" y="0"/>
                      <a:pt x="6177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46;p32">
                <a:extLst>
                  <a:ext uri="{FF2B5EF4-FFF2-40B4-BE49-F238E27FC236}">
                    <a16:creationId xmlns:a16="http://schemas.microsoft.com/office/drawing/2014/main" id="{EC2A270B-AE01-CA3A-03D7-146CEAA9E7B1}"/>
                  </a:ext>
                </a:extLst>
              </p:cNvPr>
              <p:cNvSpPr/>
              <p:nvPr/>
            </p:nvSpPr>
            <p:spPr>
              <a:xfrm>
                <a:off x="456825" y="3752325"/>
                <a:ext cx="586175" cy="763475"/>
              </a:xfrm>
              <a:custGeom>
                <a:avLst/>
                <a:gdLst/>
                <a:ahLst/>
                <a:cxnLst/>
                <a:rect l="l" t="t" r="r" b="b"/>
                <a:pathLst>
                  <a:path w="23447" h="30539" extrusionOk="0">
                    <a:moveTo>
                      <a:pt x="11898" y="0"/>
                    </a:moveTo>
                    <a:lnTo>
                      <a:pt x="1600" y="4599"/>
                    </a:lnTo>
                    <a:cubicBezTo>
                      <a:pt x="500" y="5099"/>
                      <a:pt x="0" y="6399"/>
                      <a:pt x="500" y="7499"/>
                    </a:cubicBezTo>
                    <a:lnTo>
                      <a:pt x="10249" y="29195"/>
                    </a:lnTo>
                    <a:cubicBezTo>
                      <a:pt x="10618" y="30044"/>
                      <a:pt x="11449" y="30538"/>
                      <a:pt x="12302" y="30538"/>
                    </a:cubicBezTo>
                    <a:cubicBezTo>
                      <a:pt x="12605" y="30538"/>
                      <a:pt x="12910" y="30476"/>
                      <a:pt x="13198" y="30345"/>
                    </a:cubicBezTo>
                    <a:lnTo>
                      <a:pt x="23446" y="25746"/>
                    </a:lnTo>
                    <a:lnTo>
                      <a:pt x="1189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47;p32">
                <a:extLst>
                  <a:ext uri="{FF2B5EF4-FFF2-40B4-BE49-F238E27FC236}">
                    <a16:creationId xmlns:a16="http://schemas.microsoft.com/office/drawing/2014/main" id="{6C2F4D6F-253F-CD91-2E84-366F31C89539}"/>
                  </a:ext>
                </a:extLst>
              </p:cNvPr>
              <p:cNvSpPr/>
              <p:nvPr/>
            </p:nvSpPr>
            <p:spPr>
              <a:xfrm>
                <a:off x="1722850" y="3195075"/>
                <a:ext cx="586175" cy="764725"/>
              </a:xfrm>
              <a:custGeom>
                <a:avLst/>
                <a:gdLst/>
                <a:ahLst/>
                <a:cxnLst/>
                <a:rect l="l" t="t" r="r" b="b"/>
                <a:pathLst>
                  <a:path w="23447" h="30589" extrusionOk="0">
                    <a:moveTo>
                      <a:pt x="11116" y="1"/>
                    </a:moveTo>
                    <a:cubicBezTo>
                      <a:pt x="10812" y="1"/>
                      <a:pt x="10500" y="63"/>
                      <a:pt x="10199" y="194"/>
                    </a:cubicBezTo>
                    <a:lnTo>
                      <a:pt x="1" y="4793"/>
                    </a:lnTo>
                    <a:lnTo>
                      <a:pt x="11599" y="30589"/>
                    </a:lnTo>
                    <a:lnTo>
                      <a:pt x="21797" y="25990"/>
                    </a:lnTo>
                    <a:cubicBezTo>
                      <a:pt x="22947" y="25490"/>
                      <a:pt x="23447" y="24140"/>
                      <a:pt x="22947" y="23040"/>
                    </a:cubicBezTo>
                    <a:lnTo>
                      <a:pt x="13148" y="1344"/>
                    </a:lnTo>
                    <a:cubicBezTo>
                      <a:pt x="12779" y="495"/>
                      <a:pt x="11975" y="1"/>
                      <a:pt x="11116"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48;p32">
                <a:extLst>
                  <a:ext uri="{FF2B5EF4-FFF2-40B4-BE49-F238E27FC236}">
                    <a16:creationId xmlns:a16="http://schemas.microsoft.com/office/drawing/2014/main" id="{6162202D-AD70-2B48-E102-E7E8E4F1B6AD}"/>
                  </a:ext>
                </a:extLst>
              </p:cNvPr>
              <p:cNvSpPr/>
              <p:nvPr/>
            </p:nvSpPr>
            <p:spPr>
              <a:xfrm>
                <a:off x="753025" y="3314900"/>
                <a:ext cx="1259800" cy="1081075"/>
              </a:xfrm>
              <a:custGeom>
                <a:avLst/>
                <a:gdLst/>
                <a:ahLst/>
                <a:cxnLst/>
                <a:rect l="l" t="t" r="r" b="b"/>
                <a:pathLst>
                  <a:path w="50392" h="43243" extrusionOk="0">
                    <a:moveTo>
                      <a:pt x="38794" y="0"/>
                    </a:moveTo>
                    <a:lnTo>
                      <a:pt x="0" y="17447"/>
                    </a:lnTo>
                    <a:lnTo>
                      <a:pt x="11598" y="43243"/>
                    </a:lnTo>
                    <a:lnTo>
                      <a:pt x="50392" y="25796"/>
                    </a:lnTo>
                    <a:lnTo>
                      <a:pt x="38794"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49;p32">
                <a:extLst>
                  <a:ext uri="{FF2B5EF4-FFF2-40B4-BE49-F238E27FC236}">
                    <a16:creationId xmlns:a16="http://schemas.microsoft.com/office/drawing/2014/main" id="{D0B7F4D1-2159-05C9-0CCD-8141B84CFD36}"/>
                  </a:ext>
                </a:extLst>
              </p:cNvPr>
              <p:cNvSpPr/>
              <p:nvPr/>
            </p:nvSpPr>
            <p:spPr>
              <a:xfrm>
                <a:off x="810500" y="3375150"/>
                <a:ext cx="1146075" cy="962275"/>
              </a:xfrm>
              <a:custGeom>
                <a:avLst/>
                <a:gdLst/>
                <a:ahLst/>
                <a:cxnLst/>
                <a:rect l="l" t="t" r="r" b="b"/>
                <a:pathLst>
                  <a:path w="45843" h="38491" extrusionOk="0">
                    <a:moveTo>
                      <a:pt x="35334" y="0"/>
                    </a:moveTo>
                    <a:cubicBezTo>
                      <a:pt x="35218" y="0"/>
                      <a:pt x="35102" y="29"/>
                      <a:pt x="34995" y="90"/>
                    </a:cubicBezTo>
                    <a:lnTo>
                      <a:pt x="501" y="15587"/>
                    </a:lnTo>
                    <a:cubicBezTo>
                      <a:pt x="201" y="15737"/>
                      <a:pt x="1" y="16087"/>
                      <a:pt x="101" y="16387"/>
                    </a:cubicBezTo>
                    <a:cubicBezTo>
                      <a:pt x="101" y="16437"/>
                      <a:pt x="101" y="16537"/>
                      <a:pt x="151" y="16587"/>
                    </a:cubicBezTo>
                    <a:lnTo>
                      <a:pt x="9799" y="38083"/>
                    </a:lnTo>
                    <a:cubicBezTo>
                      <a:pt x="9910" y="38342"/>
                      <a:pt x="10184" y="38491"/>
                      <a:pt x="10481" y="38491"/>
                    </a:cubicBezTo>
                    <a:cubicBezTo>
                      <a:pt x="10587" y="38491"/>
                      <a:pt x="10695" y="38472"/>
                      <a:pt x="10799" y="38433"/>
                    </a:cubicBezTo>
                    <a:lnTo>
                      <a:pt x="45293" y="22886"/>
                    </a:lnTo>
                    <a:cubicBezTo>
                      <a:pt x="45643" y="22736"/>
                      <a:pt x="45843" y="22286"/>
                      <a:pt x="45643" y="21886"/>
                    </a:cubicBezTo>
                    <a:lnTo>
                      <a:pt x="35995" y="390"/>
                    </a:lnTo>
                    <a:cubicBezTo>
                      <a:pt x="35856" y="147"/>
                      <a:pt x="35597" y="0"/>
                      <a:pt x="35334"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50;p32">
                <a:extLst>
                  <a:ext uri="{FF2B5EF4-FFF2-40B4-BE49-F238E27FC236}">
                    <a16:creationId xmlns:a16="http://schemas.microsoft.com/office/drawing/2014/main" id="{29A955EC-7705-A42D-709D-31073C8FC254}"/>
                  </a:ext>
                </a:extLst>
              </p:cNvPr>
              <p:cNvSpPr/>
              <p:nvPr/>
            </p:nvSpPr>
            <p:spPr>
              <a:xfrm>
                <a:off x="810500" y="3731075"/>
                <a:ext cx="881125" cy="376200"/>
              </a:xfrm>
              <a:custGeom>
                <a:avLst/>
                <a:gdLst/>
                <a:ahLst/>
                <a:cxnLst/>
                <a:rect l="l" t="t" r="r" b="b"/>
                <a:pathLst>
                  <a:path w="35245" h="15048" extrusionOk="0">
                    <a:moveTo>
                      <a:pt x="3500" y="0"/>
                    </a:moveTo>
                    <a:lnTo>
                      <a:pt x="501" y="1300"/>
                    </a:lnTo>
                    <a:cubicBezTo>
                      <a:pt x="201" y="1450"/>
                      <a:pt x="1" y="1800"/>
                      <a:pt x="101" y="2150"/>
                    </a:cubicBezTo>
                    <a:lnTo>
                      <a:pt x="31146" y="15048"/>
                    </a:lnTo>
                    <a:lnTo>
                      <a:pt x="35245" y="13148"/>
                    </a:lnTo>
                    <a:lnTo>
                      <a:pt x="3500" y="0"/>
                    </a:lnTo>
                    <a:close/>
                  </a:path>
                </a:pathLst>
              </a:custGeom>
              <a:solidFill>
                <a:srgbClr val="263238">
                  <a:alpha val="5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51;p32">
                <a:extLst>
                  <a:ext uri="{FF2B5EF4-FFF2-40B4-BE49-F238E27FC236}">
                    <a16:creationId xmlns:a16="http://schemas.microsoft.com/office/drawing/2014/main" id="{F5671646-A03F-D1EA-7432-2B76F64E3449}"/>
                  </a:ext>
                </a:extLst>
              </p:cNvPr>
              <p:cNvSpPr/>
              <p:nvPr/>
            </p:nvSpPr>
            <p:spPr>
              <a:xfrm>
                <a:off x="923000" y="3647325"/>
                <a:ext cx="953600" cy="401225"/>
              </a:xfrm>
              <a:custGeom>
                <a:avLst/>
                <a:gdLst/>
                <a:ahLst/>
                <a:cxnLst/>
                <a:rect l="l" t="t" r="r" b="b"/>
                <a:pathLst>
                  <a:path w="38144" h="16049" extrusionOk="0">
                    <a:moveTo>
                      <a:pt x="6399" y="1"/>
                    </a:moveTo>
                    <a:lnTo>
                      <a:pt x="0" y="2850"/>
                    </a:lnTo>
                    <a:lnTo>
                      <a:pt x="31745" y="16048"/>
                    </a:lnTo>
                    <a:lnTo>
                      <a:pt x="38144" y="13199"/>
                    </a:lnTo>
                    <a:lnTo>
                      <a:pt x="6399" y="1"/>
                    </a:lnTo>
                    <a:close/>
                  </a:path>
                </a:pathLst>
              </a:custGeom>
              <a:solidFill>
                <a:srgbClr val="263238">
                  <a:alpha val="5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52;p32">
                <a:extLst>
                  <a:ext uri="{FF2B5EF4-FFF2-40B4-BE49-F238E27FC236}">
                    <a16:creationId xmlns:a16="http://schemas.microsoft.com/office/drawing/2014/main" id="{28DC788C-0BF5-17ED-24BF-790EFE744695}"/>
                  </a:ext>
                </a:extLst>
              </p:cNvPr>
              <p:cNvSpPr/>
              <p:nvPr/>
            </p:nvSpPr>
            <p:spPr>
              <a:xfrm>
                <a:off x="2102775" y="3963850"/>
                <a:ext cx="60650" cy="112175"/>
              </a:xfrm>
              <a:custGeom>
                <a:avLst/>
                <a:gdLst/>
                <a:ahLst/>
                <a:cxnLst/>
                <a:rect l="l" t="t" r="r" b="b"/>
                <a:pathLst>
                  <a:path w="2426" h="4487" extrusionOk="0">
                    <a:moveTo>
                      <a:pt x="1219" y="0"/>
                    </a:moveTo>
                    <a:cubicBezTo>
                      <a:pt x="613" y="0"/>
                      <a:pt x="1" y="413"/>
                      <a:pt x="51" y="1237"/>
                    </a:cubicBezTo>
                    <a:lnTo>
                      <a:pt x="51" y="3337"/>
                    </a:lnTo>
                    <a:cubicBezTo>
                      <a:pt x="51" y="3937"/>
                      <a:pt x="551" y="4487"/>
                      <a:pt x="1201" y="4487"/>
                    </a:cubicBezTo>
                    <a:cubicBezTo>
                      <a:pt x="1851" y="4487"/>
                      <a:pt x="2351" y="3937"/>
                      <a:pt x="2351" y="3337"/>
                    </a:cubicBezTo>
                    <a:lnTo>
                      <a:pt x="2351" y="1237"/>
                    </a:lnTo>
                    <a:cubicBezTo>
                      <a:pt x="2426" y="413"/>
                      <a:pt x="1826" y="0"/>
                      <a:pt x="12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53;p32">
                <a:extLst>
                  <a:ext uri="{FF2B5EF4-FFF2-40B4-BE49-F238E27FC236}">
                    <a16:creationId xmlns:a16="http://schemas.microsoft.com/office/drawing/2014/main" id="{A793B833-0B7C-FA55-5EC7-6E2D9EC3C319}"/>
                  </a:ext>
                </a:extLst>
              </p:cNvPr>
              <p:cNvSpPr/>
              <p:nvPr/>
            </p:nvSpPr>
            <p:spPr>
              <a:xfrm>
                <a:off x="2102775" y="4114750"/>
                <a:ext cx="60650" cy="112200"/>
              </a:xfrm>
              <a:custGeom>
                <a:avLst/>
                <a:gdLst/>
                <a:ahLst/>
                <a:cxnLst/>
                <a:rect l="l" t="t" r="r" b="b"/>
                <a:pathLst>
                  <a:path w="2426" h="4488" extrusionOk="0">
                    <a:moveTo>
                      <a:pt x="1201" y="1"/>
                    </a:moveTo>
                    <a:cubicBezTo>
                      <a:pt x="551" y="1"/>
                      <a:pt x="51" y="501"/>
                      <a:pt x="51" y="1150"/>
                    </a:cubicBezTo>
                    <a:lnTo>
                      <a:pt x="51" y="3250"/>
                    </a:lnTo>
                    <a:cubicBezTo>
                      <a:pt x="1" y="4075"/>
                      <a:pt x="613" y="4487"/>
                      <a:pt x="1219" y="4487"/>
                    </a:cubicBezTo>
                    <a:cubicBezTo>
                      <a:pt x="1826" y="4487"/>
                      <a:pt x="2426" y="4075"/>
                      <a:pt x="2351" y="3250"/>
                    </a:cubicBezTo>
                    <a:lnTo>
                      <a:pt x="2351" y="1150"/>
                    </a:lnTo>
                    <a:cubicBezTo>
                      <a:pt x="2401" y="501"/>
                      <a:pt x="1851" y="1"/>
                      <a:pt x="1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54;p32">
                <a:extLst>
                  <a:ext uri="{FF2B5EF4-FFF2-40B4-BE49-F238E27FC236}">
                    <a16:creationId xmlns:a16="http://schemas.microsoft.com/office/drawing/2014/main" id="{D6BE539A-79C2-D38D-A7B4-7EAA162DB7ED}"/>
                  </a:ext>
                </a:extLst>
              </p:cNvPr>
              <p:cNvSpPr/>
              <p:nvPr/>
            </p:nvSpPr>
            <p:spPr>
              <a:xfrm>
                <a:off x="2141050" y="4065950"/>
                <a:ext cx="132200" cy="57725"/>
              </a:xfrm>
              <a:custGeom>
                <a:avLst/>
                <a:gdLst/>
                <a:ahLst/>
                <a:cxnLst/>
                <a:rect l="l" t="t" r="r" b="b"/>
                <a:pathLst>
                  <a:path w="5288" h="2309" extrusionOk="0">
                    <a:moveTo>
                      <a:pt x="1526" y="0"/>
                    </a:moveTo>
                    <a:cubicBezTo>
                      <a:pt x="16" y="0"/>
                      <a:pt x="1" y="2309"/>
                      <a:pt x="1482" y="2309"/>
                    </a:cubicBezTo>
                    <a:cubicBezTo>
                      <a:pt x="1526" y="2309"/>
                      <a:pt x="1572" y="2307"/>
                      <a:pt x="1619" y="2303"/>
                    </a:cubicBezTo>
                    <a:lnTo>
                      <a:pt x="3669" y="2303"/>
                    </a:lnTo>
                    <a:cubicBezTo>
                      <a:pt x="3716" y="2307"/>
                      <a:pt x="3762" y="2309"/>
                      <a:pt x="3806" y="2309"/>
                    </a:cubicBezTo>
                    <a:cubicBezTo>
                      <a:pt x="5287" y="2309"/>
                      <a:pt x="5273" y="0"/>
                      <a:pt x="3762" y="0"/>
                    </a:cubicBezTo>
                    <a:cubicBezTo>
                      <a:pt x="3732" y="0"/>
                      <a:pt x="3701" y="1"/>
                      <a:pt x="3669" y="3"/>
                    </a:cubicBezTo>
                    <a:lnTo>
                      <a:pt x="1619" y="3"/>
                    </a:lnTo>
                    <a:cubicBezTo>
                      <a:pt x="1588" y="1"/>
                      <a:pt x="1557" y="0"/>
                      <a:pt x="1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55;p32">
                <a:extLst>
                  <a:ext uri="{FF2B5EF4-FFF2-40B4-BE49-F238E27FC236}">
                    <a16:creationId xmlns:a16="http://schemas.microsoft.com/office/drawing/2014/main" id="{11834B10-3BED-C2C3-24A3-FDE7FAFF7F0A}"/>
                  </a:ext>
                </a:extLst>
              </p:cNvPr>
              <p:cNvSpPr/>
              <p:nvPr/>
            </p:nvSpPr>
            <p:spPr>
              <a:xfrm>
                <a:off x="1992350" y="4065950"/>
                <a:ext cx="121700" cy="57725"/>
              </a:xfrm>
              <a:custGeom>
                <a:avLst/>
                <a:gdLst/>
                <a:ahLst/>
                <a:cxnLst/>
                <a:rect l="l" t="t" r="r" b="b"/>
                <a:pathLst>
                  <a:path w="4868" h="2309" extrusionOk="0">
                    <a:moveTo>
                      <a:pt x="1525" y="0"/>
                    </a:moveTo>
                    <a:cubicBezTo>
                      <a:pt x="15" y="0"/>
                      <a:pt x="0" y="2309"/>
                      <a:pt x="1481" y="2309"/>
                    </a:cubicBezTo>
                    <a:cubicBezTo>
                      <a:pt x="1525" y="2309"/>
                      <a:pt x="1571" y="2307"/>
                      <a:pt x="1618" y="2303"/>
                    </a:cubicBezTo>
                    <a:lnTo>
                      <a:pt x="3718" y="2303"/>
                    </a:lnTo>
                    <a:cubicBezTo>
                      <a:pt x="4318" y="2303"/>
                      <a:pt x="4868" y="1803"/>
                      <a:pt x="4868" y="1153"/>
                    </a:cubicBezTo>
                    <a:cubicBezTo>
                      <a:pt x="4868" y="503"/>
                      <a:pt x="4318" y="3"/>
                      <a:pt x="3718" y="3"/>
                    </a:cubicBezTo>
                    <a:lnTo>
                      <a:pt x="1618" y="3"/>
                    </a:lnTo>
                    <a:cubicBezTo>
                      <a:pt x="1587" y="1"/>
                      <a:pt x="1556" y="0"/>
                      <a:pt x="1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56;p32">
                <a:extLst>
                  <a:ext uri="{FF2B5EF4-FFF2-40B4-BE49-F238E27FC236}">
                    <a16:creationId xmlns:a16="http://schemas.microsoft.com/office/drawing/2014/main" id="{DFED069D-DFDA-E8AB-C922-0486923451B2}"/>
                  </a:ext>
                </a:extLst>
              </p:cNvPr>
              <p:cNvSpPr/>
              <p:nvPr/>
            </p:nvSpPr>
            <p:spPr>
              <a:xfrm>
                <a:off x="470575" y="3174300"/>
                <a:ext cx="48775" cy="90725"/>
              </a:xfrm>
              <a:custGeom>
                <a:avLst/>
                <a:gdLst/>
                <a:ahLst/>
                <a:cxnLst/>
                <a:rect l="l" t="t" r="r" b="b"/>
                <a:pathLst>
                  <a:path w="1951" h="3629" extrusionOk="0">
                    <a:moveTo>
                      <a:pt x="975" y="0"/>
                    </a:moveTo>
                    <a:cubicBezTo>
                      <a:pt x="488" y="0"/>
                      <a:pt x="0" y="325"/>
                      <a:pt x="0" y="975"/>
                    </a:cubicBezTo>
                    <a:lnTo>
                      <a:pt x="0" y="2675"/>
                    </a:lnTo>
                    <a:cubicBezTo>
                      <a:pt x="0" y="3197"/>
                      <a:pt x="406" y="3628"/>
                      <a:pt x="917" y="3628"/>
                    </a:cubicBezTo>
                    <a:cubicBezTo>
                      <a:pt x="944" y="3628"/>
                      <a:pt x="972" y="3627"/>
                      <a:pt x="1000" y="3625"/>
                    </a:cubicBezTo>
                    <a:cubicBezTo>
                      <a:pt x="1550" y="3625"/>
                      <a:pt x="1950" y="3225"/>
                      <a:pt x="1950" y="2675"/>
                    </a:cubicBezTo>
                    <a:lnTo>
                      <a:pt x="1950" y="975"/>
                    </a:lnTo>
                    <a:cubicBezTo>
                      <a:pt x="1950" y="325"/>
                      <a:pt x="1463" y="0"/>
                      <a:pt x="9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57;p32">
                <a:extLst>
                  <a:ext uri="{FF2B5EF4-FFF2-40B4-BE49-F238E27FC236}">
                    <a16:creationId xmlns:a16="http://schemas.microsoft.com/office/drawing/2014/main" id="{7D47B9DC-37D6-B066-2182-F5C088A007DA}"/>
                  </a:ext>
                </a:extLst>
              </p:cNvPr>
              <p:cNvSpPr/>
              <p:nvPr/>
            </p:nvSpPr>
            <p:spPr>
              <a:xfrm>
                <a:off x="470625" y="3298550"/>
                <a:ext cx="49975" cy="90725"/>
              </a:xfrm>
              <a:custGeom>
                <a:avLst/>
                <a:gdLst/>
                <a:ahLst/>
                <a:cxnLst/>
                <a:rect l="l" t="t" r="r" b="b"/>
                <a:pathLst>
                  <a:path w="1999" h="3629" extrusionOk="0">
                    <a:moveTo>
                      <a:pt x="915" y="1"/>
                    </a:moveTo>
                    <a:cubicBezTo>
                      <a:pt x="404" y="1"/>
                      <a:pt x="1" y="432"/>
                      <a:pt x="48" y="954"/>
                    </a:cubicBezTo>
                    <a:lnTo>
                      <a:pt x="48" y="2654"/>
                    </a:lnTo>
                    <a:cubicBezTo>
                      <a:pt x="48" y="3304"/>
                      <a:pt x="536" y="3629"/>
                      <a:pt x="1023" y="3629"/>
                    </a:cubicBezTo>
                    <a:cubicBezTo>
                      <a:pt x="1511" y="3629"/>
                      <a:pt x="1998" y="3304"/>
                      <a:pt x="1998" y="2654"/>
                    </a:cubicBezTo>
                    <a:lnTo>
                      <a:pt x="1998" y="954"/>
                    </a:lnTo>
                    <a:cubicBezTo>
                      <a:pt x="1998" y="404"/>
                      <a:pt x="1548" y="4"/>
                      <a:pt x="998" y="4"/>
                    </a:cubicBezTo>
                    <a:cubicBezTo>
                      <a:pt x="970" y="2"/>
                      <a:pt x="942" y="1"/>
                      <a:pt x="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58;p32">
                <a:extLst>
                  <a:ext uri="{FF2B5EF4-FFF2-40B4-BE49-F238E27FC236}">
                    <a16:creationId xmlns:a16="http://schemas.microsoft.com/office/drawing/2014/main" id="{AAC398A6-DA45-7B32-793E-6B2F28ABFBB6}"/>
                  </a:ext>
                </a:extLst>
              </p:cNvPr>
              <p:cNvSpPr/>
              <p:nvPr/>
            </p:nvSpPr>
            <p:spPr>
              <a:xfrm>
                <a:off x="504325" y="3258650"/>
                <a:ext cx="107500" cy="48775"/>
              </a:xfrm>
              <a:custGeom>
                <a:avLst/>
                <a:gdLst/>
                <a:ahLst/>
                <a:cxnLst/>
                <a:rect l="l" t="t" r="r" b="b"/>
                <a:pathLst>
                  <a:path w="4300" h="1951" extrusionOk="0">
                    <a:moveTo>
                      <a:pt x="1250" y="1"/>
                    </a:moveTo>
                    <a:cubicBezTo>
                      <a:pt x="0" y="1"/>
                      <a:pt x="0" y="1950"/>
                      <a:pt x="1250" y="1950"/>
                    </a:cubicBezTo>
                    <a:lnTo>
                      <a:pt x="3000" y="1950"/>
                    </a:lnTo>
                    <a:cubicBezTo>
                      <a:pt x="4299" y="1950"/>
                      <a:pt x="4299" y="1"/>
                      <a:pt x="3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59;p32">
                <a:extLst>
                  <a:ext uri="{FF2B5EF4-FFF2-40B4-BE49-F238E27FC236}">
                    <a16:creationId xmlns:a16="http://schemas.microsoft.com/office/drawing/2014/main" id="{9B5309B4-80B9-B010-71CE-75434A5EF4D1}"/>
                  </a:ext>
                </a:extLst>
              </p:cNvPr>
              <p:cNvSpPr/>
              <p:nvPr/>
            </p:nvSpPr>
            <p:spPr>
              <a:xfrm>
                <a:off x="379350" y="3258550"/>
                <a:ext cx="100000" cy="48875"/>
              </a:xfrm>
              <a:custGeom>
                <a:avLst/>
                <a:gdLst/>
                <a:ahLst/>
                <a:cxnLst/>
                <a:rect l="l" t="t" r="r" b="b"/>
                <a:pathLst>
                  <a:path w="4000" h="1955" extrusionOk="0">
                    <a:moveTo>
                      <a:pt x="3126" y="1"/>
                    </a:moveTo>
                    <a:cubicBezTo>
                      <a:pt x="3100" y="1"/>
                      <a:pt x="3075" y="2"/>
                      <a:pt x="3049" y="5"/>
                    </a:cubicBezTo>
                    <a:lnTo>
                      <a:pt x="1300" y="5"/>
                    </a:lnTo>
                    <a:cubicBezTo>
                      <a:pt x="0" y="5"/>
                      <a:pt x="0" y="1954"/>
                      <a:pt x="1300" y="1954"/>
                    </a:cubicBezTo>
                    <a:lnTo>
                      <a:pt x="3049" y="1954"/>
                    </a:lnTo>
                    <a:cubicBezTo>
                      <a:pt x="3549" y="1954"/>
                      <a:pt x="3999" y="1454"/>
                      <a:pt x="3999" y="955"/>
                    </a:cubicBezTo>
                    <a:cubicBezTo>
                      <a:pt x="3999" y="433"/>
                      <a:pt x="3594" y="1"/>
                      <a:pt x="31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60;p32">
                <a:extLst>
                  <a:ext uri="{FF2B5EF4-FFF2-40B4-BE49-F238E27FC236}">
                    <a16:creationId xmlns:a16="http://schemas.microsoft.com/office/drawing/2014/main" id="{EB20A95D-C9EA-C891-0034-0D3E62B918BC}"/>
                  </a:ext>
                </a:extLst>
              </p:cNvPr>
              <p:cNvSpPr/>
              <p:nvPr/>
            </p:nvSpPr>
            <p:spPr>
              <a:xfrm>
                <a:off x="2054372" y="2669246"/>
                <a:ext cx="48775" cy="91875"/>
              </a:xfrm>
              <a:custGeom>
                <a:avLst/>
                <a:gdLst/>
                <a:ahLst/>
                <a:cxnLst/>
                <a:rect l="l" t="t" r="r" b="b"/>
                <a:pathLst>
                  <a:path w="1951" h="3675" extrusionOk="0">
                    <a:moveTo>
                      <a:pt x="975" y="1"/>
                    </a:moveTo>
                    <a:cubicBezTo>
                      <a:pt x="488" y="1"/>
                      <a:pt x="0" y="326"/>
                      <a:pt x="0" y="975"/>
                    </a:cubicBezTo>
                    <a:lnTo>
                      <a:pt x="0" y="2675"/>
                    </a:lnTo>
                    <a:cubicBezTo>
                      <a:pt x="0" y="3225"/>
                      <a:pt x="400" y="3675"/>
                      <a:pt x="950" y="3675"/>
                    </a:cubicBezTo>
                    <a:cubicBezTo>
                      <a:pt x="1500" y="3675"/>
                      <a:pt x="1950" y="3225"/>
                      <a:pt x="1950" y="2675"/>
                    </a:cubicBezTo>
                    <a:lnTo>
                      <a:pt x="1950" y="975"/>
                    </a:lnTo>
                    <a:cubicBezTo>
                      <a:pt x="1950" y="326"/>
                      <a:pt x="1463" y="1"/>
                      <a:pt x="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61;p32">
                <a:extLst>
                  <a:ext uri="{FF2B5EF4-FFF2-40B4-BE49-F238E27FC236}">
                    <a16:creationId xmlns:a16="http://schemas.microsoft.com/office/drawing/2014/main" id="{AC6683F9-3638-1BCC-553A-0F28BBAC014D}"/>
                  </a:ext>
                </a:extLst>
              </p:cNvPr>
              <p:cNvSpPr/>
              <p:nvPr/>
            </p:nvSpPr>
            <p:spPr>
              <a:xfrm>
                <a:off x="2054372" y="2793596"/>
                <a:ext cx="48775" cy="91900"/>
              </a:xfrm>
              <a:custGeom>
                <a:avLst/>
                <a:gdLst/>
                <a:ahLst/>
                <a:cxnLst/>
                <a:rect l="l" t="t" r="r" b="b"/>
                <a:pathLst>
                  <a:path w="1951" h="3676" extrusionOk="0">
                    <a:moveTo>
                      <a:pt x="950" y="1"/>
                    </a:moveTo>
                    <a:cubicBezTo>
                      <a:pt x="400" y="1"/>
                      <a:pt x="0" y="401"/>
                      <a:pt x="0" y="951"/>
                    </a:cubicBezTo>
                    <a:lnTo>
                      <a:pt x="0" y="2700"/>
                    </a:lnTo>
                    <a:cubicBezTo>
                      <a:pt x="0" y="3350"/>
                      <a:pt x="488" y="3675"/>
                      <a:pt x="975" y="3675"/>
                    </a:cubicBezTo>
                    <a:cubicBezTo>
                      <a:pt x="1463" y="3675"/>
                      <a:pt x="1950" y="3350"/>
                      <a:pt x="1950" y="2700"/>
                    </a:cubicBezTo>
                    <a:lnTo>
                      <a:pt x="1950" y="951"/>
                    </a:lnTo>
                    <a:cubicBezTo>
                      <a:pt x="1950" y="401"/>
                      <a:pt x="1500" y="1"/>
                      <a:pt x="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62;p32">
                <a:extLst>
                  <a:ext uri="{FF2B5EF4-FFF2-40B4-BE49-F238E27FC236}">
                    <a16:creationId xmlns:a16="http://schemas.microsoft.com/office/drawing/2014/main" id="{FED0A105-E10C-764E-1B35-6CFABEAEAE37}"/>
                  </a:ext>
                </a:extLst>
              </p:cNvPr>
              <p:cNvSpPr/>
              <p:nvPr/>
            </p:nvSpPr>
            <p:spPr>
              <a:xfrm>
                <a:off x="2086872" y="2752346"/>
                <a:ext cx="107500" cy="48775"/>
              </a:xfrm>
              <a:custGeom>
                <a:avLst/>
                <a:gdLst/>
                <a:ahLst/>
                <a:cxnLst/>
                <a:rect l="l" t="t" r="r" b="b"/>
                <a:pathLst>
                  <a:path w="4300" h="1951" extrusionOk="0">
                    <a:moveTo>
                      <a:pt x="1300" y="1"/>
                    </a:moveTo>
                    <a:cubicBezTo>
                      <a:pt x="0" y="1"/>
                      <a:pt x="0" y="1951"/>
                      <a:pt x="1300" y="1951"/>
                    </a:cubicBezTo>
                    <a:lnTo>
                      <a:pt x="3000" y="1951"/>
                    </a:lnTo>
                    <a:cubicBezTo>
                      <a:pt x="4299" y="1951"/>
                      <a:pt x="4299" y="1"/>
                      <a:pt x="30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63;p32">
                <a:extLst>
                  <a:ext uri="{FF2B5EF4-FFF2-40B4-BE49-F238E27FC236}">
                    <a16:creationId xmlns:a16="http://schemas.microsoft.com/office/drawing/2014/main" id="{11332FFC-CB2E-792C-FFC1-96E157D82149}"/>
                  </a:ext>
                </a:extLst>
              </p:cNvPr>
              <p:cNvSpPr/>
              <p:nvPr/>
            </p:nvSpPr>
            <p:spPr>
              <a:xfrm>
                <a:off x="1961897" y="2752346"/>
                <a:ext cx="100000" cy="48775"/>
              </a:xfrm>
              <a:custGeom>
                <a:avLst/>
                <a:gdLst/>
                <a:ahLst/>
                <a:cxnLst/>
                <a:rect l="l" t="t" r="r" b="b"/>
                <a:pathLst>
                  <a:path w="4000" h="1951" extrusionOk="0">
                    <a:moveTo>
                      <a:pt x="1300" y="1"/>
                    </a:moveTo>
                    <a:cubicBezTo>
                      <a:pt x="0" y="1"/>
                      <a:pt x="0" y="1951"/>
                      <a:pt x="1300" y="1951"/>
                    </a:cubicBezTo>
                    <a:lnTo>
                      <a:pt x="3050" y="1951"/>
                    </a:lnTo>
                    <a:cubicBezTo>
                      <a:pt x="3549" y="1951"/>
                      <a:pt x="3999" y="1501"/>
                      <a:pt x="3999" y="1001"/>
                    </a:cubicBezTo>
                    <a:cubicBezTo>
                      <a:pt x="3999" y="451"/>
                      <a:pt x="3549" y="1"/>
                      <a:pt x="3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64;p32">
                <a:extLst>
                  <a:ext uri="{FF2B5EF4-FFF2-40B4-BE49-F238E27FC236}">
                    <a16:creationId xmlns:a16="http://schemas.microsoft.com/office/drawing/2014/main" id="{E2E50C47-65D5-7334-84A3-8FFEAC83B712}"/>
                  </a:ext>
                </a:extLst>
              </p:cNvPr>
              <p:cNvSpPr/>
              <p:nvPr/>
            </p:nvSpPr>
            <p:spPr>
              <a:xfrm>
                <a:off x="1229200" y="3042450"/>
                <a:ext cx="138750" cy="140000"/>
              </a:xfrm>
              <a:custGeom>
                <a:avLst/>
                <a:gdLst/>
                <a:ahLst/>
                <a:cxnLst/>
                <a:rect l="l" t="t" r="r" b="b"/>
                <a:pathLst>
                  <a:path w="5550" h="5600" extrusionOk="0">
                    <a:moveTo>
                      <a:pt x="2800" y="0"/>
                    </a:moveTo>
                    <a:cubicBezTo>
                      <a:pt x="1250" y="0"/>
                      <a:pt x="0" y="1250"/>
                      <a:pt x="0" y="2800"/>
                    </a:cubicBezTo>
                    <a:cubicBezTo>
                      <a:pt x="0" y="4349"/>
                      <a:pt x="1250" y="5599"/>
                      <a:pt x="2800" y="5599"/>
                    </a:cubicBezTo>
                    <a:cubicBezTo>
                      <a:pt x="4299" y="5599"/>
                      <a:pt x="5549" y="4349"/>
                      <a:pt x="5549" y="2800"/>
                    </a:cubicBezTo>
                    <a:cubicBezTo>
                      <a:pt x="5549" y="1250"/>
                      <a:pt x="4299" y="0"/>
                      <a:pt x="2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65;p32">
                <a:extLst>
                  <a:ext uri="{FF2B5EF4-FFF2-40B4-BE49-F238E27FC236}">
                    <a16:creationId xmlns:a16="http://schemas.microsoft.com/office/drawing/2014/main" id="{9422E64E-E9EA-2707-AB1B-E721CABBE953}"/>
                  </a:ext>
                </a:extLst>
              </p:cNvPr>
              <p:cNvSpPr/>
              <p:nvPr/>
            </p:nvSpPr>
            <p:spPr>
              <a:xfrm>
                <a:off x="740808" y="2698621"/>
                <a:ext cx="125000" cy="107100"/>
              </a:xfrm>
              <a:custGeom>
                <a:avLst/>
                <a:gdLst/>
                <a:ahLst/>
                <a:cxnLst/>
                <a:rect l="l" t="t" r="r" b="b"/>
                <a:pathLst>
                  <a:path w="5000" h="4284" extrusionOk="0">
                    <a:moveTo>
                      <a:pt x="2850" y="0"/>
                    </a:moveTo>
                    <a:cubicBezTo>
                      <a:pt x="950" y="0"/>
                      <a:pt x="0" y="2300"/>
                      <a:pt x="1350" y="3650"/>
                    </a:cubicBezTo>
                    <a:cubicBezTo>
                      <a:pt x="1788" y="4088"/>
                      <a:pt x="2325" y="4283"/>
                      <a:pt x="2852" y="4283"/>
                    </a:cubicBezTo>
                    <a:cubicBezTo>
                      <a:pt x="3949" y="4283"/>
                      <a:pt x="4999" y="3433"/>
                      <a:pt x="4999" y="2150"/>
                    </a:cubicBezTo>
                    <a:cubicBezTo>
                      <a:pt x="4999" y="950"/>
                      <a:pt x="4049" y="0"/>
                      <a:pt x="28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166;p32">
                <a:extLst>
                  <a:ext uri="{FF2B5EF4-FFF2-40B4-BE49-F238E27FC236}">
                    <a16:creationId xmlns:a16="http://schemas.microsoft.com/office/drawing/2014/main" id="{C7E3BAF7-84D8-D073-09C7-31414CCFBCF8}"/>
                  </a:ext>
                </a:extLst>
              </p:cNvPr>
              <p:cNvSpPr/>
              <p:nvPr/>
            </p:nvSpPr>
            <p:spPr>
              <a:xfrm>
                <a:off x="1994050" y="3638675"/>
                <a:ext cx="196575" cy="167750"/>
              </a:xfrm>
              <a:custGeom>
                <a:avLst/>
                <a:gdLst/>
                <a:ahLst/>
                <a:cxnLst/>
                <a:rect l="l" t="t" r="r" b="b"/>
                <a:pathLst>
                  <a:path w="7863" h="6710" extrusionOk="0">
                    <a:moveTo>
                      <a:pt x="3839" y="1"/>
                    </a:moveTo>
                    <a:cubicBezTo>
                      <a:pt x="3386" y="1"/>
                      <a:pt x="2917" y="93"/>
                      <a:pt x="2450" y="297"/>
                    </a:cubicBezTo>
                    <a:cubicBezTo>
                      <a:pt x="801" y="1047"/>
                      <a:pt x="1" y="3046"/>
                      <a:pt x="801" y="4746"/>
                    </a:cubicBezTo>
                    <a:cubicBezTo>
                      <a:pt x="1384" y="6059"/>
                      <a:pt x="2606" y="6710"/>
                      <a:pt x="3829" y="6710"/>
                    </a:cubicBezTo>
                    <a:cubicBezTo>
                      <a:pt x="5119" y="6710"/>
                      <a:pt x="6410" y="5984"/>
                      <a:pt x="6949" y="4546"/>
                    </a:cubicBezTo>
                    <a:cubicBezTo>
                      <a:pt x="7863" y="2222"/>
                      <a:pt x="6053" y="1"/>
                      <a:pt x="383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167;p32">
                <a:extLst>
                  <a:ext uri="{FF2B5EF4-FFF2-40B4-BE49-F238E27FC236}">
                    <a16:creationId xmlns:a16="http://schemas.microsoft.com/office/drawing/2014/main" id="{B1045074-93DC-2D48-358E-E14CF653E4E0}"/>
                  </a:ext>
                </a:extLst>
              </p:cNvPr>
              <p:cNvSpPr/>
              <p:nvPr/>
            </p:nvSpPr>
            <p:spPr>
              <a:xfrm>
                <a:off x="2041550" y="3679475"/>
                <a:ext cx="100125" cy="85850"/>
              </a:xfrm>
              <a:custGeom>
                <a:avLst/>
                <a:gdLst/>
                <a:ahLst/>
                <a:cxnLst/>
                <a:rect l="l" t="t" r="r" b="b"/>
                <a:pathLst>
                  <a:path w="4005" h="3434" extrusionOk="0">
                    <a:moveTo>
                      <a:pt x="1973" y="1"/>
                    </a:moveTo>
                    <a:cubicBezTo>
                      <a:pt x="1738" y="1"/>
                      <a:pt x="1493" y="52"/>
                      <a:pt x="1250" y="165"/>
                    </a:cubicBezTo>
                    <a:cubicBezTo>
                      <a:pt x="350" y="565"/>
                      <a:pt x="0" y="1564"/>
                      <a:pt x="400" y="2414"/>
                    </a:cubicBezTo>
                    <a:cubicBezTo>
                      <a:pt x="692" y="3096"/>
                      <a:pt x="1316" y="3434"/>
                      <a:pt x="1943" y="3434"/>
                    </a:cubicBezTo>
                    <a:cubicBezTo>
                      <a:pt x="2604" y="3434"/>
                      <a:pt x="3268" y="3058"/>
                      <a:pt x="3550" y="2314"/>
                    </a:cubicBezTo>
                    <a:cubicBezTo>
                      <a:pt x="4004" y="1158"/>
                      <a:pt x="3093" y="1"/>
                      <a:pt x="1973"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168;p32">
                <a:extLst>
                  <a:ext uri="{FF2B5EF4-FFF2-40B4-BE49-F238E27FC236}">
                    <a16:creationId xmlns:a16="http://schemas.microsoft.com/office/drawing/2014/main" id="{1D11657D-31F6-E6E6-99BC-E2D5B9CC6BEB}"/>
                  </a:ext>
                </a:extLst>
              </p:cNvPr>
              <p:cNvSpPr/>
              <p:nvPr/>
            </p:nvSpPr>
            <p:spPr>
              <a:xfrm>
                <a:off x="1897825" y="3352925"/>
                <a:ext cx="88750" cy="90000"/>
              </a:xfrm>
              <a:custGeom>
                <a:avLst/>
                <a:gdLst/>
                <a:ahLst/>
                <a:cxnLst/>
                <a:rect l="l" t="t" r="r" b="b"/>
                <a:pathLst>
                  <a:path w="3550" h="3600" extrusionOk="0">
                    <a:moveTo>
                      <a:pt x="2085" y="1"/>
                    </a:moveTo>
                    <a:cubicBezTo>
                      <a:pt x="1972" y="1"/>
                      <a:pt x="1857" y="25"/>
                      <a:pt x="1750" y="79"/>
                    </a:cubicBezTo>
                    <a:lnTo>
                      <a:pt x="600" y="579"/>
                    </a:lnTo>
                    <a:cubicBezTo>
                      <a:pt x="200" y="779"/>
                      <a:pt x="0" y="1229"/>
                      <a:pt x="200" y="1679"/>
                    </a:cubicBezTo>
                    <a:lnTo>
                      <a:pt x="800" y="2978"/>
                    </a:lnTo>
                    <a:cubicBezTo>
                      <a:pt x="950" y="3278"/>
                      <a:pt x="1150" y="3478"/>
                      <a:pt x="1450" y="3528"/>
                    </a:cubicBezTo>
                    <a:lnTo>
                      <a:pt x="2200" y="3578"/>
                    </a:lnTo>
                    <a:cubicBezTo>
                      <a:pt x="2244" y="3593"/>
                      <a:pt x="2288" y="3599"/>
                      <a:pt x="2332" y="3599"/>
                    </a:cubicBezTo>
                    <a:cubicBezTo>
                      <a:pt x="2438" y="3599"/>
                      <a:pt x="2544" y="3564"/>
                      <a:pt x="2650" y="3528"/>
                    </a:cubicBezTo>
                    <a:cubicBezTo>
                      <a:pt x="2750" y="3478"/>
                      <a:pt x="2900" y="3378"/>
                      <a:pt x="3000" y="3228"/>
                    </a:cubicBezTo>
                    <a:lnTo>
                      <a:pt x="3400" y="2629"/>
                    </a:lnTo>
                    <a:cubicBezTo>
                      <a:pt x="3550" y="2379"/>
                      <a:pt x="3550" y="2079"/>
                      <a:pt x="3450" y="1829"/>
                    </a:cubicBezTo>
                    <a:lnTo>
                      <a:pt x="2850" y="479"/>
                    </a:lnTo>
                    <a:cubicBezTo>
                      <a:pt x="2704" y="186"/>
                      <a:pt x="2396" y="1"/>
                      <a:pt x="20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169;p32">
                <a:extLst>
                  <a:ext uri="{FF2B5EF4-FFF2-40B4-BE49-F238E27FC236}">
                    <a16:creationId xmlns:a16="http://schemas.microsoft.com/office/drawing/2014/main" id="{487138D5-5509-04D0-40D2-0E88B74B7193}"/>
                  </a:ext>
                </a:extLst>
              </p:cNvPr>
              <p:cNvSpPr/>
              <p:nvPr/>
            </p:nvSpPr>
            <p:spPr>
              <a:xfrm>
                <a:off x="1959050" y="3480875"/>
                <a:ext cx="88775" cy="89925"/>
              </a:xfrm>
              <a:custGeom>
                <a:avLst/>
                <a:gdLst/>
                <a:ahLst/>
                <a:cxnLst/>
                <a:rect l="l" t="t" r="r" b="b"/>
                <a:pathLst>
                  <a:path w="3551" h="3597" extrusionOk="0">
                    <a:moveTo>
                      <a:pt x="1268" y="1"/>
                    </a:moveTo>
                    <a:cubicBezTo>
                      <a:pt x="976" y="1"/>
                      <a:pt x="731" y="142"/>
                      <a:pt x="601" y="360"/>
                    </a:cubicBezTo>
                    <a:lnTo>
                      <a:pt x="201" y="960"/>
                    </a:lnTo>
                    <a:cubicBezTo>
                      <a:pt x="1" y="1210"/>
                      <a:pt x="1" y="1510"/>
                      <a:pt x="101" y="1810"/>
                    </a:cubicBezTo>
                    <a:lnTo>
                      <a:pt x="751" y="3110"/>
                    </a:lnTo>
                    <a:cubicBezTo>
                      <a:pt x="857" y="3428"/>
                      <a:pt x="1139" y="3596"/>
                      <a:pt x="1454" y="3596"/>
                    </a:cubicBezTo>
                    <a:cubicBezTo>
                      <a:pt x="1584" y="3596"/>
                      <a:pt x="1719" y="3568"/>
                      <a:pt x="1851" y="3509"/>
                    </a:cubicBezTo>
                    <a:lnTo>
                      <a:pt x="2950" y="3010"/>
                    </a:lnTo>
                    <a:cubicBezTo>
                      <a:pt x="3350" y="2860"/>
                      <a:pt x="3550" y="2360"/>
                      <a:pt x="3350" y="1910"/>
                    </a:cubicBezTo>
                    <a:lnTo>
                      <a:pt x="2750" y="610"/>
                    </a:lnTo>
                    <a:cubicBezTo>
                      <a:pt x="2650" y="310"/>
                      <a:pt x="2401" y="110"/>
                      <a:pt x="2101" y="110"/>
                    </a:cubicBezTo>
                    <a:lnTo>
                      <a:pt x="1401" y="10"/>
                    </a:lnTo>
                    <a:cubicBezTo>
                      <a:pt x="1356" y="4"/>
                      <a:pt x="1311" y="1"/>
                      <a:pt x="1268" y="1"/>
                    </a:cubicBezTo>
                    <a:close/>
                  </a:path>
                </a:pathLst>
              </a:custGeom>
              <a:solidFill>
                <a:srgbClr val="945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170;p32">
                <a:extLst>
                  <a:ext uri="{FF2B5EF4-FFF2-40B4-BE49-F238E27FC236}">
                    <a16:creationId xmlns:a16="http://schemas.microsoft.com/office/drawing/2014/main" id="{DCACC682-16BA-D558-BB3A-8659EC4A9554}"/>
                  </a:ext>
                </a:extLst>
              </p:cNvPr>
              <p:cNvSpPr/>
              <p:nvPr/>
            </p:nvSpPr>
            <p:spPr>
              <a:xfrm>
                <a:off x="1990300" y="3390450"/>
                <a:ext cx="95025" cy="84825"/>
              </a:xfrm>
              <a:custGeom>
                <a:avLst/>
                <a:gdLst/>
                <a:ahLst/>
                <a:cxnLst/>
                <a:rect l="l" t="t" r="r" b="b"/>
                <a:pathLst>
                  <a:path w="3801" h="3393" extrusionOk="0">
                    <a:moveTo>
                      <a:pt x="2309" y="0"/>
                    </a:moveTo>
                    <a:cubicBezTo>
                      <a:pt x="2190" y="0"/>
                      <a:pt x="2069" y="25"/>
                      <a:pt x="1950" y="78"/>
                    </a:cubicBezTo>
                    <a:lnTo>
                      <a:pt x="651" y="728"/>
                    </a:lnTo>
                    <a:cubicBezTo>
                      <a:pt x="401" y="828"/>
                      <a:pt x="201" y="1028"/>
                      <a:pt x="151" y="1328"/>
                    </a:cubicBezTo>
                    <a:lnTo>
                      <a:pt x="51" y="2027"/>
                    </a:lnTo>
                    <a:cubicBezTo>
                      <a:pt x="1" y="2377"/>
                      <a:pt x="151" y="2677"/>
                      <a:pt x="401" y="2827"/>
                    </a:cubicBezTo>
                    <a:lnTo>
                      <a:pt x="1051" y="3227"/>
                    </a:lnTo>
                    <a:cubicBezTo>
                      <a:pt x="1197" y="3344"/>
                      <a:pt x="1361" y="3393"/>
                      <a:pt x="1521" y="3393"/>
                    </a:cubicBezTo>
                    <a:cubicBezTo>
                      <a:pt x="1635" y="3393"/>
                      <a:pt x="1747" y="3369"/>
                      <a:pt x="1850" y="3327"/>
                    </a:cubicBezTo>
                    <a:lnTo>
                      <a:pt x="3200" y="2727"/>
                    </a:lnTo>
                    <a:cubicBezTo>
                      <a:pt x="3600" y="2527"/>
                      <a:pt x="3800" y="2027"/>
                      <a:pt x="3600" y="1627"/>
                    </a:cubicBezTo>
                    <a:lnTo>
                      <a:pt x="3100" y="528"/>
                    </a:lnTo>
                    <a:cubicBezTo>
                      <a:pt x="2953" y="196"/>
                      <a:pt x="2642" y="0"/>
                      <a:pt x="2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171;p32">
                <a:extLst>
                  <a:ext uri="{FF2B5EF4-FFF2-40B4-BE49-F238E27FC236}">
                    <a16:creationId xmlns:a16="http://schemas.microsoft.com/office/drawing/2014/main" id="{BDCB935B-8D75-24D5-F880-085DFFBA0316}"/>
                  </a:ext>
                </a:extLst>
              </p:cNvPr>
              <p:cNvSpPr/>
              <p:nvPr/>
            </p:nvSpPr>
            <p:spPr>
              <a:xfrm>
                <a:off x="1860325" y="3448850"/>
                <a:ext cx="95000" cy="85475"/>
              </a:xfrm>
              <a:custGeom>
                <a:avLst/>
                <a:gdLst/>
                <a:ahLst/>
                <a:cxnLst/>
                <a:rect l="l" t="t" r="r" b="b"/>
                <a:pathLst>
                  <a:path w="3800" h="3419" extrusionOk="0">
                    <a:moveTo>
                      <a:pt x="2283" y="1"/>
                    </a:moveTo>
                    <a:cubicBezTo>
                      <a:pt x="2168" y="1"/>
                      <a:pt x="2055" y="28"/>
                      <a:pt x="1950" y="91"/>
                    </a:cubicBezTo>
                    <a:lnTo>
                      <a:pt x="601" y="691"/>
                    </a:lnTo>
                    <a:cubicBezTo>
                      <a:pt x="201" y="891"/>
                      <a:pt x="1" y="1391"/>
                      <a:pt x="201" y="1791"/>
                    </a:cubicBezTo>
                    <a:lnTo>
                      <a:pt x="701" y="2891"/>
                    </a:lnTo>
                    <a:cubicBezTo>
                      <a:pt x="848" y="3222"/>
                      <a:pt x="1158" y="3418"/>
                      <a:pt x="1471" y="3418"/>
                    </a:cubicBezTo>
                    <a:cubicBezTo>
                      <a:pt x="1583" y="3418"/>
                      <a:pt x="1695" y="3393"/>
                      <a:pt x="1800" y="3341"/>
                    </a:cubicBezTo>
                    <a:lnTo>
                      <a:pt x="3150" y="2741"/>
                    </a:lnTo>
                    <a:cubicBezTo>
                      <a:pt x="3400" y="2641"/>
                      <a:pt x="3550" y="2391"/>
                      <a:pt x="3600" y="2091"/>
                    </a:cubicBezTo>
                    <a:lnTo>
                      <a:pt x="3750" y="1341"/>
                    </a:lnTo>
                    <a:cubicBezTo>
                      <a:pt x="3800" y="1041"/>
                      <a:pt x="3650" y="741"/>
                      <a:pt x="3400" y="541"/>
                    </a:cubicBezTo>
                    <a:lnTo>
                      <a:pt x="2750" y="141"/>
                    </a:lnTo>
                    <a:cubicBezTo>
                      <a:pt x="2605" y="54"/>
                      <a:pt x="2443" y="1"/>
                      <a:pt x="22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172;p32">
                <a:extLst>
                  <a:ext uri="{FF2B5EF4-FFF2-40B4-BE49-F238E27FC236}">
                    <a16:creationId xmlns:a16="http://schemas.microsoft.com/office/drawing/2014/main" id="{35E541D8-2CA5-432F-1CCB-808284483009}"/>
                  </a:ext>
                </a:extLst>
              </p:cNvPr>
              <p:cNvSpPr/>
              <p:nvPr/>
            </p:nvSpPr>
            <p:spPr>
              <a:xfrm>
                <a:off x="622500" y="3936200"/>
                <a:ext cx="91800" cy="75225"/>
              </a:xfrm>
              <a:custGeom>
                <a:avLst/>
                <a:gdLst/>
                <a:ahLst/>
                <a:cxnLst/>
                <a:rect l="l" t="t" r="r" b="b"/>
                <a:pathLst>
                  <a:path w="3672" h="3009" extrusionOk="0">
                    <a:moveTo>
                      <a:pt x="1846" y="0"/>
                    </a:moveTo>
                    <a:cubicBezTo>
                      <a:pt x="816" y="0"/>
                      <a:pt x="1" y="1072"/>
                      <a:pt x="472" y="2144"/>
                    </a:cubicBezTo>
                    <a:cubicBezTo>
                      <a:pt x="732" y="2700"/>
                      <a:pt x="1294" y="3008"/>
                      <a:pt x="1873" y="3008"/>
                    </a:cubicBezTo>
                    <a:cubicBezTo>
                      <a:pt x="2074" y="3008"/>
                      <a:pt x="2278" y="2971"/>
                      <a:pt x="2472" y="2893"/>
                    </a:cubicBezTo>
                    <a:cubicBezTo>
                      <a:pt x="3672" y="2343"/>
                      <a:pt x="3622" y="594"/>
                      <a:pt x="2372" y="94"/>
                    </a:cubicBezTo>
                    <a:cubicBezTo>
                      <a:pt x="2194" y="30"/>
                      <a:pt x="2017" y="0"/>
                      <a:pt x="184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173;p32">
                <a:extLst>
                  <a:ext uri="{FF2B5EF4-FFF2-40B4-BE49-F238E27FC236}">
                    <a16:creationId xmlns:a16="http://schemas.microsoft.com/office/drawing/2014/main" id="{2EB8002E-2F6B-6455-A703-0A7AB9A12170}"/>
                  </a:ext>
                </a:extLst>
              </p:cNvPr>
              <p:cNvSpPr/>
              <p:nvPr/>
            </p:nvSpPr>
            <p:spPr>
              <a:xfrm>
                <a:off x="679275" y="4062375"/>
                <a:ext cx="91650" cy="73975"/>
              </a:xfrm>
              <a:custGeom>
                <a:avLst/>
                <a:gdLst/>
                <a:ahLst/>
                <a:cxnLst/>
                <a:rect l="l" t="t" r="r" b="b"/>
                <a:pathLst>
                  <a:path w="3666" h="2959" extrusionOk="0">
                    <a:moveTo>
                      <a:pt x="1872" y="0"/>
                    </a:moveTo>
                    <a:cubicBezTo>
                      <a:pt x="1660" y="0"/>
                      <a:pt x="1448" y="47"/>
                      <a:pt x="1251" y="146"/>
                    </a:cubicBezTo>
                    <a:cubicBezTo>
                      <a:pt x="1" y="646"/>
                      <a:pt x="51" y="2396"/>
                      <a:pt x="1301" y="2846"/>
                    </a:cubicBezTo>
                    <a:cubicBezTo>
                      <a:pt x="1494" y="2923"/>
                      <a:pt x="1687" y="2958"/>
                      <a:pt x="1871" y="2958"/>
                    </a:cubicBezTo>
                    <a:cubicBezTo>
                      <a:pt x="2880" y="2958"/>
                      <a:pt x="3665" y="1902"/>
                      <a:pt x="3200" y="846"/>
                    </a:cubicBezTo>
                    <a:cubicBezTo>
                      <a:pt x="2949" y="307"/>
                      <a:pt x="2413" y="0"/>
                      <a:pt x="187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174;p32">
                <a:extLst>
                  <a:ext uri="{FF2B5EF4-FFF2-40B4-BE49-F238E27FC236}">
                    <a16:creationId xmlns:a16="http://schemas.microsoft.com/office/drawing/2014/main" id="{3146D8DA-2280-27E5-C805-03A38CDB710D}"/>
                  </a:ext>
                </a:extLst>
              </p:cNvPr>
              <p:cNvSpPr/>
              <p:nvPr/>
            </p:nvSpPr>
            <p:spPr>
              <a:xfrm>
                <a:off x="714275" y="3971375"/>
                <a:ext cx="90550" cy="74500"/>
              </a:xfrm>
              <a:custGeom>
                <a:avLst/>
                <a:gdLst/>
                <a:ahLst/>
                <a:cxnLst/>
                <a:rect l="l" t="t" r="r" b="b"/>
                <a:pathLst>
                  <a:path w="3622" h="2980" extrusionOk="0">
                    <a:moveTo>
                      <a:pt x="1814" y="0"/>
                    </a:moveTo>
                    <a:cubicBezTo>
                      <a:pt x="1609" y="0"/>
                      <a:pt x="1399" y="44"/>
                      <a:pt x="1200" y="137"/>
                    </a:cubicBezTo>
                    <a:cubicBezTo>
                      <a:pt x="1" y="637"/>
                      <a:pt x="51" y="2386"/>
                      <a:pt x="1300" y="2886"/>
                    </a:cubicBezTo>
                    <a:cubicBezTo>
                      <a:pt x="1472" y="2950"/>
                      <a:pt x="1643" y="2980"/>
                      <a:pt x="1810" y="2980"/>
                    </a:cubicBezTo>
                    <a:cubicBezTo>
                      <a:pt x="2807" y="2980"/>
                      <a:pt x="3621" y="1915"/>
                      <a:pt x="3150" y="886"/>
                    </a:cubicBezTo>
                    <a:cubicBezTo>
                      <a:pt x="2930" y="335"/>
                      <a:pt x="2385" y="0"/>
                      <a:pt x="181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175;p32">
                <a:extLst>
                  <a:ext uri="{FF2B5EF4-FFF2-40B4-BE49-F238E27FC236}">
                    <a16:creationId xmlns:a16="http://schemas.microsoft.com/office/drawing/2014/main" id="{3BC186E9-1CE1-5E43-EBE8-686579BBD975}"/>
                  </a:ext>
                </a:extLst>
              </p:cNvPr>
              <p:cNvSpPr/>
              <p:nvPr/>
            </p:nvSpPr>
            <p:spPr>
              <a:xfrm>
                <a:off x="588050" y="4027600"/>
                <a:ext cx="91800" cy="74525"/>
              </a:xfrm>
              <a:custGeom>
                <a:avLst/>
                <a:gdLst/>
                <a:ahLst/>
                <a:cxnLst/>
                <a:rect l="l" t="t" r="r" b="b"/>
                <a:pathLst>
                  <a:path w="3672" h="2981" extrusionOk="0">
                    <a:moveTo>
                      <a:pt x="1857" y="1"/>
                    </a:moveTo>
                    <a:cubicBezTo>
                      <a:pt x="1655" y="1"/>
                      <a:pt x="1449" y="44"/>
                      <a:pt x="1250" y="137"/>
                    </a:cubicBezTo>
                    <a:cubicBezTo>
                      <a:pt x="1" y="687"/>
                      <a:pt x="51" y="2437"/>
                      <a:pt x="1300" y="2887"/>
                    </a:cubicBezTo>
                    <a:cubicBezTo>
                      <a:pt x="1479" y="2951"/>
                      <a:pt x="1656" y="2981"/>
                      <a:pt x="1828" y="2981"/>
                    </a:cubicBezTo>
                    <a:cubicBezTo>
                      <a:pt x="2857" y="2981"/>
                      <a:pt x="3671" y="1915"/>
                      <a:pt x="3200" y="887"/>
                    </a:cubicBezTo>
                    <a:cubicBezTo>
                      <a:pt x="2943" y="336"/>
                      <a:pt x="2416" y="1"/>
                      <a:pt x="18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176;p32">
                <a:extLst>
                  <a:ext uri="{FF2B5EF4-FFF2-40B4-BE49-F238E27FC236}">
                    <a16:creationId xmlns:a16="http://schemas.microsoft.com/office/drawing/2014/main" id="{3BF9A1F9-42E7-2157-8EE7-9B56FEDBBAD7}"/>
                  </a:ext>
                </a:extLst>
              </p:cNvPr>
              <p:cNvSpPr/>
              <p:nvPr/>
            </p:nvSpPr>
            <p:spPr>
              <a:xfrm>
                <a:off x="711775" y="4212475"/>
                <a:ext cx="204325" cy="167900"/>
              </a:xfrm>
              <a:custGeom>
                <a:avLst/>
                <a:gdLst/>
                <a:ahLst/>
                <a:cxnLst/>
                <a:rect l="l" t="t" r="r" b="b"/>
                <a:pathLst>
                  <a:path w="8173" h="6716" extrusionOk="0">
                    <a:moveTo>
                      <a:pt x="4073" y="0"/>
                    </a:moveTo>
                    <a:cubicBezTo>
                      <a:pt x="3614" y="0"/>
                      <a:pt x="3147" y="94"/>
                      <a:pt x="2700" y="291"/>
                    </a:cubicBezTo>
                    <a:cubicBezTo>
                      <a:pt x="1" y="1541"/>
                      <a:pt x="101" y="5440"/>
                      <a:pt x="2900" y="6490"/>
                    </a:cubicBezTo>
                    <a:cubicBezTo>
                      <a:pt x="3313" y="6645"/>
                      <a:pt x="3722" y="6716"/>
                      <a:pt x="4116" y="6716"/>
                    </a:cubicBezTo>
                    <a:cubicBezTo>
                      <a:pt x="6397" y="6716"/>
                      <a:pt x="8172" y="4335"/>
                      <a:pt x="7149" y="1991"/>
                    </a:cubicBezTo>
                    <a:cubicBezTo>
                      <a:pt x="6597" y="737"/>
                      <a:pt x="5364" y="0"/>
                      <a:pt x="407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77;p32">
                <a:extLst>
                  <a:ext uri="{FF2B5EF4-FFF2-40B4-BE49-F238E27FC236}">
                    <a16:creationId xmlns:a16="http://schemas.microsoft.com/office/drawing/2014/main" id="{CFFEAE42-EF3F-0EE6-FF4E-AA624728B735}"/>
                  </a:ext>
                </a:extLst>
              </p:cNvPr>
              <p:cNvSpPr/>
              <p:nvPr/>
            </p:nvSpPr>
            <p:spPr>
              <a:xfrm>
                <a:off x="761775" y="4254375"/>
                <a:ext cx="105250" cy="85400"/>
              </a:xfrm>
              <a:custGeom>
                <a:avLst/>
                <a:gdLst/>
                <a:ahLst/>
                <a:cxnLst/>
                <a:rect l="l" t="t" r="r" b="b"/>
                <a:pathLst>
                  <a:path w="4210" h="3416" extrusionOk="0">
                    <a:moveTo>
                      <a:pt x="2125" y="1"/>
                    </a:moveTo>
                    <a:cubicBezTo>
                      <a:pt x="1882" y="1"/>
                      <a:pt x="1635" y="54"/>
                      <a:pt x="1400" y="165"/>
                    </a:cubicBezTo>
                    <a:cubicBezTo>
                      <a:pt x="0" y="765"/>
                      <a:pt x="50" y="2764"/>
                      <a:pt x="1500" y="3314"/>
                    </a:cubicBezTo>
                    <a:cubicBezTo>
                      <a:pt x="1694" y="3383"/>
                      <a:pt x="1887" y="3415"/>
                      <a:pt x="2075" y="3415"/>
                    </a:cubicBezTo>
                    <a:cubicBezTo>
                      <a:pt x="3248" y="3415"/>
                      <a:pt x="4210" y="2178"/>
                      <a:pt x="3650" y="1014"/>
                    </a:cubicBezTo>
                    <a:cubicBezTo>
                      <a:pt x="3361" y="364"/>
                      <a:pt x="2758" y="1"/>
                      <a:pt x="2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427117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4948-E52C-297A-176A-6669A5E52C36}"/>
              </a:ext>
            </a:extLst>
          </p:cNvPr>
          <p:cNvSpPr>
            <a:spLocks noGrp="1"/>
          </p:cNvSpPr>
          <p:nvPr>
            <p:ph type="title"/>
          </p:nvPr>
        </p:nvSpPr>
        <p:spPr/>
        <p:txBody>
          <a:bodyPr/>
          <a:lstStyle/>
          <a:p>
            <a:r>
              <a:rPr lang="en-US" b="1" dirty="0"/>
              <a:t>DECISION TREE</a:t>
            </a:r>
            <a:endParaRPr lang="en-IN" b="1" dirty="0"/>
          </a:p>
        </p:txBody>
      </p:sp>
      <p:sp>
        <p:nvSpPr>
          <p:cNvPr id="3" name="Content Placeholder 2">
            <a:extLst>
              <a:ext uri="{FF2B5EF4-FFF2-40B4-BE49-F238E27FC236}">
                <a16:creationId xmlns:a16="http://schemas.microsoft.com/office/drawing/2014/main" id="{3DF2044D-8AE4-E3B1-AD35-35DEFC6FCB43}"/>
              </a:ext>
            </a:extLst>
          </p:cNvPr>
          <p:cNvSpPr>
            <a:spLocks noGrp="1"/>
          </p:cNvSpPr>
          <p:nvPr>
            <p:ph idx="1"/>
          </p:nvPr>
        </p:nvSpPr>
        <p:spPr>
          <a:xfrm>
            <a:off x="879050" y="1380107"/>
            <a:ext cx="10515600" cy="4351338"/>
          </a:xfrm>
        </p:spPr>
        <p:txBody>
          <a:bodyPr/>
          <a:lstStyle/>
          <a:p>
            <a:pP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Decision tree algorithm falls under the category of supervised learning. They can be used to solve both regression and classification problems.</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Decision tree uses the tree representation to solve the problem in which each leaf node corresponds to a class label and attributes are represented on the internal node of the tree.</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We can represent any Boolean function on discrete attributes using the decision tree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2050" name="Picture 2" descr="Decision Trees in Machine Learning | by Prashant Gupta | Towards Data  Science">
            <a:extLst>
              <a:ext uri="{FF2B5EF4-FFF2-40B4-BE49-F238E27FC236}">
                <a16:creationId xmlns:a16="http://schemas.microsoft.com/office/drawing/2014/main" id="{975285A2-682D-1F1C-DB3A-9DAF5C6FC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9647" y="3517252"/>
            <a:ext cx="3429000" cy="32385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oogle Shape;939;p30">
            <a:extLst>
              <a:ext uri="{FF2B5EF4-FFF2-40B4-BE49-F238E27FC236}">
                <a16:creationId xmlns:a16="http://schemas.microsoft.com/office/drawing/2014/main" id="{8A005F16-92E6-4340-2209-546C44A6919F}"/>
              </a:ext>
            </a:extLst>
          </p:cNvPr>
          <p:cNvGrpSpPr/>
          <p:nvPr/>
        </p:nvGrpSpPr>
        <p:grpSpPr>
          <a:xfrm>
            <a:off x="670263" y="4732988"/>
            <a:ext cx="1733370" cy="1733370"/>
            <a:chOff x="2622564" y="1568254"/>
            <a:chExt cx="1733370" cy="1733370"/>
          </a:xfrm>
        </p:grpSpPr>
        <p:sp>
          <p:nvSpPr>
            <p:cNvPr id="7" name="Google Shape;942;p30">
              <a:extLst>
                <a:ext uri="{FF2B5EF4-FFF2-40B4-BE49-F238E27FC236}">
                  <a16:creationId xmlns:a16="http://schemas.microsoft.com/office/drawing/2014/main" id="{7363B721-05D4-56F9-9F0D-9B31BB638BA2}"/>
                </a:ext>
              </a:extLst>
            </p:cNvPr>
            <p:cNvSpPr/>
            <p:nvPr/>
          </p:nvSpPr>
          <p:spPr>
            <a:xfrm>
              <a:off x="2622564" y="1568254"/>
              <a:ext cx="1733370" cy="173337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943;p30">
              <a:extLst>
                <a:ext uri="{FF2B5EF4-FFF2-40B4-BE49-F238E27FC236}">
                  <a16:creationId xmlns:a16="http://schemas.microsoft.com/office/drawing/2014/main" id="{7A352437-1621-D9E7-DEA8-2E84CF7EF256}"/>
                </a:ext>
              </a:extLst>
            </p:cNvPr>
            <p:cNvGrpSpPr/>
            <p:nvPr/>
          </p:nvGrpSpPr>
          <p:grpSpPr>
            <a:xfrm>
              <a:off x="2749651" y="1695340"/>
              <a:ext cx="1479197" cy="1479197"/>
              <a:chOff x="3994050" y="1595175"/>
              <a:chExt cx="1297200" cy="1297200"/>
            </a:xfrm>
          </p:grpSpPr>
          <p:sp>
            <p:nvSpPr>
              <p:cNvPr id="20" name="Google Shape;944;p30">
                <a:extLst>
                  <a:ext uri="{FF2B5EF4-FFF2-40B4-BE49-F238E27FC236}">
                    <a16:creationId xmlns:a16="http://schemas.microsoft.com/office/drawing/2014/main" id="{E6D21662-6E7A-D9D0-0805-FDABEA823D6C}"/>
                  </a:ext>
                </a:extLst>
              </p:cNvPr>
              <p:cNvSpPr/>
              <p:nvPr/>
            </p:nvSpPr>
            <p:spPr>
              <a:xfrm>
                <a:off x="3994050" y="1595175"/>
                <a:ext cx="1297200" cy="1297200"/>
              </a:xfrm>
              <a:prstGeom prst="donut">
                <a:avLst>
                  <a:gd name="adj" fmla="val 1335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45;p30">
                <a:extLst>
                  <a:ext uri="{FF2B5EF4-FFF2-40B4-BE49-F238E27FC236}">
                    <a16:creationId xmlns:a16="http://schemas.microsoft.com/office/drawing/2014/main" id="{6605247C-8575-3BC3-1622-9B3EDAAA385C}"/>
                  </a:ext>
                </a:extLst>
              </p:cNvPr>
              <p:cNvSpPr/>
              <p:nvPr/>
            </p:nvSpPr>
            <p:spPr>
              <a:xfrm rot="-5400000">
                <a:off x="3994050" y="1595175"/>
                <a:ext cx="1297200" cy="1297200"/>
              </a:xfrm>
              <a:prstGeom prst="blockArc">
                <a:avLst>
                  <a:gd name="adj1" fmla="val 10800000"/>
                  <a:gd name="adj2" fmla="val 6135"/>
                  <a:gd name="adj3" fmla="val 1328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946;p30">
              <a:extLst>
                <a:ext uri="{FF2B5EF4-FFF2-40B4-BE49-F238E27FC236}">
                  <a16:creationId xmlns:a16="http://schemas.microsoft.com/office/drawing/2014/main" id="{A1B0548E-7D26-7E25-71D9-78034E97FEAB}"/>
                </a:ext>
              </a:extLst>
            </p:cNvPr>
            <p:cNvGrpSpPr/>
            <p:nvPr/>
          </p:nvGrpSpPr>
          <p:grpSpPr>
            <a:xfrm>
              <a:off x="3087077" y="2258705"/>
              <a:ext cx="804345" cy="352468"/>
              <a:chOff x="824065" y="1892950"/>
              <a:chExt cx="1549499" cy="678998"/>
            </a:xfrm>
          </p:grpSpPr>
          <p:sp>
            <p:nvSpPr>
              <p:cNvPr id="10" name="Google Shape;947;p30">
                <a:extLst>
                  <a:ext uri="{FF2B5EF4-FFF2-40B4-BE49-F238E27FC236}">
                    <a16:creationId xmlns:a16="http://schemas.microsoft.com/office/drawing/2014/main" id="{D96AACEB-AA00-2134-8D6A-C32594036D12}"/>
                  </a:ext>
                </a:extLst>
              </p:cNvPr>
              <p:cNvSpPr/>
              <p:nvPr/>
            </p:nvSpPr>
            <p:spPr>
              <a:xfrm>
                <a:off x="1178269" y="1893245"/>
                <a:ext cx="848042" cy="550369"/>
              </a:xfrm>
              <a:custGeom>
                <a:avLst/>
                <a:gdLst/>
                <a:ahLst/>
                <a:cxnLst/>
                <a:rect l="l" t="t" r="r" b="b"/>
                <a:pathLst>
                  <a:path w="25851" h="16777" extrusionOk="0">
                    <a:moveTo>
                      <a:pt x="1" y="1"/>
                    </a:moveTo>
                    <a:lnTo>
                      <a:pt x="1" y="16776"/>
                    </a:lnTo>
                    <a:lnTo>
                      <a:pt x="25850" y="16776"/>
                    </a:lnTo>
                    <a:lnTo>
                      <a:pt x="258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8;p30">
                <a:extLst>
                  <a:ext uri="{FF2B5EF4-FFF2-40B4-BE49-F238E27FC236}">
                    <a16:creationId xmlns:a16="http://schemas.microsoft.com/office/drawing/2014/main" id="{B75C1CBD-4565-6482-22BB-5F7CA0E23D8E}"/>
                  </a:ext>
                </a:extLst>
              </p:cNvPr>
              <p:cNvSpPr/>
              <p:nvPr/>
            </p:nvSpPr>
            <p:spPr>
              <a:xfrm>
                <a:off x="824065" y="1892950"/>
                <a:ext cx="744181" cy="678998"/>
              </a:xfrm>
              <a:custGeom>
                <a:avLst/>
                <a:gdLst/>
                <a:ahLst/>
                <a:cxnLst/>
                <a:rect l="l" t="t" r="r" b="b"/>
                <a:pathLst>
                  <a:path w="22685" h="20698" extrusionOk="0">
                    <a:moveTo>
                      <a:pt x="11325" y="1"/>
                    </a:moveTo>
                    <a:cubicBezTo>
                      <a:pt x="8679" y="1"/>
                      <a:pt x="6032" y="1012"/>
                      <a:pt x="4010" y="3034"/>
                    </a:cubicBezTo>
                    <a:cubicBezTo>
                      <a:pt x="1" y="7079"/>
                      <a:pt x="1" y="13620"/>
                      <a:pt x="4010" y="17665"/>
                    </a:cubicBezTo>
                    <a:cubicBezTo>
                      <a:pt x="6032" y="19687"/>
                      <a:pt x="8679" y="20698"/>
                      <a:pt x="11325" y="20698"/>
                    </a:cubicBezTo>
                    <a:cubicBezTo>
                      <a:pt x="13972" y="20698"/>
                      <a:pt x="16618" y="19687"/>
                      <a:pt x="18640" y="17665"/>
                    </a:cubicBezTo>
                    <a:cubicBezTo>
                      <a:pt x="22685" y="13620"/>
                      <a:pt x="22685" y="7079"/>
                      <a:pt x="18640" y="3034"/>
                    </a:cubicBezTo>
                    <a:cubicBezTo>
                      <a:pt x="16618" y="1012"/>
                      <a:pt x="13972" y="1"/>
                      <a:pt x="113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9;p30">
                <a:extLst>
                  <a:ext uri="{FF2B5EF4-FFF2-40B4-BE49-F238E27FC236}">
                    <a16:creationId xmlns:a16="http://schemas.microsoft.com/office/drawing/2014/main" id="{88AA477E-2B81-C585-492C-EB4C46B32C90}"/>
                  </a:ext>
                </a:extLst>
              </p:cNvPr>
              <p:cNvSpPr/>
              <p:nvPr/>
            </p:nvSpPr>
            <p:spPr>
              <a:xfrm>
                <a:off x="941739" y="1977491"/>
                <a:ext cx="508838" cy="508806"/>
              </a:xfrm>
              <a:custGeom>
                <a:avLst/>
                <a:gdLst/>
                <a:ahLst/>
                <a:cxnLst/>
                <a:rect l="l" t="t" r="r" b="b"/>
                <a:pathLst>
                  <a:path w="15511" h="15510" extrusionOk="0">
                    <a:moveTo>
                      <a:pt x="7738" y="0"/>
                    </a:moveTo>
                    <a:cubicBezTo>
                      <a:pt x="3448" y="0"/>
                      <a:pt x="1" y="3482"/>
                      <a:pt x="1" y="7772"/>
                    </a:cubicBezTo>
                    <a:cubicBezTo>
                      <a:pt x="1" y="12063"/>
                      <a:pt x="3448" y="15510"/>
                      <a:pt x="7738" y="15510"/>
                    </a:cubicBezTo>
                    <a:cubicBezTo>
                      <a:pt x="12029" y="15510"/>
                      <a:pt x="15511" y="12063"/>
                      <a:pt x="15511" y="7772"/>
                    </a:cubicBezTo>
                    <a:cubicBezTo>
                      <a:pt x="15511" y="3482"/>
                      <a:pt x="12029" y="0"/>
                      <a:pt x="77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50;p30">
                <a:extLst>
                  <a:ext uri="{FF2B5EF4-FFF2-40B4-BE49-F238E27FC236}">
                    <a16:creationId xmlns:a16="http://schemas.microsoft.com/office/drawing/2014/main" id="{6503DE71-BFC2-F75F-3DFC-AEA62740EC75}"/>
                  </a:ext>
                </a:extLst>
              </p:cNvPr>
              <p:cNvSpPr/>
              <p:nvPr/>
            </p:nvSpPr>
            <p:spPr>
              <a:xfrm>
                <a:off x="1025919" y="2078435"/>
                <a:ext cx="339368" cy="308072"/>
              </a:xfrm>
              <a:custGeom>
                <a:avLst/>
                <a:gdLst/>
                <a:ahLst/>
                <a:cxnLst/>
                <a:rect l="l" t="t" r="r" b="b"/>
                <a:pathLst>
                  <a:path w="10345" h="9391" extrusionOk="0">
                    <a:moveTo>
                      <a:pt x="5190" y="0"/>
                    </a:moveTo>
                    <a:cubicBezTo>
                      <a:pt x="4583" y="0"/>
                      <a:pt x="3976" y="405"/>
                      <a:pt x="3976" y="1214"/>
                    </a:cubicBezTo>
                    <a:lnTo>
                      <a:pt x="3976" y="3500"/>
                    </a:lnTo>
                    <a:lnTo>
                      <a:pt x="1690" y="3500"/>
                    </a:lnTo>
                    <a:cubicBezTo>
                      <a:pt x="1656" y="3498"/>
                      <a:pt x="1623" y="3497"/>
                      <a:pt x="1590" y="3497"/>
                    </a:cubicBezTo>
                    <a:cubicBezTo>
                      <a:pt x="1" y="3497"/>
                      <a:pt x="1" y="5894"/>
                      <a:pt x="1590" y="5894"/>
                    </a:cubicBezTo>
                    <a:cubicBezTo>
                      <a:pt x="1623" y="5894"/>
                      <a:pt x="1656" y="5893"/>
                      <a:pt x="1690" y="5891"/>
                    </a:cubicBezTo>
                    <a:lnTo>
                      <a:pt x="3976" y="5891"/>
                    </a:lnTo>
                    <a:lnTo>
                      <a:pt x="3976" y="8177"/>
                    </a:lnTo>
                    <a:cubicBezTo>
                      <a:pt x="3976" y="8986"/>
                      <a:pt x="4583" y="9391"/>
                      <a:pt x="5190" y="9391"/>
                    </a:cubicBezTo>
                    <a:cubicBezTo>
                      <a:pt x="5796" y="9391"/>
                      <a:pt x="6403" y="8986"/>
                      <a:pt x="6403" y="8177"/>
                    </a:cubicBezTo>
                    <a:lnTo>
                      <a:pt x="6403" y="5891"/>
                    </a:lnTo>
                    <a:lnTo>
                      <a:pt x="8689" y="5891"/>
                    </a:lnTo>
                    <a:cubicBezTo>
                      <a:pt x="8723" y="5893"/>
                      <a:pt x="8756" y="5894"/>
                      <a:pt x="8788" y="5894"/>
                    </a:cubicBezTo>
                    <a:cubicBezTo>
                      <a:pt x="10344" y="5894"/>
                      <a:pt x="10344" y="3497"/>
                      <a:pt x="8788" y="3497"/>
                    </a:cubicBezTo>
                    <a:cubicBezTo>
                      <a:pt x="8756" y="3497"/>
                      <a:pt x="8723" y="3498"/>
                      <a:pt x="8689" y="3500"/>
                    </a:cubicBezTo>
                    <a:lnTo>
                      <a:pt x="6403" y="3500"/>
                    </a:lnTo>
                    <a:lnTo>
                      <a:pt x="6403" y="1214"/>
                    </a:lnTo>
                    <a:cubicBezTo>
                      <a:pt x="6403" y="405"/>
                      <a:pt x="5796" y="0"/>
                      <a:pt x="5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51;p30">
                <a:extLst>
                  <a:ext uri="{FF2B5EF4-FFF2-40B4-BE49-F238E27FC236}">
                    <a16:creationId xmlns:a16="http://schemas.microsoft.com/office/drawing/2014/main" id="{8BF837A5-0282-C401-6334-FB322787FB4E}"/>
                  </a:ext>
                </a:extLst>
              </p:cNvPr>
              <p:cNvSpPr/>
              <p:nvPr/>
            </p:nvSpPr>
            <p:spPr>
              <a:xfrm>
                <a:off x="1644407" y="1893442"/>
                <a:ext cx="729157" cy="678047"/>
              </a:xfrm>
              <a:custGeom>
                <a:avLst/>
                <a:gdLst/>
                <a:ahLst/>
                <a:cxnLst/>
                <a:rect l="l" t="t" r="r" b="b"/>
                <a:pathLst>
                  <a:path w="22227" h="20669" extrusionOk="0">
                    <a:moveTo>
                      <a:pt x="11102" y="1"/>
                    </a:moveTo>
                    <a:cubicBezTo>
                      <a:pt x="6127" y="1"/>
                      <a:pt x="1738" y="3614"/>
                      <a:pt x="914" y="8681"/>
                    </a:cubicBezTo>
                    <a:cubicBezTo>
                      <a:pt x="0" y="14309"/>
                      <a:pt x="3833" y="19619"/>
                      <a:pt x="9461" y="20533"/>
                    </a:cubicBezTo>
                    <a:cubicBezTo>
                      <a:pt x="10023" y="20624"/>
                      <a:pt x="10582" y="20668"/>
                      <a:pt x="11134" y="20668"/>
                    </a:cubicBezTo>
                    <a:cubicBezTo>
                      <a:pt x="16134" y="20668"/>
                      <a:pt x="20521" y="17055"/>
                      <a:pt x="21313" y="11987"/>
                    </a:cubicBezTo>
                    <a:cubicBezTo>
                      <a:pt x="22227" y="6325"/>
                      <a:pt x="18394" y="1015"/>
                      <a:pt x="12766" y="135"/>
                    </a:cubicBezTo>
                    <a:cubicBezTo>
                      <a:pt x="12207" y="45"/>
                      <a:pt x="11651" y="1"/>
                      <a:pt x="1110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52;p30">
                <a:extLst>
                  <a:ext uri="{FF2B5EF4-FFF2-40B4-BE49-F238E27FC236}">
                    <a16:creationId xmlns:a16="http://schemas.microsoft.com/office/drawing/2014/main" id="{7223CCE1-51E0-9635-080D-67B2F3A2EFA2}"/>
                  </a:ext>
                </a:extLst>
              </p:cNvPr>
              <p:cNvSpPr/>
              <p:nvPr/>
            </p:nvSpPr>
            <p:spPr>
              <a:xfrm>
                <a:off x="1755160" y="1977491"/>
                <a:ext cx="508806" cy="508806"/>
              </a:xfrm>
              <a:custGeom>
                <a:avLst/>
                <a:gdLst/>
                <a:ahLst/>
                <a:cxnLst/>
                <a:rect l="l" t="t" r="r" b="b"/>
                <a:pathLst>
                  <a:path w="15510" h="15510" extrusionOk="0">
                    <a:moveTo>
                      <a:pt x="7738" y="0"/>
                    </a:moveTo>
                    <a:cubicBezTo>
                      <a:pt x="3447" y="0"/>
                      <a:pt x="0" y="3482"/>
                      <a:pt x="0" y="7772"/>
                    </a:cubicBezTo>
                    <a:cubicBezTo>
                      <a:pt x="0" y="12063"/>
                      <a:pt x="3447" y="15510"/>
                      <a:pt x="7738" y="15510"/>
                    </a:cubicBezTo>
                    <a:cubicBezTo>
                      <a:pt x="12028" y="15510"/>
                      <a:pt x="15510" y="12063"/>
                      <a:pt x="15510" y="7772"/>
                    </a:cubicBezTo>
                    <a:cubicBezTo>
                      <a:pt x="15510" y="3482"/>
                      <a:pt x="12028" y="0"/>
                      <a:pt x="77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3;p30">
                <a:extLst>
                  <a:ext uri="{FF2B5EF4-FFF2-40B4-BE49-F238E27FC236}">
                    <a16:creationId xmlns:a16="http://schemas.microsoft.com/office/drawing/2014/main" id="{4281942C-392E-9453-83A7-B3D59671CF65}"/>
                  </a:ext>
                </a:extLst>
              </p:cNvPr>
              <p:cNvSpPr/>
              <p:nvPr/>
            </p:nvSpPr>
            <p:spPr>
              <a:xfrm>
                <a:off x="1965150" y="2077844"/>
                <a:ext cx="87688" cy="87721"/>
              </a:xfrm>
              <a:custGeom>
                <a:avLst/>
                <a:gdLst/>
                <a:ahLst/>
                <a:cxnLst/>
                <a:rect l="l" t="t" r="r" b="b"/>
                <a:pathLst>
                  <a:path w="2673" h="2674" extrusionOk="0">
                    <a:moveTo>
                      <a:pt x="1337" y="1"/>
                    </a:moveTo>
                    <a:cubicBezTo>
                      <a:pt x="598" y="1"/>
                      <a:pt x="0" y="599"/>
                      <a:pt x="0" y="1337"/>
                    </a:cubicBezTo>
                    <a:cubicBezTo>
                      <a:pt x="0" y="2076"/>
                      <a:pt x="598" y="2674"/>
                      <a:pt x="1337" y="2674"/>
                    </a:cubicBezTo>
                    <a:cubicBezTo>
                      <a:pt x="2075" y="2674"/>
                      <a:pt x="2673" y="2076"/>
                      <a:pt x="2673" y="1337"/>
                    </a:cubicBezTo>
                    <a:cubicBezTo>
                      <a:pt x="2673" y="599"/>
                      <a:pt x="2075" y="1"/>
                      <a:pt x="13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54;p30">
                <a:extLst>
                  <a:ext uri="{FF2B5EF4-FFF2-40B4-BE49-F238E27FC236}">
                    <a16:creationId xmlns:a16="http://schemas.microsoft.com/office/drawing/2014/main" id="{E2AF3EE6-1F85-66FD-A4E9-088B999097C1}"/>
                  </a:ext>
                </a:extLst>
              </p:cNvPr>
              <p:cNvSpPr/>
              <p:nvPr/>
            </p:nvSpPr>
            <p:spPr>
              <a:xfrm>
                <a:off x="1965150" y="2299383"/>
                <a:ext cx="87688" cy="87721"/>
              </a:xfrm>
              <a:custGeom>
                <a:avLst/>
                <a:gdLst/>
                <a:ahLst/>
                <a:cxnLst/>
                <a:rect l="l" t="t" r="r" b="b"/>
                <a:pathLst>
                  <a:path w="2673" h="2674" extrusionOk="0">
                    <a:moveTo>
                      <a:pt x="1337" y="0"/>
                    </a:moveTo>
                    <a:cubicBezTo>
                      <a:pt x="598" y="0"/>
                      <a:pt x="0" y="598"/>
                      <a:pt x="0" y="1337"/>
                    </a:cubicBezTo>
                    <a:cubicBezTo>
                      <a:pt x="0" y="2075"/>
                      <a:pt x="598" y="2673"/>
                      <a:pt x="1337" y="2673"/>
                    </a:cubicBezTo>
                    <a:cubicBezTo>
                      <a:pt x="2075" y="2673"/>
                      <a:pt x="2673" y="2075"/>
                      <a:pt x="2673" y="1337"/>
                    </a:cubicBezTo>
                    <a:cubicBezTo>
                      <a:pt x="2673" y="598"/>
                      <a:pt x="2075"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55;p30">
                <a:extLst>
                  <a:ext uri="{FF2B5EF4-FFF2-40B4-BE49-F238E27FC236}">
                    <a16:creationId xmlns:a16="http://schemas.microsoft.com/office/drawing/2014/main" id="{894008D2-E712-3CD4-EA1A-0F88A8E870EE}"/>
                  </a:ext>
                </a:extLst>
              </p:cNvPr>
              <p:cNvSpPr/>
              <p:nvPr/>
            </p:nvSpPr>
            <p:spPr>
              <a:xfrm>
                <a:off x="2075902" y="2188630"/>
                <a:ext cx="87721" cy="87688"/>
              </a:xfrm>
              <a:custGeom>
                <a:avLst/>
                <a:gdLst/>
                <a:ahLst/>
                <a:cxnLst/>
                <a:rect l="l" t="t" r="r" b="b"/>
                <a:pathLst>
                  <a:path w="2674" h="2673" extrusionOk="0">
                    <a:moveTo>
                      <a:pt x="1337" y="0"/>
                    </a:moveTo>
                    <a:cubicBezTo>
                      <a:pt x="598" y="0"/>
                      <a:pt x="0" y="598"/>
                      <a:pt x="0" y="1336"/>
                    </a:cubicBezTo>
                    <a:cubicBezTo>
                      <a:pt x="0" y="2075"/>
                      <a:pt x="598" y="2673"/>
                      <a:pt x="1337" y="2673"/>
                    </a:cubicBezTo>
                    <a:cubicBezTo>
                      <a:pt x="2075" y="2673"/>
                      <a:pt x="2673" y="2075"/>
                      <a:pt x="2673" y="1336"/>
                    </a:cubicBezTo>
                    <a:cubicBezTo>
                      <a:pt x="2673" y="598"/>
                      <a:pt x="2075"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56;p30">
                <a:extLst>
                  <a:ext uri="{FF2B5EF4-FFF2-40B4-BE49-F238E27FC236}">
                    <a16:creationId xmlns:a16="http://schemas.microsoft.com/office/drawing/2014/main" id="{3277D862-AC57-025B-DAA5-D8A77FBD2F12}"/>
                  </a:ext>
                </a:extLst>
              </p:cNvPr>
              <p:cNvSpPr/>
              <p:nvPr/>
            </p:nvSpPr>
            <p:spPr>
              <a:xfrm>
                <a:off x="1855545" y="2188630"/>
                <a:ext cx="86540" cy="87688"/>
              </a:xfrm>
              <a:custGeom>
                <a:avLst/>
                <a:gdLst/>
                <a:ahLst/>
                <a:cxnLst/>
                <a:rect l="l" t="t" r="r" b="b"/>
                <a:pathLst>
                  <a:path w="2638" h="2673" extrusionOk="0">
                    <a:moveTo>
                      <a:pt x="1301" y="0"/>
                    </a:moveTo>
                    <a:cubicBezTo>
                      <a:pt x="598" y="0"/>
                      <a:pt x="0" y="598"/>
                      <a:pt x="0" y="1336"/>
                    </a:cubicBezTo>
                    <a:cubicBezTo>
                      <a:pt x="0" y="2075"/>
                      <a:pt x="598" y="2673"/>
                      <a:pt x="1301" y="2673"/>
                    </a:cubicBezTo>
                    <a:cubicBezTo>
                      <a:pt x="2040" y="2673"/>
                      <a:pt x="2638" y="2075"/>
                      <a:pt x="2638" y="1336"/>
                    </a:cubicBezTo>
                    <a:cubicBezTo>
                      <a:pt x="2638" y="598"/>
                      <a:pt x="2040" y="0"/>
                      <a:pt x="13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 name="Google Shape;957;p30">
            <a:extLst>
              <a:ext uri="{FF2B5EF4-FFF2-40B4-BE49-F238E27FC236}">
                <a16:creationId xmlns:a16="http://schemas.microsoft.com/office/drawing/2014/main" id="{D27D8B87-6500-BFB9-FD68-1C25BC61C640}"/>
              </a:ext>
            </a:extLst>
          </p:cNvPr>
          <p:cNvGrpSpPr/>
          <p:nvPr/>
        </p:nvGrpSpPr>
        <p:grpSpPr>
          <a:xfrm>
            <a:off x="3306505" y="4755761"/>
            <a:ext cx="1733370" cy="1733370"/>
            <a:chOff x="4787913" y="1568254"/>
            <a:chExt cx="1733370" cy="1733370"/>
          </a:xfrm>
        </p:grpSpPr>
        <p:sp>
          <p:nvSpPr>
            <p:cNvPr id="25" name="Google Shape;960;p30">
              <a:extLst>
                <a:ext uri="{FF2B5EF4-FFF2-40B4-BE49-F238E27FC236}">
                  <a16:creationId xmlns:a16="http://schemas.microsoft.com/office/drawing/2014/main" id="{1E988DB5-855A-57E8-4021-A8FD36A169DE}"/>
                </a:ext>
              </a:extLst>
            </p:cNvPr>
            <p:cNvSpPr/>
            <p:nvPr/>
          </p:nvSpPr>
          <p:spPr>
            <a:xfrm>
              <a:off x="4787913" y="1568254"/>
              <a:ext cx="1733370" cy="173337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 name="Google Shape;961;p30">
              <a:extLst>
                <a:ext uri="{FF2B5EF4-FFF2-40B4-BE49-F238E27FC236}">
                  <a16:creationId xmlns:a16="http://schemas.microsoft.com/office/drawing/2014/main" id="{4082E542-9C17-087A-BBB4-EA773DA39E23}"/>
                </a:ext>
              </a:extLst>
            </p:cNvPr>
            <p:cNvGrpSpPr/>
            <p:nvPr/>
          </p:nvGrpSpPr>
          <p:grpSpPr>
            <a:xfrm>
              <a:off x="4915000" y="1695340"/>
              <a:ext cx="1479197" cy="1479197"/>
              <a:chOff x="3994050" y="1595175"/>
              <a:chExt cx="1297200" cy="1297200"/>
            </a:xfrm>
          </p:grpSpPr>
          <p:sp>
            <p:nvSpPr>
              <p:cNvPr id="38" name="Google Shape;962;p30">
                <a:extLst>
                  <a:ext uri="{FF2B5EF4-FFF2-40B4-BE49-F238E27FC236}">
                    <a16:creationId xmlns:a16="http://schemas.microsoft.com/office/drawing/2014/main" id="{22F3D850-D8C1-2CCC-DCFA-E2D057A26940}"/>
                  </a:ext>
                </a:extLst>
              </p:cNvPr>
              <p:cNvSpPr/>
              <p:nvPr/>
            </p:nvSpPr>
            <p:spPr>
              <a:xfrm>
                <a:off x="3994050" y="1595175"/>
                <a:ext cx="1297200" cy="1297200"/>
              </a:xfrm>
              <a:prstGeom prst="donut">
                <a:avLst>
                  <a:gd name="adj" fmla="val 1335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63;p30">
                <a:extLst>
                  <a:ext uri="{FF2B5EF4-FFF2-40B4-BE49-F238E27FC236}">
                    <a16:creationId xmlns:a16="http://schemas.microsoft.com/office/drawing/2014/main" id="{CD11B7FD-CA37-8382-9968-3C4255C8921E}"/>
                  </a:ext>
                </a:extLst>
              </p:cNvPr>
              <p:cNvSpPr/>
              <p:nvPr/>
            </p:nvSpPr>
            <p:spPr>
              <a:xfrm rot="-5400000">
                <a:off x="3994050" y="1595175"/>
                <a:ext cx="1297200" cy="1297200"/>
              </a:xfrm>
              <a:prstGeom prst="blockArc">
                <a:avLst>
                  <a:gd name="adj1" fmla="val 8550574"/>
                  <a:gd name="adj2" fmla="val 6135"/>
                  <a:gd name="adj3" fmla="val 1328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964;p30">
              <a:extLst>
                <a:ext uri="{FF2B5EF4-FFF2-40B4-BE49-F238E27FC236}">
                  <a16:creationId xmlns:a16="http://schemas.microsoft.com/office/drawing/2014/main" id="{C5D10033-3236-7D53-4B1E-36D2EFB5A3A7}"/>
                </a:ext>
              </a:extLst>
            </p:cNvPr>
            <p:cNvGrpSpPr/>
            <p:nvPr/>
          </p:nvGrpSpPr>
          <p:grpSpPr>
            <a:xfrm>
              <a:off x="5252426" y="2258705"/>
              <a:ext cx="804345" cy="352468"/>
              <a:chOff x="824065" y="1892950"/>
              <a:chExt cx="1549499" cy="678998"/>
            </a:xfrm>
          </p:grpSpPr>
          <p:sp>
            <p:nvSpPr>
              <p:cNvPr id="28" name="Google Shape;965;p30">
                <a:extLst>
                  <a:ext uri="{FF2B5EF4-FFF2-40B4-BE49-F238E27FC236}">
                    <a16:creationId xmlns:a16="http://schemas.microsoft.com/office/drawing/2014/main" id="{370D93BA-FEDB-7369-8687-7496232BD8F2}"/>
                  </a:ext>
                </a:extLst>
              </p:cNvPr>
              <p:cNvSpPr/>
              <p:nvPr/>
            </p:nvSpPr>
            <p:spPr>
              <a:xfrm>
                <a:off x="1178269" y="1893245"/>
                <a:ext cx="848042" cy="550369"/>
              </a:xfrm>
              <a:custGeom>
                <a:avLst/>
                <a:gdLst/>
                <a:ahLst/>
                <a:cxnLst/>
                <a:rect l="l" t="t" r="r" b="b"/>
                <a:pathLst>
                  <a:path w="25851" h="16777" extrusionOk="0">
                    <a:moveTo>
                      <a:pt x="1" y="1"/>
                    </a:moveTo>
                    <a:lnTo>
                      <a:pt x="1" y="16776"/>
                    </a:lnTo>
                    <a:lnTo>
                      <a:pt x="25850" y="16776"/>
                    </a:lnTo>
                    <a:lnTo>
                      <a:pt x="25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66;p30">
                <a:extLst>
                  <a:ext uri="{FF2B5EF4-FFF2-40B4-BE49-F238E27FC236}">
                    <a16:creationId xmlns:a16="http://schemas.microsoft.com/office/drawing/2014/main" id="{F10BF32D-9CA6-DD5A-270A-977956F994CD}"/>
                  </a:ext>
                </a:extLst>
              </p:cNvPr>
              <p:cNvSpPr/>
              <p:nvPr/>
            </p:nvSpPr>
            <p:spPr>
              <a:xfrm>
                <a:off x="824065" y="1892950"/>
                <a:ext cx="744181" cy="678998"/>
              </a:xfrm>
              <a:custGeom>
                <a:avLst/>
                <a:gdLst/>
                <a:ahLst/>
                <a:cxnLst/>
                <a:rect l="l" t="t" r="r" b="b"/>
                <a:pathLst>
                  <a:path w="22685" h="20698" extrusionOk="0">
                    <a:moveTo>
                      <a:pt x="11325" y="1"/>
                    </a:moveTo>
                    <a:cubicBezTo>
                      <a:pt x="8679" y="1"/>
                      <a:pt x="6032" y="1012"/>
                      <a:pt x="4010" y="3034"/>
                    </a:cubicBezTo>
                    <a:cubicBezTo>
                      <a:pt x="1" y="7079"/>
                      <a:pt x="1" y="13620"/>
                      <a:pt x="4010" y="17665"/>
                    </a:cubicBezTo>
                    <a:cubicBezTo>
                      <a:pt x="6032" y="19687"/>
                      <a:pt x="8679" y="20698"/>
                      <a:pt x="11325" y="20698"/>
                    </a:cubicBezTo>
                    <a:cubicBezTo>
                      <a:pt x="13972" y="20698"/>
                      <a:pt x="16618" y="19687"/>
                      <a:pt x="18640" y="17665"/>
                    </a:cubicBezTo>
                    <a:cubicBezTo>
                      <a:pt x="22685" y="13620"/>
                      <a:pt x="22685" y="7079"/>
                      <a:pt x="18640" y="3034"/>
                    </a:cubicBezTo>
                    <a:cubicBezTo>
                      <a:pt x="16618" y="1012"/>
                      <a:pt x="13972" y="1"/>
                      <a:pt x="11325" y="1"/>
                    </a:cubicBezTo>
                    <a:close/>
                  </a:path>
                </a:pathLst>
              </a:custGeom>
              <a:solidFill>
                <a:srgbClr val="FFBD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67;p30">
                <a:extLst>
                  <a:ext uri="{FF2B5EF4-FFF2-40B4-BE49-F238E27FC236}">
                    <a16:creationId xmlns:a16="http://schemas.microsoft.com/office/drawing/2014/main" id="{5C4472B4-4442-B453-3A95-B6F3D806890D}"/>
                  </a:ext>
                </a:extLst>
              </p:cNvPr>
              <p:cNvSpPr/>
              <p:nvPr/>
            </p:nvSpPr>
            <p:spPr>
              <a:xfrm>
                <a:off x="941739" y="1977491"/>
                <a:ext cx="508838" cy="508806"/>
              </a:xfrm>
              <a:custGeom>
                <a:avLst/>
                <a:gdLst/>
                <a:ahLst/>
                <a:cxnLst/>
                <a:rect l="l" t="t" r="r" b="b"/>
                <a:pathLst>
                  <a:path w="15511" h="15510" extrusionOk="0">
                    <a:moveTo>
                      <a:pt x="7738" y="0"/>
                    </a:moveTo>
                    <a:cubicBezTo>
                      <a:pt x="3448" y="0"/>
                      <a:pt x="1" y="3482"/>
                      <a:pt x="1" y="7772"/>
                    </a:cubicBezTo>
                    <a:cubicBezTo>
                      <a:pt x="1" y="12063"/>
                      <a:pt x="3448" y="15510"/>
                      <a:pt x="7738" y="15510"/>
                    </a:cubicBezTo>
                    <a:cubicBezTo>
                      <a:pt x="12029" y="15510"/>
                      <a:pt x="15511" y="12063"/>
                      <a:pt x="15511" y="7772"/>
                    </a:cubicBezTo>
                    <a:cubicBezTo>
                      <a:pt x="15511" y="3482"/>
                      <a:pt x="12029" y="0"/>
                      <a:pt x="77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68;p30">
                <a:extLst>
                  <a:ext uri="{FF2B5EF4-FFF2-40B4-BE49-F238E27FC236}">
                    <a16:creationId xmlns:a16="http://schemas.microsoft.com/office/drawing/2014/main" id="{B6037EA9-8F1E-C3CD-3215-BEB03EC6B552}"/>
                  </a:ext>
                </a:extLst>
              </p:cNvPr>
              <p:cNvSpPr/>
              <p:nvPr/>
            </p:nvSpPr>
            <p:spPr>
              <a:xfrm>
                <a:off x="1025918" y="2078436"/>
                <a:ext cx="339368" cy="308072"/>
              </a:xfrm>
              <a:custGeom>
                <a:avLst/>
                <a:gdLst/>
                <a:ahLst/>
                <a:cxnLst/>
                <a:rect l="l" t="t" r="r" b="b"/>
                <a:pathLst>
                  <a:path w="10345" h="9391" extrusionOk="0">
                    <a:moveTo>
                      <a:pt x="5190" y="0"/>
                    </a:moveTo>
                    <a:cubicBezTo>
                      <a:pt x="4583" y="0"/>
                      <a:pt x="3976" y="405"/>
                      <a:pt x="3976" y="1214"/>
                    </a:cubicBezTo>
                    <a:lnTo>
                      <a:pt x="3976" y="3500"/>
                    </a:lnTo>
                    <a:lnTo>
                      <a:pt x="1690" y="3500"/>
                    </a:lnTo>
                    <a:cubicBezTo>
                      <a:pt x="1656" y="3498"/>
                      <a:pt x="1623" y="3497"/>
                      <a:pt x="1590" y="3497"/>
                    </a:cubicBezTo>
                    <a:cubicBezTo>
                      <a:pt x="1" y="3497"/>
                      <a:pt x="1" y="5894"/>
                      <a:pt x="1590" y="5894"/>
                    </a:cubicBezTo>
                    <a:cubicBezTo>
                      <a:pt x="1623" y="5894"/>
                      <a:pt x="1656" y="5893"/>
                      <a:pt x="1690" y="5891"/>
                    </a:cubicBezTo>
                    <a:lnTo>
                      <a:pt x="3976" y="5891"/>
                    </a:lnTo>
                    <a:lnTo>
                      <a:pt x="3976" y="8177"/>
                    </a:lnTo>
                    <a:cubicBezTo>
                      <a:pt x="3976" y="8986"/>
                      <a:pt x="4583" y="9391"/>
                      <a:pt x="5190" y="9391"/>
                    </a:cubicBezTo>
                    <a:cubicBezTo>
                      <a:pt x="5796" y="9391"/>
                      <a:pt x="6403" y="8986"/>
                      <a:pt x="6403" y="8177"/>
                    </a:cubicBezTo>
                    <a:lnTo>
                      <a:pt x="6403" y="5891"/>
                    </a:lnTo>
                    <a:lnTo>
                      <a:pt x="8689" y="5891"/>
                    </a:lnTo>
                    <a:cubicBezTo>
                      <a:pt x="8723" y="5893"/>
                      <a:pt x="8756" y="5894"/>
                      <a:pt x="8788" y="5894"/>
                    </a:cubicBezTo>
                    <a:cubicBezTo>
                      <a:pt x="10344" y="5894"/>
                      <a:pt x="10344" y="3497"/>
                      <a:pt x="8788" y="3497"/>
                    </a:cubicBezTo>
                    <a:cubicBezTo>
                      <a:pt x="8756" y="3497"/>
                      <a:pt x="8723" y="3498"/>
                      <a:pt x="8689" y="3500"/>
                    </a:cubicBezTo>
                    <a:lnTo>
                      <a:pt x="6403" y="3500"/>
                    </a:lnTo>
                    <a:lnTo>
                      <a:pt x="6403" y="1214"/>
                    </a:lnTo>
                    <a:cubicBezTo>
                      <a:pt x="6403" y="405"/>
                      <a:pt x="5796" y="0"/>
                      <a:pt x="5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69;p30">
                <a:extLst>
                  <a:ext uri="{FF2B5EF4-FFF2-40B4-BE49-F238E27FC236}">
                    <a16:creationId xmlns:a16="http://schemas.microsoft.com/office/drawing/2014/main" id="{59325432-4734-3A76-778E-A121140D6100}"/>
                  </a:ext>
                </a:extLst>
              </p:cNvPr>
              <p:cNvSpPr/>
              <p:nvPr/>
            </p:nvSpPr>
            <p:spPr>
              <a:xfrm>
                <a:off x="1644407" y="1893442"/>
                <a:ext cx="729157" cy="678047"/>
              </a:xfrm>
              <a:custGeom>
                <a:avLst/>
                <a:gdLst/>
                <a:ahLst/>
                <a:cxnLst/>
                <a:rect l="l" t="t" r="r" b="b"/>
                <a:pathLst>
                  <a:path w="22227" h="20669" extrusionOk="0">
                    <a:moveTo>
                      <a:pt x="11102" y="1"/>
                    </a:moveTo>
                    <a:cubicBezTo>
                      <a:pt x="6127" y="1"/>
                      <a:pt x="1738" y="3614"/>
                      <a:pt x="914" y="8681"/>
                    </a:cubicBezTo>
                    <a:cubicBezTo>
                      <a:pt x="0" y="14309"/>
                      <a:pt x="3833" y="19619"/>
                      <a:pt x="9461" y="20533"/>
                    </a:cubicBezTo>
                    <a:cubicBezTo>
                      <a:pt x="10023" y="20624"/>
                      <a:pt x="10582" y="20668"/>
                      <a:pt x="11134" y="20668"/>
                    </a:cubicBezTo>
                    <a:cubicBezTo>
                      <a:pt x="16134" y="20668"/>
                      <a:pt x="20521" y="17055"/>
                      <a:pt x="21313" y="11987"/>
                    </a:cubicBezTo>
                    <a:cubicBezTo>
                      <a:pt x="22227" y="6325"/>
                      <a:pt x="18394" y="1015"/>
                      <a:pt x="12766" y="135"/>
                    </a:cubicBezTo>
                    <a:cubicBezTo>
                      <a:pt x="12207" y="45"/>
                      <a:pt x="11651" y="1"/>
                      <a:pt x="11102" y="1"/>
                    </a:cubicBezTo>
                    <a:close/>
                  </a:path>
                </a:pathLst>
              </a:custGeom>
              <a:solidFill>
                <a:srgbClr val="FFBD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70;p30">
                <a:extLst>
                  <a:ext uri="{FF2B5EF4-FFF2-40B4-BE49-F238E27FC236}">
                    <a16:creationId xmlns:a16="http://schemas.microsoft.com/office/drawing/2014/main" id="{D42E2B8D-1E00-BDBA-DF31-0F47E21DC065}"/>
                  </a:ext>
                </a:extLst>
              </p:cNvPr>
              <p:cNvSpPr/>
              <p:nvPr/>
            </p:nvSpPr>
            <p:spPr>
              <a:xfrm>
                <a:off x="1755160" y="1977491"/>
                <a:ext cx="508806" cy="508806"/>
              </a:xfrm>
              <a:custGeom>
                <a:avLst/>
                <a:gdLst/>
                <a:ahLst/>
                <a:cxnLst/>
                <a:rect l="l" t="t" r="r" b="b"/>
                <a:pathLst>
                  <a:path w="15510" h="15510" extrusionOk="0">
                    <a:moveTo>
                      <a:pt x="7738" y="0"/>
                    </a:moveTo>
                    <a:cubicBezTo>
                      <a:pt x="3447" y="0"/>
                      <a:pt x="0" y="3482"/>
                      <a:pt x="0" y="7772"/>
                    </a:cubicBezTo>
                    <a:cubicBezTo>
                      <a:pt x="0" y="12063"/>
                      <a:pt x="3447" y="15510"/>
                      <a:pt x="7738" y="15510"/>
                    </a:cubicBezTo>
                    <a:cubicBezTo>
                      <a:pt x="12028" y="15510"/>
                      <a:pt x="15510" y="12063"/>
                      <a:pt x="15510" y="7772"/>
                    </a:cubicBezTo>
                    <a:cubicBezTo>
                      <a:pt x="15510" y="3482"/>
                      <a:pt x="12028" y="0"/>
                      <a:pt x="77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71;p30">
                <a:extLst>
                  <a:ext uri="{FF2B5EF4-FFF2-40B4-BE49-F238E27FC236}">
                    <a16:creationId xmlns:a16="http://schemas.microsoft.com/office/drawing/2014/main" id="{FA9A3B52-8C71-683F-5AE0-E2CF8E645A19}"/>
                  </a:ext>
                </a:extLst>
              </p:cNvPr>
              <p:cNvSpPr/>
              <p:nvPr/>
            </p:nvSpPr>
            <p:spPr>
              <a:xfrm>
                <a:off x="1965150" y="2077844"/>
                <a:ext cx="87688" cy="87721"/>
              </a:xfrm>
              <a:custGeom>
                <a:avLst/>
                <a:gdLst/>
                <a:ahLst/>
                <a:cxnLst/>
                <a:rect l="l" t="t" r="r" b="b"/>
                <a:pathLst>
                  <a:path w="2673" h="2674" extrusionOk="0">
                    <a:moveTo>
                      <a:pt x="1337" y="1"/>
                    </a:moveTo>
                    <a:cubicBezTo>
                      <a:pt x="598" y="1"/>
                      <a:pt x="0" y="599"/>
                      <a:pt x="0" y="1337"/>
                    </a:cubicBezTo>
                    <a:cubicBezTo>
                      <a:pt x="0" y="2076"/>
                      <a:pt x="598" y="2674"/>
                      <a:pt x="1337" y="2674"/>
                    </a:cubicBezTo>
                    <a:cubicBezTo>
                      <a:pt x="2075" y="2674"/>
                      <a:pt x="2673" y="2076"/>
                      <a:pt x="2673" y="1337"/>
                    </a:cubicBezTo>
                    <a:cubicBezTo>
                      <a:pt x="2673" y="599"/>
                      <a:pt x="2075" y="1"/>
                      <a:pt x="1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72;p30">
                <a:extLst>
                  <a:ext uri="{FF2B5EF4-FFF2-40B4-BE49-F238E27FC236}">
                    <a16:creationId xmlns:a16="http://schemas.microsoft.com/office/drawing/2014/main" id="{2DA0D641-4186-3950-8FC5-B55A68B03E28}"/>
                  </a:ext>
                </a:extLst>
              </p:cNvPr>
              <p:cNvSpPr/>
              <p:nvPr/>
            </p:nvSpPr>
            <p:spPr>
              <a:xfrm>
                <a:off x="1965150" y="2299383"/>
                <a:ext cx="87688" cy="87721"/>
              </a:xfrm>
              <a:custGeom>
                <a:avLst/>
                <a:gdLst/>
                <a:ahLst/>
                <a:cxnLst/>
                <a:rect l="l" t="t" r="r" b="b"/>
                <a:pathLst>
                  <a:path w="2673" h="2674" extrusionOk="0">
                    <a:moveTo>
                      <a:pt x="1337" y="0"/>
                    </a:moveTo>
                    <a:cubicBezTo>
                      <a:pt x="598" y="0"/>
                      <a:pt x="0" y="598"/>
                      <a:pt x="0" y="1337"/>
                    </a:cubicBezTo>
                    <a:cubicBezTo>
                      <a:pt x="0" y="2075"/>
                      <a:pt x="598" y="2673"/>
                      <a:pt x="1337" y="2673"/>
                    </a:cubicBezTo>
                    <a:cubicBezTo>
                      <a:pt x="2075" y="2673"/>
                      <a:pt x="2673" y="2075"/>
                      <a:pt x="2673" y="1337"/>
                    </a:cubicBezTo>
                    <a:cubicBezTo>
                      <a:pt x="2673" y="598"/>
                      <a:pt x="2075" y="0"/>
                      <a:pt x="1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73;p30">
                <a:extLst>
                  <a:ext uri="{FF2B5EF4-FFF2-40B4-BE49-F238E27FC236}">
                    <a16:creationId xmlns:a16="http://schemas.microsoft.com/office/drawing/2014/main" id="{181DEF05-FE7C-A0A5-E735-65FA3516ED20}"/>
                  </a:ext>
                </a:extLst>
              </p:cNvPr>
              <p:cNvSpPr/>
              <p:nvPr/>
            </p:nvSpPr>
            <p:spPr>
              <a:xfrm>
                <a:off x="2075902" y="2188630"/>
                <a:ext cx="87721" cy="87688"/>
              </a:xfrm>
              <a:custGeom>
                <a:avLst/>
                <a:gdLst/>
                <a:ahLst/>
                <a:cxnLst/>
                <a:rect l="l" t="t" r="r" b="b"/>
                <a:pathLst>
                  <a:path w="2674" h="2673" extrusionOk="0">
                    <a:moveTo>
                      <a:pt x="1337" y="0"/>
                    </a:moveTo>
                    <a:cubicBezTo>
                      <a:pt x="598" y="0"/>
                      <a:pt x="0" y="598"/>
                      <a:pt x="0" y="1336"/>
                    </a:cubicBezTo>
                    <a:cubicBezTo>
                      <a:pt x="0" y="2075"/>
                      <a:pt x="598" y="2673"/>
                      <a:pt x="1337" y="2673"/>
                    </a:cubicBezTo>
                    <a:cubicBezTo>
                      <a:pt x="2075" y="2673"/>
                      <a:pt x="2673" y="2075"/>
                      <a:pt x="2673" y="1336"/>
                    </a:cubicBezTo>
                    <a:cubicBezTo>
                      <a:pt x="2673" y="598"/>
                      <a:pt x="2075" y="0"/>
                      <a:pt x="1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74;p30">
                <a:extLst>
                  <a:ext uri="{FF2B5EF4-FFF2-40B4-BE49-F238E27FC236}">
                    <a16:creationId xmlns:a16="http://schemas.microsoft.com/office/drawing/2014/main" id="{24692B78-7A30-3B8E-47E5-67237F8920EE}"/>
                  </a:ext>
                </a:extLst>
              </p:cNvPr>
              <p:cNvSpPr/>
              <p:nvPr/>
            </p:nvSpPr>
            <p:spPr>
              <a:xfrm>
                <a:off x="1855545" y="2188630"/>
                <a:ext cx="86540" cy="87688"/>
              </a:xfrm>
              <a:custGeom>
                <a:avLst/>
                <a:gdLst/>
                <a:ahLst/>
                <a:cxnLst/>
                <a:rect l="l" t="t" r="r" b="b"/>
                <a:pathLst>
                  <a:path w="2638" h="2673" extrusionOk="0">
                    <a:moveTo>
                      <a:pt x="1301" y="0"/>
                    </a:moveTo>
                    <a:cubicBezTo>
                      <a:pt x="598" y="0"/>
                      <a:pt x="0" y="598"/>
                      <a:pt x="0" y="1336"/>
                    </a:cubicBezTo>
                    <a:cubicBezTo>
                      <a:pt x="0" y="2075"/>
                      <a:pt x="598" y="2673"/>
                      <a:pt x="1301" y="2673"/>
                    </a:cubicBezTo>
                    <a:cubicBezTo>
                      <a:pt x="2040" y="2673"/>
                      <a:pt x="2638" y="2075"/>
                      <a:pt x="2638" y="1336"/>
                    </a:cubicBezTo>
                    <a:cubicBezTo>
                      <a:pt x="2638" y="598"/>
                      <a:pt x="2040"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 name="Google Shape;921;p30">
            <a:extLst>
              <a:ext uri="{FF2B5EF4-FFF2-40B4-BE49-F238E27FC236}">
                <a16:creationId xmlns:a16="http://schemas.microsoft.com/office/drawing/2014/main" id="{A5AEAB83-7726-FDB2-37E8-4936BEAE2EB8}"/>
              </a:ext>
            </a:extLst>
          </p:cNvPr>
          <p:cNvGrpSpPr/>
          <p:nvPr/>
        </p:nvGrpSpPr>
        <p:grpSpPr>
          <a:xfrm>
            <a:off x="6027784" y="4860073"/>
            <a:ext cx="1733370" cy="1733370"/>
            <a:chOff x="457215" y="1568254"/>
            <a:chExt cx="1733370" cy="1733370"/>
          </a:xfrm>
        </p:grpSpPr>
        <p:sp>
          <p:nvSpPr>
            <p:cNvPr id="43" name="Google Shape;924;p30">
              <a:extLst>
                <a:ext uri="{FF2B5EF4-FFF2-40B4-BE49-F238E27FC236}">
                  <a16:creationId xmlns:a16="http://schemas.microsoft.com/office/drawing/2014/main" id="{CA1DF6C8-D49E-DD52-0C9F-D804988E84BB}"/>
                </a:ext>
              </a:extLst>
            </p:cNvPr>
            <p:cNvSpPr/>
            <p:nvPr/>
          </p:nvSpPr>
          <p:spPr>
            <a:xfrm>
              <a:off x="457215" y="1568254"/>
              <a:ext cx="1733370" cy="173337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925;p30">
              <a:extLst>
                <a:ext uri="{FF2B5EF4-FFF2-40B4-BE49-F238E27FC236}">
                  <a16:creationId xmlns:a16="http://schemas.microsoft.com/office/drawing/2014/main" id="{46044802-488D-C5D7-56B6-BA6389309CD0}"/>
                </a:ext>
              </a:extLst>
            </p:cNvPr>
            <p:cNvGrpSpPr/>
            <p:nvPr/>
          </p:nvGrpSpPr>
          <p:grpSpPr>
            <a:xfrm>
              <a:off x="584302" y="1695340"/>
              <a:ext cx="1479197" cy="1479197"/>
              <a:chOff x="3994050" y="1595175"/>
              <a:chExt cx="1297200" cy="1297200"/>
            </a:xfrm>
          </p:grpSpPr>
          <p:sp>
            <p:nvSpPr>
              <p:cNvPr id="56" name="Google Shape;926;p30">
                <a:extLst>
                  <a:ext uri="{FF2B5EF4-FFF2-40B4-BE49-F238E27FC236}">
                    <a16:creationId xmlns:a16="http://schemas.microsoft.com/office/drawing/2014/main" id="{F9D021A2-41F6-EF0A-4E8E-FA853B797608}"/>
                  </a:ext>
                </a:extLst>
              </p:cNvPr>
              <p:cNvSpPr/>
              <p:nvPr/>
            </p:nvSpPr>
            <p:spPr>
              <a:xfrm>
                <a:off x="3994050" y="1595175"/>
                <a:ext cx="1297200" cy="1297200"/>
              </a:xfrm>
              <a:prstGeom prst="donut">
                <a:avLst>
                  <a:gd name="adj" fmla="val 1335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27;p30">
                <a:extLst>
                  <a:ext uri="{FF2B5EF4-FFF2-40B4-BE49-F238E27FC236}">
                    <a16:creationId xmlns:a16="http://schemas.microsoft.com/office/drawing/2014/main" id="{1F24EDC1-38C9-92A8-95B6-43F6F9EC7945}"/>
                  </a:ext>
                </a:extLst>
              </p:cNvPr>
              <p:cNvSpPr/>
              <p:nvPr/>
            </p:nvSpPr>
            <p:spPr>
              <a:xfrm rot="-5400000">
                <a:off x="3994050" y="1595175"/>
                <a:ext cx="1297200" cy="1297200"/>
              </a:xfrm>
              <a:prstGeom prst="blockArc">
                <a:avLst>
                  <a:gd name="adj1" fmla="val 2047117"/>
                  <a:gd name="adj2" fmla="val 6135"/>
                  <a:gd name="adj3" fmla="val 1328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928;p30">
              <a:extLst>
                <a:ext uri="{FF2B5EF4-FFF2-40B4-BE49-F238E27FC236}">
                  <a16:creationId xmlns:a16="http://schemas.microsoft.com/office/drawing/2014/main" id="{467287A1-7E4E-31E5-C05B-9C84E289DCDD}"/>
                </a:ext>
              </a:extLst>
            </p:cNvPr>
            <p:cNvGrpSpPr/>
            <p:nvPr/>
          </p:nvGrpSpPr>
          <p:grpSpPr>
            <a:xfrm>
              <a:off x="921728" y="2258705"/>
              <a:ext cx="804345" cy="352468"/>
              <a:chOff x="824065" y="1892950"/>
              <a:chExt cx="1549499" cy="678998"/>
            </a:xfrm>
          </p:grpSpPr>
          <p:sp>
            <p:nvSpPr>
              <p:cNvPr id="46" name="Google Shape;929;p30">
                <a:extLst>
                  <a:ext uri="{FF2B5EF4-FFF2-40B4-BE49-F238E27FC236}">
                    <a16:creationId xmlns:a16="http://schemas.microsoft.com/office/drawing/2014/main" id="{EE0127A5-ECA3-20F3-E200-7E6DFACF2E65}"/>
                  </a:ext>
                </a:extLst>
              </p:cNvPr>
              <p:cNvSpPr/>
              <p:nvPr/>
            </p:nvSpPr>
            <p:spPr>
              <a:xfrm>
                <a:off x="1178269" y="1893245"/>
                <a:ext cx="848042" cy="550369"/>
              </a:xfrm>
              <a:custGeom>
                <a:avLst/>
                <a:gdLst/>
                <a:ahLst/>
                <a:cxnLst/>
                <a:rect l="l" t="t" r="r" b="b"/>
                <a:pathLst>
                  <a:path w="25851" h="16777" extrusionOk="0">
                    <a:moveTo>
                      <a:pt x="1" y="1"/>
                    </a:moveTo>
                    <a:lnTo>
                      <a:pt x="1" y="16776"/>
                    </a:lnTo>
                    <a:lnTo>
                      <a:pt x="25850" y="16776"/>
                    </a:lnTo>
                    <a:lnTo>
                      <a:pt x="25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30;p30">
                <a:extLst>
                  <a:ext uri="{FF2B5EF4-FFF2-40B4-BE49-F238E27FC236}">
                    <a16:creationId xmlns:a16="http://schemas.microsoft.com/office/drawing/2014/main" id="{0EDD110E-BBE3-CD74-FA6E-960892E9F968}"/>
                  </a:ext>
                </a:extLst>
              </p:cNvPr>
              <p:cNvSpPr/>
              <p:nvPr/>
            </p:nvSpPr>
            <p:spPr>
              <a:xfrm>
                <a:off x="824065" y="1892950"/>
                <a:ext cx="744181" cy="678998"/>
              </a:xfrm>
              <a:custGeom>
                <a:avLst/>
                <a:gdLst/>
                <a:ahLst/>
                <a:cxnLst/>
                <a:rect l="l" t="t" r="r" b="b"/>
                <a:pathLst>
                  <a:path w="22685" h="20698" extrusionOk="0">
                    <a:moveTo>
                      <a:pt x="11325" y="1"/>
                    </a:moveTo>
                    <a:cubicBezTo>
                      <a:pt x="8679" y="1"/>
                      <a:pt x="6032" y="1012"/>
                      <a:pt x="4010" y="3034"/>
                    </a:cubicBezTo>
                    <a:cubicBezTo>
                      <a:pt x="1" y="7079"/>
                      <a:pt x="1" y="13620"/>
                      <a:pt x="4010" y="17665"/>
                    </a:cubicBezTo>
                    <a:cubicBezTo>
                      <a:pt x="6032" y="19687"/>
                      <a:pt x="8679" y="20698"/>
                      <a:pt x="11325" y="20698"/>
                    </a:cubicBezTo>
                    <a:cubicBezTo>
                      <a:pt x="13972" y="20698"/>
                      <a:pt x="16618" y="19687"/>
                      <a:pt x="18640" y="17665"/>
                    </a:cubicBezTo>
                    <a:cubicBezTo>
                      <a:pt x="22685" y="13620"/>
                      <a:pt x="22685" y="7079"/>
                      <a:pt x="18640" y="3034"/>
                    </a:cubicBezTo>
                    <a:cubicBezTo>
                      <a:pt x="16618" y="1012"/>
                      <a:pt x="13972" y="1"/>
                      <a:pt x="11325" y="1"/>
                    </a:cubicBezTo>
                    <a:close/>
                  </a:path>
                </a:pathLst>
              </a:custGeom>
              <a:solidFill>
                <a:srgbClr val="B1F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31;p30">
                <a:extLst>
                  <a:ext uri="{FF2B5EF4-FFF2-40B4-BE49-F238E27FC236}">
                    <a16:creationId xmlns:a16="http://schemas.microsoft.com/office/drawing/2014/main" id="{3F361934-77AA-8A1E-C3C8-08FF030D384B}"/>
                  </a:ext>
                </a:extLst>
              </p:cNvPr>
              <p:cNvSpPr/>
              <p:nvPr/>
            </p:nvSpPr>
            <p:spPr>
              <a:xfrm>
                <a:off x="941739" y="1977491"/>
                <a:ext cx="508838" cy="508806"/>
              </a:xfrm>
              <a:custGeom>
                <a:avLst/>
                <a:gdLst/>
                <a:ahLst/>
                <a:cxnLst/>
                <a:rect l="l" t="t" r="r" b="b"/>
                <a:pathLst>
                  <a:path w="15511" h="15510" extrusionOk="0">
                    <a:moveTo>
                      <a:pt x="7738" y="0"/>
                    </a:moveTo>
                    <a:cubicBezTo>
                      <a:pt x="3448" y="0"/>
                      <a:pt x="1" y="3482"/>
                      <a:pt x="1" y="7772"/>
                    </a:cubicBezTo>
                    <a:cubicBezTo>
                      <a:pt x="1" y="12063"/>
                      <a:pt x="3448" y="15510"/>
                      <a:pt x="7738" y="15510"/>
                    </a:cubicBezTo>
                    <a:cubicBezTo>
                      <a:pt x="12029" y="15510"/>
                      <a:pt x="15511" y="12063"/>
                      <a:pt x="15511" y="7772"/>
                    </a:cubicBezTo>
                    <a:cubicBezTo>
                      <a:pt x="15511" y="3482"/>
                      <a:pt x="12029" y="0"/>
                      <a:pt x="77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32;p30">
                <a:extLst>
                  <a:ext uri="{FF2B5EF4-FFF2-40B4-BE49-F238E27FC236}">
                    <a16:creationId xmlns:a16="http://schemas.microsoft.com/office/drawing/2014/main" id="{106FD5CB-D646-5B3B-44BB-696C93E834D9}"/>
                  </a:ext>
                </a:extLst>
              </p:cNvPr>
              <p:cNvSpPr/>
              <p:nvPr/>
            </p:nvSpPr>
            <p:spPr>
              <a:xfrm>
                <a:off x="1025919" y="2078435"/>
                <a:ext cx="339368" cy="308072"/>
              </a:xfrm>
              <a:custGeom>
                <a:avLst/>
                <a:gdLst/>
                <a:ahLst/>
                <a:cxnLst/>
                <a:rect l="l" t="t" r="r" b="b"/>
                <a:pathLst>
                  <a:path w="10345" h="9391" extrusionOk="0">
                    <a:moveTo>
                      <a:pt x="5190" y="0"/>
                    </a:moveTo>
                    <a:cubicBezTo>
                      <a:pt x="4583" y="0"/>
                      <a:pt x="3976" y="405"/>
                      <a:pt x="3976" y="1214"/>
                    </a:cubicBezTo>
                    <a:lnTo>
                      <a:pt x="3976" y="3500"/>
                    </a:lnTo>
                    <a:lnTo>
                      <a:pt x="1690" y="3500"/>
                    </a:lnTo>
                    <a:cubicBezTo>
                      <a:pt x="1656" y="3498"/>
                      <a:pt x="1623" y="3497"/>
                      <a:pt x="1590" y="3497"/>
                    </a:cubicBezTo>
                    <a:cubicBezTo>
                      <a:pt x="1" y="3497"/>
                      <a:pt x="1" y="5894"/>
                      <a:pt x="1590" y="5894"/>
                    </a:cubicBezTo>
                    <a:cubicBezTo>
                      <a:pt x="1623" y="5894"/>
                      <a:pt x="1656" y="5893"/>
                      <a:pt x="1690" y="5891"/>
                    </a:cubicBezTo>
                    <a:lnTo>
                      <a:pt x="3976" y="5891"/>
                    </a:lnTo>
                    <a:lnTo>
                      <a:pt x="3976" y="8177"/>
                    </a:lnTo>
                    <a:cubicBezTo>
                      <a:pt x="3976" y="8986"/>
                      <a:pt x="4583" y="9391"/>
                      <a:pt x="5190" y="9391"/>
                    </a:cubicBezTo>
                    <a:cubicBezTo>
                      <a:pt x="5796" y="9391"/>
                      <a:pt x="6403" y="8986"/>
                      <a:pt x="6403" y="8177"/>
                    </a:cubicBezTo>
                    <a:lnTo>
                      <a:pt x="6403" y="5891"/>
                    </a:lnTo>
                    <a:lnTo>
                      <a:pt x="8689" y="5891"/>
                    </a:lnTo>
                    <a:cubicBezTo>
                      <a:pt x="8723" y="5893"/>
                      <a:pt x="8756" y="5894"/>
                      <a:pt x="8788" y="5894"/>
                    </a:cubicBezTo>
                    <a:cubicBezTo>
                      <a:pt x="10344" y="5894"/>
                      <a:pt x="10344" y="3497"/>
                      <a:pt x="8788" y="3497"/>
                    </a:cubicBezTo>
                    <a:cubicBezTo>
                      <a:pt x="8756" y="3497"/>
                      <a:pt x="8723" y="3498"/>
                      <a:pt x="8689" y="3500"/>
                    </a:cubicBezTo>
                    <a:lnTo>
                      <a:pt x="6403" y="3500"/>
                    </a:lnTo>
                    <a:lnTo>
                      <a:pt x="6403" y="1214"/>
                    </a:lnTo>
                    <a:cubicBezTo>
                      <a:pt x="6403" y="405"/>
                      <a:pt x="5796" y="0"/>
                      <a:pt x="5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3;p30">
                <a:extLst>
                  <a:ext uri="{FF2B5EF4-FFF2-40B4-BE49-F238E27FC236}">
                    <a16:creationId xmlns:a16="http://schemas.microsoft.com/office/drawing/2014/main" id="{1321AB0A-784E-4F01-2522-39827EEAB55C}"/>
                  </a:ext>
                </a:extLst>
              </p:cNvPr>
              <p:cNvSpPr/>
              <p:nvPr/>
            </p:nvSpPr>
            <p:spPr>
              <a:xfrm>
                <a:off x="1644407" y="1893442"/>
                <a:ext cx="729157" cy="678047"/>
              </a:xfrm>
              <a:custGeom>
                <a:avLst/>
                <a:gdLst/>
                <a:ahLst/>
                <a:cxnLst/>
                <a:rect l="l" t="t" r="r" b="b"/>
                <a:pathLst>
                  <a:path w="22227" h="20669" extrusionOk="0">
                    <a:moveTo>
                      <a:pt x="11102" y="1"/>
                    </a:moveTo>
                    <a:cubicBezTo>
                      <a:pt x="6127" y="1"/>
                      <a:pt x="1738" y="3614"/>
                      <a:pt x="914" y="8681"/>
                    </a:cubicBezTo>
                    <a:cubicBezTo>
                      <a:pt x="0" y="14309"/>
                      <a:pt x="3833" y="19619"/>
                      <a:pt x="9461" y="20533"/>
                    </a:cubicBezTo>
                    <a:cubicBezTo>
                      <a:pt x="10023" y="20624"/>
                      <a:pt x="10582" y="20668"/>
                      <a:pt x="11134" y="20668"/>
                    </a:cubicBezTo>
                    <a:cubicBezTo>
                      <a:pt x="16134" y="20668"/>
                      <a:pt x="20521" y="17055"/>
                      <a:pt x="21313" y="11987"/>
                    </a:cubicBezTo>
                    <a:cubicBezTo>
                      <a:pt x="22227" y="6325"/>
                      <a:pt x="18394" y="1015"/>
                      <a:pt x="12766" y="135"/>
                    </a:cubicBezTo>
                    <a:cubicBezTo>
                      <a:pt x="12207" y="45"/>
                      <a:pt x="11651" y="1"/>
                      <a:pt x="11102" y="1"/>
                    </a:cubicBezTo>
                    <a:close/>
                  </a:path>
                </a:pathLst>
              </a:custGeom>
              <a:solidFill>
                <a:srgbClr val="B1F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4;p30">
                <a:extLst>
                  <a:ext uri="{FF2B5EF4-FFF2-40B4-BE49-F238E27FC236}">
                    <a16:creationId xmlns:a16="http://schemas.microsoft.com/office/drawing/2014/main" id="{B62B1698-4100-C89B-0E23-4AB7009ED557}"/>
                  </a:ext>
                </a:extLst>
              </p:cNvPr>
              <p:cNvSpPr/>
              <p:nvPr/>
            </p:nvSpPr>
            <p:spPr>
              <a:xfrm>
                <a:off x="1755160" y="1977491"/>
                <a:ext cx="508806" cy="508806"/>
              </a:xfrm>
              <a:custGeom>
                <a:avLst/>
                <a:gdLst/>
                <a:ahLst/>
                <a:cxnLst/>
                <a:rect l="l" t="t" r="r" b="b"/>
                <a:pathLst>
                  <a:path w="15510" h="15510" extrusionOk="0">
                    <a:moveTo>
                      <a:pt x="7738" y="0"/>
                    </a:moveTo>
                    <a:cubicBezTo>
                      <a:pt x="3447" y="0"/>
                      <a:pt x="0" y="3482"/>
                      <a:pt x="0" y="7772"/>
                    </a:cubicBezTo>
                    <a:cubicBezTo>
                      <a:pt x="0" y="12063"/>
                      <a:pt x="3447" y="15510"/>
                      <a:pt x="7738" y="15510"/>
                    </a:cubicBezTo>
                    <a:cubicBezTo>
                      <a:pt x="12028" y="15510"/>
                      <a:pt x="15510" y="12063"/>
                      <a:pt x="15510" y="7772"/>
                    </a:cubicBezTo>
                    <a:cubicBezTo>
                      <a:pt x="15510" y="3482"/>
                      <a:pt x="12028" y="0"/>
                      <a:pt x="77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5;p30">
                <a:extLst>
                  <a:ext uri="{FF2B5EF4-FFF2-40B4-BE49-F238E27FC236}">
                    <a16:creationId xmlns:a16="http://schemas.microsoft.com/office/drawing/2014/main" id="{18984E17-33DD-3817-0DB4-4E8D93D31383}"/>
                  </a:ext>
                </a:extLst>
              </p:cNvPr>
              <p:cNvSpPr/>
              <p:nvPr/>
            </p:nvSpPr>
            <p:spPr>
              <a:xfrm>
                <a:off x="1965150" y="2077844"/>
                <a:ext cx="87688" cy="87721"/>
              </a:xfrm>
              <a:custGeom>
                <a:avLst/>
                <a:gdLst/>
                <a:ahLst/>
                <a:cxnLst/>
                <a:rect l="l" t="t" r="r" b="b"/>
                <a:pathLst>
                  <a:path w="2673" h="2674" extrusionOk="0">
                    <a:moveTo>
                      <a:pt x="1337" y="1"/>
                    </a:moveTo>
                    <a:cubicBezTo>
                      <a:pt x="598" y="1"/>
                      <a:pt x="0" y="599"/>
                      <a:pt x="0" y="1337"/>
                    </a:cubicBezTo>
                    <a:cubicBezTo>
                      <a:pt x="0" y="2076"/>
                      <a:pt x="598" y="2674"/>
                      <a:pt x="1337" y="2674"/>
                    </a:cubicBezTo>
                    <a:cubicBezTo>
                      <a:pt x="2075" y="2674"/>
                      <a:pt x="2673" y="2076"/>
                      <a:pt x="2673" y="1337"/>
                    </a:cubicBezTo>
                    <a:cubicBezTo>
                      <a:pt x="2673" y="599"/>
                      <a:pt x="2075" y="1"/>
                      <a:pt x="13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36;p30">
                <a:extLst>
                  <a:ext uri="{FF2B5EF4-FFF2-40B4-BE49-F238E27FC236}">
                    <a16:creationId xmlns:a16="http://schemas.microsoft.com/office/drawing/2014/main" id="{8B497B56-6968-B34F-ECDE-09F816131408}"/>
                  </a:ext>
                </a:extLst>
              </p:cNvPr>
              <p:cNvSpPr/>
              <p:nvPr/>
            </p:nvSpPr>
            <p:spPr>
              <a:xfrm>
                <a:off x="1965150" y="2299383"/>
                <a:ext cx="87688" cy="87721"/>
              </a:xfrm>
              <a:custGeom>
                <a:avLst/>
                <a:gdLst/>
                <a:ahLst/>
                <a:cxnLst/>
                <a:rect l="l" t="t" r="r" b="b"/>
                <a:pathLst>
                  <a:path w="2673" h="2674" extrusionOk="0">
                    <a:moveTo>
                      <a:pt x="1337" y="0"/>
                    </a:moveTo>
                    <a:cubicBezTo>
                      <a:pt x="598" y="0"/>
                      <a:pt x="0" y="598"/>
                      <a:pt x="0" y="1337"/>
                    </a:cubicBezTo>
                    <a:cubicBezTo>
                      <a:pt x="0" y="2075"/>
                      <a:pt x="598" y="2673"/>
                      <a:pt x="1337" y="2673"/>
                    </a:cubicBezTo>
                    <a:cubicBezTo>
                      <a:pt x="2075" y="2673"/>
                      <a:pt x="2673" y="2075"/>
                      <a:pt x="2673" y="1337"/>
                    </a:cubicBezTo>
                    <a:cubicBezTo>
                      <a:pt x="2673" y="598"/>
                      <a:pt x="2075" y="0"/>
                      <a:pt x="13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37;p30">
                <a:extLst>
                  <a:ext uri="{FF2B5EF4-FFF2-40B4-BE49-F238E27FC236}">
                    <a16:creationId xmlns:a16="http://schemas.microsoft.com/office/drawing/2014/main" id="{052F3815-5567-A197-D586-75EF7DE5759B}"/>
                  </a:ext>
                </a:extLst>
              </p:cNvPr>
              <p:cNvSpPr/>
              <p:nvPr/>
            </p:nvSpPr>
            <p:spPr>
              <a:xfrm>
                <a:off x="2075902" y="2188630"/>
                <a:ext cx="87721" cy="87688"/>
              </a:xfrm>
              <a:custGeom>
                <a:avLst/>
                <a:gdLst/>
                <a:ahLst/>
                <a:cxnLst/>
                <a:rect l="l" t="t" r="r" b="b"/>
                <a:pathLst>
                  <a:path w="2674" h="2673" extrusionOk="0">
                    <a:moveTo>
                      <a:pt x="1337" y="0"/>
                    </a:moveTo>
                    <a:cubicBezTo>
                      <a:pt x="598" y="0"/>
                      <a:pt x="0" y="598"/>
                      <a:pt x="0" y="1336"/>
                    </a:cubicBezTo>
                    <a:cubicBezTo>
                      <a:pt x="0" y="2075"/>
                      <a:pt x="598" y="2673"/>
                      <a:pt x="1337" y="2673"/>
                    </a:cubicBezTo>
                    <a:cubicBezTo>
                      <a:pt x="2075" y="2673"/>
                      <a:pt x="2673" y="2075"/>
                      <a:pt x="2673" y="1336"/>
                    </a:cubicBezTo>
                    <a:cubicBezTo>
                      <a:pt x="2673" y="598"/>
                      <a:pt x="2075" y="0"/>
                      <a:pt x="13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38;p30">
                <a:extLst>
                  <a:ext uri="{FF2B5EF4-FFF2-40B4-BE49-F238E27FC236}">
                    <a16:creationId xmlns:a16="http://schemas.microsoft.com/office/drawing/2014/main" id="{9D2588EE-3D91-8DE1-57A3-5C2F0B50CA5F}"/>
                  </a:ext>
                </a:extLst>
              </p:cNvPr>
              <p:cNvSpPr/>
              <p:nvPr/>
            </p:nvSpPr>
            <p:spPr>
              <a:xfrm>
                <a:off x="1855545" y="2188630"/>
                <a:ext cx="86540" cy="87688"/>
              </a:xfrm>
              <a:custGeom>
                <a:avLst/>
                <a:gdLst/>
                <a:ahLst/>
                <a:cxnLst/>
                <a:rect l="l" t="t" r="r" b="b"/>
                <a:pathLst>
                  <a:path w="2638" h="2673" extrusionOk="0">
                    <a:moveTo>
                      <a:pt x="1301" y="0"/>
                    </a:moveTo>
                    <a:cubicBezTo>
                      <a:pt x="598" y="0"/>
                      <a:pt x="0" y="598"/>
                      <a:pt x="0" y="1336"/>
                    </a:cubicBezTo>
                    <a:cubicBezTo>
                      <a:pt x="0" y="2075"/>
                      <a:pt x="598" y="2673"/>
                      <a:pt x="1301" y="2673"/>
                    </a:cubicBezTo>
                    <a:cubicBezTo>
                      <a:pt x="2040" y="2673"/>
                      <a:pt x="2638" y="2075"/>
                      <a:pt x="2638" y="1336"/>
                    </a:cubicBezTo>
                    <a:cubicBezTo>
                      <a:pt x="2638" y="598"/>
                      <a:pt x="2040" y="0"/>
                      <a:pt x="13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09260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84C609-347B-0D83-51E2-69F1C047A1FD}"/>
              </a:ext>
            </a:extLst>
          </p:cNvPr>
          <p:cNvSpPr/>
          <p:nvPr/>
        </p:nvSpPr>
        <p:spPr>
          <a:xfrm>
            <a:off x="6003634" y="2967335"/>
            <a:ext cx="2832455" cy="923330"/>
          </a:xfrm>
          <a:prstGeom prst="rect">
            <a:avLst/>
          </a:prstGeom>
          <a:noFill/>
        </p:spPr>
        <p:txBody>
          <a:bodyPr wrap="square" lIns="91440" tIns="45720" rIns="91440" bIns="45720">
            <a:spAutoFit/>
          </a:bodyPr>
          <a:lstStyle/>
          <a:p>
            <a:pPr algn="ct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Rectangle 7">
            <a:extLst>
              <a:ext uri="{FF2B5EF4-FFF2-40B4-BE49-F238E27FC236}">
                <a16:creationId xmlns:a16="http://schemas.microsoft.com/office/drawing/2014/main" id="{88D1C93A-7ED0-5C1B-E345-A4EE60CAC911}"/>
              </a:ext>
            </a:extLst>
          </p:cNvPr>
          <p:cNvSpPr/>
          <p:nvPr/>
        </p:nvSpPr>
        <p:spPr>
          <a:xfrm>
            <a:off x="4890812" y="1508735"/>
            <a:ext cx="7562840" cy="2062103"/>
          </a:xfrm>
          <a:prstGeom prst="rect">
            <a:avLst/>
          </a:prstGeom>
          <a:noFill/>
        </p:spPr>
        <p:txBody>
          <a:bodyPr wrap="square" lIns="91440" tIns="45720" rIns="91440" bIns="45720">
            <a:spAutoFit/>
          </a:bodyPr>
          <a:lstStyle/>
          <a:p>
            <a:pPr algn="ctr" fontAlgn="base"/>
            <a:r>
              <a:rPr lang="en-US" sz="3200" b="1" i="0" dirty="0">
                <a:solidFill>
                  <a:srgbClr val="202124"/>
                </a:solidFill>
                <a:effectLst/>
                <a:highlight>
                  <a:srgbClr val="008080"/>
                </a:highlight>
                <a:latin typeface="Arial Black" panose="020B0A04020102020204" pitchFamily="34" charset="0"/>
              </a:rPr>
              <a:t>VIDEO GAMES SALES </a:t>
            </a:r>
          </a:p>
          <a:p>
            <a:pPr algn="ctr" fontAlgn="base"/>
            <a:r>
              <a:rPr lang="en-US" sz="3200" b="1" dirty="0">
                <a:solidFill>
                  <a:srgbClr val="202124"/>
                </a:solidFill>
                <a:highlight>
                  <a:srgbClr val="008080"/>
                </a:highlight>
                <a:latin typeface="Arial Black" panose="020B0A04020102020204" pitchFamily="34" charset="0"/>
              </a:rPr>
              <a:t>PREDICTION</a:t>
            </a:r>
            <a:endParaRPr lang="en-US" sz="3200" b="1" i="0" dirty="0">
              <a:solidFill>
                <a:srgbClr val="202124"/>
              </a:solidFill>
              <a:effectLst/>
              <a:highlight>
                <a:srgbClr val="008080"/>
              </a:highlight>
              <a:latin typeface="Arial Black" panose="020B0A04020102020204" pitchFamily="34" charset="0"/>
            </a:endParaRPr>
          </a:p>
          <a:p>
            <a:pPr algn="ctr"/>
            <a:br>
              <a:rPr lang="en-US" sz="3200" dirty="0">
                <a:highlight>
                  <a:srgbClr val="008080"/>
                </a:highlight>
                <a:latin typeface="Arial Black" panose="020B0A04020102020204" pitchFamily="34" charset="0"/>
              </a:rPr>
            </a:br>
            <a:endPar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highlight>
                <a:srgbClr val="008080"/>
              </a:highlight>
              <a:latin typeface="Arial Black" panose="020B0A04020102020204" pitchFamily="34" charset="0"/>
            </a:endParaRPr>
          </a:p>
        </p:txBody>
      </p:sp>
      <p:sp>
        <p:nvSpPr>
          <p:cNvPr id="10" name="Rectangle 9">
            <a:extLst>
              <a:ext uri="{FF2B5EF4-FFF2-40B4-BE49-F238E27FC236}">
                <a16:creationId xmlns:a16="http://schemas.microsoft.com/office/drawing/2014/main" id="{DF67FF51-91D2-D5E7-B606-657064C8A3A5}"/>
              </a:ext>
            </a:extLst>
          </p:cNvPr>
          <p:cNvSpPr/>
          <p:nvPr/>
        </p:nvSpPr>
        <p:spPr>
          <a:xfrm>
            <a:off x="7419861" y="3737421"/>
            <a:ext cx="3959737" cy="1384995"/>
          </a:xfrm>
          <a:prstGeom prst="rect">
            <a:avLst/>
          </a:prstGeom>
          <a:noFill/>
        </p:spPr>
        <p:txBody>
          <a:bodyPr wrap="none" lIns="91440" tIns="45720" rIns="91440" bIns="45720">
            <a:spAutoFit/>
          </a:bodyPr>
          <a:lstStyle/>
          <a:p>
            <a:pPr algn="ctr"/>
            <a:r>
              <a:rPr lang="en-US" sz="2800" b="1" dirty="0">
                <a:ln w="22225">
                  <a:solidFill>
                    <a:schemeClr val="accent2"/>
                  </a:solidFill>
                  <a:prstDash val="solid"/>
                </a:ln>
                <a:solidFill>
                  <a:schemeClr val="accent2">
                    <a:lumMod val="40000"/>
                    <a:lumOff val="60000"/>
                  </a:schemeClr>
                </a:solidFill>
                <a:effectLst>
                  <a:outerShdw blurRad="50800" dist="38100" dir="5400000" algn="t" rotWithShape="0">
                    <a:prstClr val="black">
                      <a:alpha val="40000"/>
                    </a:prstClr>
                  </a:outerShdw>
                </a:effectLst>
              </a:rPr>
              <a:t>2103A52150-L.NAGARAJ</a:t>
            </a:r>
          </a:p>
          <a:p>
            <a:pPr algn="ctr"/>
            <a:r>
              <a:rPr lang="en-US" sz="2800" b="1" cap="none" spc="0" dirty="0">
                <a:ln w="22225">
                  <a:solidFill>
                    <a:schemeClr val="accent2"/>
                  </a:solidFill>
                  <a:prstDash val="solid"/>
                </a:ln>
                <a:solidFill>
                  <a:schemeClr val="accent2">
                    <a:lumMod val="40000"/>
                    <a:lumOff val="60000"/>
                  </a:schemeClr>
                </a:solidFill>
                <a:effectLst>
                  <a:outerShdw blurRad="50800" dist="38100" dir="5400000" algn="t" rotWithShape="0">
                    <a:prstClr val="black">
                      <a:alpha val="40000"/>
                    </a:prstClr>
                  </a:outerShdw>
                </a:effectLst>
              </a:rPr>
              <a:t>2203A52L04-K.ACHYUTH </a:t>
            </a:r>
            <a:endParaRPr lang="en-US" sz="2800" b="1" dirty="0">
              <a:ln w="22225">
                <a:solidFill>
                  <a:schemeClr val="accent2"/>
                </a:solidFill>
                <a:prstDash val="solid"/>
              </a:ln>
              <a:solidFill>
                <a:schemeClr val="accent2">
                  <a:lumMod val="40000"/>
                  <a:lumOff val="60000"/>
                </a:schemeClr>
              </a:solidFill>
              <a:effectLst>
                <a:outerShdw blurRad="50800" dist="38100" dir="5400000" algn="t" rotWithShape="0">
                  <a:prstClr val="black">
                    <a:alpha val="40000"/>
                  </a:prstClr>
                </a:outerShdw>
              </a:effectLst>
            </a:endParaRPr>
          </a:p>
          <a:p>
            <a:pPr algn="ctr"/>
            <a:r>
              <a:rPr lang="en-US" sz="2800" b="1" cap="none" spc="0" dirty="0">
                <a:ln w="22225">
                  <a:solidFill>
                    <a:schemeClr val="accent2"/>
                  </a:solidFill>
                  <a:prstDash val="solid"/>
                </a:ln>
                <a:solidFill>
                  <a:schemeClr val="accent2">
                    <a:lumMod val="40000"/>
                    <a:lumOff val="60000"/>
                  </a:schemeClr>
                </a:solidFill>
                <a:effectLst>
                  <a:outerShdw blurRad="50800" dist="38100" dir="5400000" algn="t" rotWithShape="0">
                    <a:prstClr val="black">
                      <a:alpha val="40000"/>
                    </a:prstClr>
                  </a:outerShdw>
                </a:effectLst>
              </a:rPr>
              <a:t>2203A52L05-N.SANJAY</a:t>
            </a:r>
            <a:endParaRPr lang="en-US" sz="2800" b="1" cap="none" spc="0" dirty="0">
              <a:ln w="12700">
                <a:solidFill>
                  <a:schemeClr val="accent5"/>
                </a:solidFill>
                <a:prstDash val="solid"/>
              </a:ln>
              <a:pattFill prst="ltDnDiag">
                <a:fgClr>
                  <a:schemeClr val="accent5">
                    <a:lumMod val="60000"/>
                    <a:lumOff val="40000"/>
                  </a:schemeClr>
                </a:fgClr>
                <a:bgClr>
                  <a:schemeClr val="bg1"/>
                </a:bgClr>
              </a:pattFill>
              <a:effectLst>
                <a:outerShdw blurRad="50800" dist="38100" dir="5400000" algn="t" rotWithShape="0">
                  <a:prstClr val="black">
                    <a:alpha val="40000"/>
                  </a:prstClr>
                </a:outerShdw>
              </a:effectLst>
            </a:endParaRPr>
          </a:p>
        </p:txBody>
      </p:sp>
      <p:sp>
        <p:nvSpPr>
          <p:cNvPr id="11" name="TextBox 10">
            <a:extLst>
              <a:ext uri="{FF2B5EF4-FFF2-40B4-BE49-F238E27FC236}">
                <a16:creationId xmlns:a16="http://schemas.microsoft.com/office/drawing/2014/main" id="{4D9D1796-FD1E-7FFF-E0FC-7E29A3381A66}"/>
              </a:ext>
            </a:extLst>
          </p:cNvPr>
          <p:cNvSpPr txBox="1"/>
          <p:nvPr/>
        </p:nvSpPr>
        <p:spPr>
          <a:xfrm>
            <a:off x="7419861" y="3166810"/>
            <a:ext cx="3148494" cy="584775"/>
          </a:xfrm>
          <a:prstGeom prst="rect">
            <a:avLst/>
          </a:prstGeom>
          <a:noFill/>
        </p:spPr>
        <p:txBody>
          <a:bodyPr wrap="square" rtlCol="0">
            <a:spAutoFit/>
          </a:bodyPr>
          <a:lstStyle/>
          <a:p>
            <a:r>
              <a:rPr lang="en-IN" sz="3200" b="1" dirty="0"/>
              <a:t>TEAM MEMBERS:</a:t>
            </a:r>
          </a:p>
        </p:txBody>
      </p:sp>
      <p:grpSp>
        <p:nvGrpSpPr>
          <p:cNvPr id="4" name="Google Shape;62;p17">
            <a:extLst>
              <a:ext uri="{FF2B5EF4-FFF2-40B4-BE49-F238E27FC236}">
                <a16:creationId xmlns:a16="http://schemas.microsoft.com/office/drawing/2014/main" id="{6D7060D5-B71E-A3FD-4121-0825D5FF18F8}"/>
              </a:ext>
            </a:extLst>
          </p:cNvPr>
          <p:cNvGrpSpPr/>
          <p:nvPr/>
        </p:nvGrpSpPr>
        <p:grpSpPr>
          <a:xfrm>
            <a:off x="429210" y="0"/>
            <a:ext cx="9321280" cy="6186397"/>
            <a:chOff x="457190" y="-242325"/>
            <a:chExt cx="8134723" cy="4836393"/>
          </a:xfrm>
        </p:grpSpPr>
        <p:grpSp>
          <p:nvGrpSpPr>
            <p:cNvPr id="6" name="Google Shape;63;p17">
              <a:extLst>
                <a:ext uri="{FF2B5EF4-FFF2-40B4-BE49-F238E27FC236}">
                  <a16:creationId xmlns:a16="http://schemas.microsoft.com/office/drawing/2014/main" id="{33C7897A-5630-F177-F355-4E1CCA9E5FBF}"/>
                </a:ext>
              </a:extLst>
            </p:cNvPr>
            <p:cNvGrpSpPr/>
            <p:nvPr/>
          </p:nvGrpSpPr>
          <p:grpSpPr>
            <a:xfrm>
              <a:off x="457190" y="549434"/>
              <a:ext cx="4508930" cy="4044634"/>
              <a:chOff x="3241935" y="1399800"/>
              <a:chExt cx="2612812" cy="2343900"/>
            </a:xfrm>
          </p:grpSpPr>
          <p:sp>
            <p:nvSpPr>
              <p:cNvPr id="12" name="Google Shape;64;p17">
                <a:extLst>
                  <a:ext uri="{FF2B5EF4-FFF2-40B4-BE49-F238E27FC236}">
                    <a16:creationId xmlns:a16="http://schemas.microsoft.com/office/drawing/2014/main" id="{FF0A508D-388C-D5CE-9E36-0DF928A09AB3}"/>
                  </a:ext>
                </a:extLst>
              </p:cNvPr>
              <p:cNvSpPr/>
              <p:nvPr/>
            </p:nvSpPr>
            <p:spPr>
              <a:xfrm>
                <a:off x="3388253" y="1399800"/>
                <a:ext cx="2343900" cy="2343900"/>
              </a:xfrm>
              <a:prstGeom prst="ellipse">
                <a:avLst/>
              </a:pr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3" name="Google Shape;65;p17">
                <a:extLst>
                  <a:ext uri="{FF2B5EF4-FFF2-40B4-BE49-F238E27FC236}">
                    <a16:creationId xmlns:a16="http://schemas.microsoft.com/office/drawing/2014/main" id="{595C80C2-E558-DE2B-2717-DB95743BA3E3}"/>
                  </a:ext>
                </a:extLst>
              </p:cNvPr>
              <p:cNvGrpSpPr/>
              <p:nvPr/>
            </p:nvGrpSpPr>
            <p:grpSpPr>
              <a:xfrm>
                <a:off x="3241935" y="1596448"/>
                <a:ext cx="2612812" cy="1857599"/>
                <a:chOff x="3265529" y="1725254"/>
                <a:chExt cx="2612812" cy="1857599"/>
              </a:xfrm>
            </p:grpSpPr>
            <p:sp>
              <p:nvSpPr>
                <p:cNvPr id="14" name="Google Shape;66;p17">
                  <a:extLst>
                    <a:ext uri="{FF2B5EF4-FFF2-40B4-BE49-F238E27FC236}">
                      <a16:creationId xmlns:a16="http://schemas.microsoft.com/office/drawing/2014/main" id="{A1E219F3-94E6-FCFB-29B8-3E978340C06B}"/>
                    </a:ext>
                  </a:extLst>
                </p:cNvPr>
                <p:cNvSpPr/>
                <p:nvPr/>
              </p:nvSpPr>
              <p:spPr>
                <a:xfrm>
                  <a:off x="3664096" y="1889993"/>
                  <a:ext cx="481075" cy="350505"/>
                </a:xfrm>
                <a:custGeom>
                  <a:avLst/>
                  <a:gdLst/>
                  <a:ahLst/>
                  <a:cxnLst/>
                  <a:rect l="l" t="t" r="r" b="b"/>
                  <a:pathLst>
                    <a:path w="20828" h="15175" extrusionOk="0">
                      <a:moveTo>
                        <a:pt x="14214" y="0"/>
                      </a:moveTo>
                      <a:cubicBezTo>
                        <a:pt x="13647" y="0"/>
                        <a:pt x="13067" y="75"/>
                        <a:pt x="12482" y="250"/>
                      </a:cubicBezTo>
                      <a:cubicBezTo>
                        <a:pt x="4775" y="2505"/>
                        <a:pt x="339" y="8069"/>
                        <a:pt x="76" y="12769"/>
                      </a:cubicBezTo>
                      <a:cubicBezTo>
                        <a:pt x="1" y="13558"/>
                        <a:pt x="113" y="14385"/>
                        <a:pt x="339" y="15175"/>
                      </a:cubicBezTo>
                      <a:lnTo>
                        <a:pt x="20828" y="2994"/>
                      </a:lnTo>
                      <a:cubicBezTo>
                        <a:pt x="20264" y="2468"/>
                        <a:pt x="19662" y="1979"/>
                        <a:pt x="19023" y="1603"/>
                      </a:cubicBezTo>
                      <a:cubicBezTo>
                        <a:pt x="17811" y="824"/>
                        <a:pt x="16089" y="0"/>
                        <a:pt x="14214" y="0"/>
                      </a:cubicBez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67;p17">
                  <a:extLst>
                    <a:ext uri="{FF2B5EF4-FFF2-40B4-BE49-F238E27FC236}">
                      <a16:creationId xmlns:a16="http://schemas.microsoft.com/office/drawing/2014/main" id="{6FC3C741-E015-F37B-7FD4-8C5AFF76A70B}"/>
                    </a:ext>
                  </a:extLst>
                </p:cNvPr>
                <p:cNvSpPr/>
                <p:nvPr/>
              </p:nvSpPr>
              <p:spPr>
                <a:xfrm>
                  <a:off x="3664096" y="1927020"/>
                  <a:ext cx="481075" cy="313479"/>
                </a:xfrm>
                <a:custGeom>
                  <a:avLst/>
                  <a:gdLst/>
                  <a:ahLst/>
                  <a:cxnLst/>
                  <a:rect l="l" t="t" r="r" b="b"/>
                  <a:pathLst>
                    <a:path w="20828" h="13572" extrusionOk="0">
                      <a:moveTo>
                        <a:pt x="19023" y="0"/>
                      </a:moveTo>
                      <a:cubicBezTo>
                        <a:pt x="17031" y="38"/>
                        <a:pt x="15038" y="339"/>
                        <a:pt x="13159" y="902"/>
                      </a:cubicBezTo>
                      <a:cubicBezTo>
                        <a:pt x="7708" y="2481"/>
                        <a:pt x="3234" y="6128"/>
                        <a:pt x="76" y="11166"/>
                      </a:cubicBezTo>
                      <a:cubicBezTo>
                        <a:pt x="1" y="11955"/>
                        <a:pt x="113" y="12782"/>
                        <a:pt x="339" y="13572"/>
                      </a:cubicBezTo>
                      <a:lnTo>
                        <a:pt x="20828" y="1391"/>
                      </a:lnTo>
                      <a:cubicBezTo>
                        <a:pt x="20264" y="865"/>
                        <a:pt x="19662" y="376"/>
                        <a:pt x="1902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68;p17">
                  <a:extLst>
                    <a:ext uri="{FF2B5EF4-FFF2-40B4-BE49-F238E27FC236}">
                      <a16:creationId xmlns:a16="http://schemas.microsoft.com/office/drawing/2014/main" id="{37EB71D1-E863-93E5-BF63-2B4616FF4031}"/>
                    </a:ext>
                  </a:extLst>
                </p:cNvPr>
                <p:cNvSpPr/>
                <p:nvPr/>
              </p:nvSpPr>
              <p:spPr>
                <a:xfrm>
                  <a:off x="4751303" y="1725254"/>
                  <a:ext cx="541867" cy="228688"/>
                </a:xfrm>
                <a:custGeom>
                  <a:avLst/>
                  <a:gdLst/>
                  <a:ahLst/>
                  <a:cxnLst/>
                  <a:rect l="l" t="t" r="r" b="b"/>
                  <a:pathLst>
                    <a:path w="23460" h="9901" extrusionOk="0">
                      <a:moveTo>
                        <a:pt x="8443" y="1"/>
                      </a:moveTo>
                      <a:cubicBezTo>
                        <a:pt x="7943" y="1"/>
                        <a:pt x="7435" y="17"/>
                        <a:pt x="6918" y="51"/>
                      </a:cubicBezTo>
                      <a:cubicBezTo>
                        <a:pt x="4324" y="201"/>
                        <a:pt x="2369" y="2043"/>
                        <a:pt x="1241" y="3547"/>
                      </a:cubicBezTo>
                      <a:cubicBezTo>
                        <a:pt x="752" y="4149"/>
                        <a:pt x="339" y="4788"/>
                        <a:pt x="1" y="5465"/>
                      </a:cubicBezTo>
                      <a:lnTo>
                        <a:pt x="23459" y="9901"/>
                      </a:lnTo>
                      <a:cubicBezTo>
                        <a:pt x="23384" y="9074"/>
                        <a:pt x="23196" y="8284"/>
                        <a:pt x="22858" y="7570"/>
                      </a:cubicBezTo>
                      <a:cubicBezTo>
                        <a:pt x="21134" y="3489"/>
                        <a:pt x="15723" y="1"/>
                        <a:pt x="8443" y="1"/>
                      </a:cubicBez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69;p17">
                  <a:extLst>
                    <a:ext uri="{FF2B5EF4-FFF2-40B4-BE49-F238E27FC236}">
                      <a16:creationId xmlns:a16="http://schemas.microsoft.com/office/drawing/2014/main" id="{C4C57827-BD2D-247F-90C7-890024133BD6}"/>
                    </a:ext>
                  </a:extLst>
                </p:cNvPr>
                <p:cNvSpPr/>
                <p:nvPr/>
              </p:nvSpPr>
              <p:spPr>
                <a:xfrm>
                  <a:off x="4751303" y="1779351"/>
                  <a:ext cx="541867" cy="174594"/>
                </a:xfrm>
                <a:custGeom>
                  <a:avLst/>
                  <a:gdLst/>
                  <a:ahLst/>
                  <a:cxnLst/>
                  <a:rect l="l" t="t" r="r" b="b"/>
                  <a:pathLst>
                    <a:path w="23460" h="7559" extrusionOk="0">
                      <a:moveTo>
                        <a:pt x="8373" y="1"/>
                      </a:moveTo>
                      <a:cubicBezTo>
                        <a:pt x="7939" y="1"/>
                        <a:pt x="7505" y="14"/>
                        <a:pt x="7068" y="40"/>
                      </a:cubicBezTo>
                      <a:cubicBezTo>
                        <a:pt x="5076" y="153"/>
                        <a:pt x="3121" y="566"/>
                        <a:pt x="1241" y="1205"/>
                      </a:cubicBezTo>
                      <a:cubicBezTo>
                        <a:pt x="752" y="1807"/>
                        <a:pt x="339" y="2446"/>
                        <a:pt x="1" y="3123"/>
                      </a:cubicBezTo>
                      <a:lnTo>
                        <a:pt x="23459" y="7559"/>
                      </a:lnTo>
                      <a:cubicBezTo>
                        <a:pt x="23384" y="6769"/>
                        <a:pt x="23196" y="5980"/>
                        <a:pt x="22858" y="5228"/>
                      </a:cubicBezTo>
                      <a:cubicBezTo>
                        <a:pt x="18520" y="1861"/>
                        <a:pt x="13573" y="1"/>
                        <a:pt x="837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70;p17">
                  <a:extLst>
                    <a:ext uri="{FF2B5EF4-FFF2-40B4-BE49-F238E27FC236}">
                      <a16:creationId xmlns:a16="http://schemas.microsoft.com/office/drawing/2014/main" id="{4B209D86-354B-2C53-FA34-DB7AFE4B9F08}"/>
                    </a:ext>
                  </a:extLst>
                </p:cNvPr>
                <p:cNvSpPr/>
                <p:nvPr/>
              </p:nvSpPr>
              <p:spPr>
                <a:xfrm>
                  <a:off x="3265529" y="1845459"/>
                  <a:ext cx="2612812" cy="1737394"/>
                </a:xfrm>
                <a:custGeom>
                  <a:avLst/>
                  <a:gdLst/>
                  <a:ahLst/>
                  <a:cxnLst/>
                  <a:rect l="l" t="t" r="r" b="b"/>
                  <a:pathLst>
                    <a:path w="113121" h="75220" extrusionOk="0">
                      <a:moveTo>
                        <a:pt x="63876" y="0"/>
                      </a:moveTo>
                      <a:cubicBezTo>
                        <a:pt x="63107" y="0"/>
                        <a:pt x="62341" y="12"/>
                        <a:pt x="61579" y="35"/>
                      </a:cubicBezTo>
                      <a:cubicBezTo>
                        <a:pt x="60978" y="35"/>
                        <a:pt x="60339" y="73"/>
                        <a:pt x="59700" y="110"/>
                      </a:cubicBezTo>
                      <a:cubicBezTo>
                        <a:pt x="56767" y="185"/>
                        <a:pt x="53835" y="524"/>
                        <a:pt x="50940" y="1050"/>
                      </a:cubicBezTo>
                      <a:cubicBezTo>
                        <a:pt x="48008" y="1539"/>
                        <a:pt x="45151" y="2253"/>
                        <a:pt x="42369" y="3193"/>
                      </a:cubicBezTo>
                      <a:cubicBezTo>
                        <a:pt x="41767" y="3343"/>
                        <a:pt x="41166" y="3531"/>
                        <a:pt x="40564" y="3757"/>
                      </a:cubicBezTo>
                      <a:cubicBezTo>
                        <a:pt x="30038" y="7253"/>
                        <a:pt x="19361" y="13381"/>
                        <a:pt x="13985" y="21050"/>
                      </a:cubicBezTo>
                      <a:cubicBezTo>
                        <a:pt x="0" y="41008"/>
                        <a:pt x="13993" y="75219"/>
                        <a:pt x="26775" y="75219"/>
                      </a:cubicBezTo>
                      <a:cubicBezTo>
                        <a:pt x="27188" y="75219"/>
                        <a:pt x="27599" y="75183"/>
                        <a:pt x="28008" y="75111"/>
                      </a:cubicBezTo>
                      <a:cubicBezTo>
                        <a:pt x="41090" y="72817"/>
                        <a:pt x="37594" y="52855"/>
                        <a:pt x="46316" y="51313"/>
                      </a:cubicBezTo>
                      <a:lnTo>
                        <a:pt x="59399" y="49020"/>
                      </a:lnTo>
                      <a:lnTo>
                        <a:pt x="72482" y="46689"/>
                      </a:lnTo>
                      <a:cubicBezTo>
                        <a:pt x="72806" y="46632"/>
                        <a:pt x="73124" y="46604"/>
                        <a:pt x="73435" y="46604"/>
                      </a:cubicBezTo>
                      <a:cubicBezTo>
                        <a:pt x="81023" y="46604"/>
                        <a:pt x="84755" y="63001"/>
                        <a:pt x="95761" y="63001"/>
                      </a:cubicBezTo>
                      <a:cubicBezTo>
                        <a:pt x="96420" y="63001"/>
                        <a:pt x="97106" y="62942"/>
                        <a:pt x="97820" y="62817"/>
                      </a:cubicBezTo>
                      <a:cubicBezTo>
                        <a:pt x="110903" y="60524"/>
                        <a:pt x="113121" y="21652"/>
                        <a:pt x="92482" y="7178"/>
                      </a:cubicBezTo>
                      <a:cubicBezTo>
                        <a:pt x="85337" y="2170"/>
                        <a:pt x="74343" y="0"/>
                        <a:pt x="63876" y="0"/>
                      </a:cubicBezTo>
                      <a:close/>
                    </a:path>
                  </a:pathLst>
                </a:custGeom>
                <a:solidFill>
                  <a:srgbClr val="5C5C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71;p17">
                  <a:extLst>
                    <a:ext uri="{FF2B5EF4-FFF2-40B4-BE49-F238E27FC236}">
                      <a16:creationId xmlns:a16="http://schemas.microsoft.com/office/drawing/2014/main" id="{9DC11F22-3071-922C-3D20-FAE4EA66148E}"/>
                    </a:ext>
                  </a:extLst>
                </p:cNvPr>
                <p:cNvSpPr/>
                <p:nvPr/>
              </p:nvSpPr>
              <p:spPr>
                <a:xfrm>
                  <a:off x="3425302" y="1888977"/>
                  <a:ext cx="2335827" cy="1650432"/>
                </a:xfrm>
                <a:custGeom>
                  <a:avLst/>
                  <a:gdLst/>
                  <a:ahLst/>
                  <a:cxnLst/>
                  <a:rect l="l" t="t" r="r" b="b"/>
                  <a:pathLst>
                    <a:path w="101129" h="71455" extrusionOk="0">
                      <a:moveTo>
                        <a:pt x="56861" y="1"/>
                      </a:moveTo>
                      <a:cubicBezTo>
                        <a:pt x="56157" y="1"/>
                        <a:pt x="55449" y="11"/>
                        <a:pt x="54737" y="31"/>
                      </a:cubicBezTo>
                      <a:cubicBezTo>
                        <a:pt x="54136" y="31"/>
                        <a:pt x="53534" y="68"/>
                        <a:pt x="52858" y="106"/>
                      </a:cubicBezTo>
                      <a:cubicBezTo>
                        <a:pt x="47143" y="294"/>
                        <a:pt x="41467" y="1309"/>
                        <a:pt x="36016" y="3076"/>
                      </a:cubicBezTo>
                      <a:cubicBezTo>
                        <a:pt x="35414" y="3264"/>
                        <a:pt x="34850" y="3414"/>
                        <a:pt x="34249" y="3640"/>
                      </a:cubicBezTo>
                      <a:cubicBezTo>
                        <a:pt x="22820" y="7437"/>
                        <a:pt x="13233" y="13640"/>
                        <a:pt x="8609" y="20219"/>
                      </a:cubicBezTo>
                      <a:cubicBezTo>
                        <a:pt x="0" y="32550"/>
                        <a:pt x="2519" y="51986"/>
                        <a:pt x="9925" y="63640"/>
                      </a:cubicBezTo>
                      <a:cubicBezTo>
                        <a:pt x="13096" y="68637"/>
                        <a:pt x="16772" y="71455"/>
                        <a:pt x="19940" y="71455"/>
                      </a:cubicBezTo>
                      <a:cubicBezTo>
                        <a:pt x="20228" y="71455"/>
                        <a:pt x="20511" y="71431"/>
                        <a:pt x="20790" y="71384"/>
                      </a:cubicBezTo>
                      <a:cubicBezTo>
                        <a:pt x="26880" y="70294"/>
                        <a:pt x="28797" y="64430"/>
                        <a:pt x="30640" y="58790"/>
                      </a:cubicBezTo>
                      <a:cubicBezTo>
                        <a:pt x="32106" y="54392"/>
                        <a:pt x="33609" y="49843"/>
                        <a:pt x="37256" y="48114"/>
                      </a:cubicBezTo>
                      <a:cubicBezTo>
                        <a:pt x="37858" y="47850"/>
                        <a:pt x="38459" y="47663"/>
                        <a:pt x="39061" y="47587"/>
                      </a:cubicBezTo>
                      <a:lnTo>
                        <a:pt x="65264" y="42963"/>
                      </a:lnTo>
                      <a:cubicBezTo>
                        <a:pt x="65715" y="42879"/>
                        <a:pt x="66187" y="42836"/>
                        <a:pt x="66665" y="42836"/>
                      </a:cubicBezTo>
                      <a:cubicBezTo>
                        <a:pt x="66824" y="42836"/>
                        <a:pt x="66984" y="42841"/>
                        <a:pt x="67143" y="42850"/>
                      </a:cubicBezTo>
                      <a:cubicBezTo>
                        <a:pt x="71166" y="43189"/>
                        <a:pt x="74136" y="46948"/>
                        <a:pt x="76993" y="50632"/>
                      </a:cubicBezTo>
                      <a:cubicBezTo>
                        <a:pt x="80330" y="54889"/>
                        <a:pt x="83759" y="59237"/>
                        <a:pt x="88902" y="59237"/>
                      </a:cubicBezTo>
                      <a:cubicBezTo>
                        <a:pt x="89437" y="59237"/>
                        <a:pt x="89990" y="59190"/>
                        <a:pt x="90565" y="59091"/>
                      </a:cubicBezTo>
                      <a:cubicBezTo>
                        <a:pt x="93873" y="58490"/>
                        <a:pt x="96692" y="54392"/>
                        <a:pt x="98121" y="48114"/>
                      </a:cubicBezTo>
                      <a:cubicBezTo>
                        <a:pt x="101129" y="34617"/>
                        <a:pt x="96843" y="15482"/>
                        <a:pt x="84512" y="6835"/>
                      </a:cubicBezTo>
                      <a:cubicBezTo>
                        <a:pt x="78321" y="2519"/>
                        <a:pt x="68102" y="1"/>
                        <a:pt x="56861" y="1"/>
                      </a:cubicBezTo>
                      <a:close/>
                    </a:path>
                  </a:pathLst>
                </a:custGeom>
                <a:solidFill>
                  <a:srgbClr val="99999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72;p17">
                  <a:extLst>
                    <a:ext uri="{FF2B5EF4-FFF2-40B4-BE49-F238E27FC236}">
                      <a16:creationId xmlns:a16="http://schemas.microsoft.com/office/drawing/2014/main" id="{C192BDDA-0C8C-BDB5-11FE-FA25D465BCF0}"/>
                    </a:ext>
                  </a:extLst>
                </p:cNvPr>
                <p:cNvSpPr/>
                <p:nvPr/>
              </p:nvSpPr>
              <p:spPr>
                <a:xfrm>
                  <a:off x="3463507" y="2539227"/>
                  <a:ext cx="2343657" cy="1043614"/>
                </a:xfrm>
                <a:custGeom>
                  <a:avLst/>
                  <a:gdLst/>
                  <a:ahLst/>
                  <a:cxnLst/>
                  <a:rect l="l" t="t" r="r" b="b"/>
                  <a:pathLst>
                    <a:path w="101468" h="45183" extrusionOk="0">
                      <a:moveTo>
                        <a:pt x="98008" y="0"/>
                      </a:moveTo>
                      <a:cubicBezTo>
                        <a:pt x="99775" y="13722"/>
                        <a:pt x="95866" y="26842"/>
                        <a:pt x="88422" y="28158"/>
                      </a:cubicBezTo>
                      <a:cubicBezTo>
                        <a:pt x="87701" y="28286"/>
                        <a:pt x="87009" y="28346"/>
                        <a:pt x="86344" y="28346"/>
                      </a:cubicBezTo>
                      <a:cubicBezTo>
                        <a:pt x="75839" y="28346"/>
                        <a:pt x="71966" y="13341"/>
                        <a:pt x="65001" y="12068"/>
                      </a:cubicBezTo>
                      <a:cubicBezTo>
                        <a:pt x="64681" y="11993"/>
                        <a:pt x="64362" y="11955"/>
                        <a:pt x="64042" y="11955"/>
                      </a:cubicBezTo>
                      <a:cubicBezTo>
                        <a:pt x="63723" y="11955"/>
                        <a:pt x="63403" y="11993"/>
                        <a:pt x="63083" y="12068"/>
                      </a:cubicBezTo>
                      <a:lnTo>
                        <a:pt x="50001" y="14361"/>
                      </a:lnTo>
                      <a:lnTo>
                        <a:pt x="36918" y="16654"/>
                      </a:lnTo>
                      <a:cubicBezTo>
                        <a:pt x="36279" y="16767"/>
                        <a:pt x="35677" y="16993"/>
                        <a:pt x="35113" y="17293"/>
                      </a:cubicBezTo>
                      <a:cubicBezTo>
                        <a:pt x="28647" y="21128"/>
                        <a:pt x="30715" y="38346"/>
                        <a:pt x="18610" y="40451"/>
                      </a:cubicBezTo>
                      <a:cubicBezTo>
                        <a:pt x="18204" y="40523"/>
                        <a:pt x="17797" y="40559"/>
                        <a:pt x="17388" y="40559"/>
                      </a:cubicBezTo>
                      <a:cubicBezTo>
                        <a:pt x="10322" y="40559"/>
                        <a:pt x="2843" y="30049"/>
                        <a:pt x="0" y="17256"/>
                      </a:cubicBezTo>
                      <a:lnTo>
                        <a:pt x="0" y="17256"/>
                      </a:lnTo>
                      <a:cubicBezTo>
                        <a:pt x="1895" y="32018"/>
                        <a:pt x="10280" y="45183"/>
                        <a:pt x="18210" y="45183"/>
                      </a:cubicBezTo>
                      <a:cubicBezTo>
                        <a:pt x="18620" y="45183"/>
                        <a:pt x="19030" y="45148"/>
                        <a:pt x="19437" y="45076"/>
                      </a:cubicBezTo>
                      <a:cubicBezTo>
                        <a:pt x="31504" y="42970"/>
                        <a:pt x="29437" y="25752"/>
                        <a:pt x="35940" y="21955"/>
                      </a:cubicBezTo>
                      <a:cubicBezTo>
                        <a:pt x="36504" y="21617"/>
                        <a:pt x="37106" y="21391"/>
                        <a:pt x="37745" y="21278"/>
                      </a:cubicBezTo>
                      <a:lnTo>
                        <a:pt x="50828" y="18985"/>
                      </a:lnTo>
                      <a:lnTo>
                        <a:pt x="63911" y="16654"/>
                      </a:lnTo>
                      <a:cubicBezTo>
                        <a:pt x="64211" y="16598"/>
                        <a:pt x="64531" y="16570"/>
                        <a:pt x="64855" y="16570"/>
                      </a:cubicBezTo>
                      <a:cubicBezTo>
                        <a:pt x="65179" y="16570"/>
                        <a:pt x="65508" y="16598"/>
                        <a:pt x="65828" y="16654"/>
                      </a:cubicBezTo>
                      <a:cubicBezTo>
                        <a:pt x="72758" y="17963"/>
                        <a:pt x="76661" y="32970"/>
                        <a:pt x="87171" y="32970"/>
                      </a:cubicBezTo>
                      <a:cubicBezTo>
                        <a:pt x="87836" y="32970"/>
                        <a:pt x="88528" y="32910"/>
                        <a:pt x="89249" y="32782"/>
                      </a:cubicBezTo>
                      <a:cubicBezTo>
                        <a:pt x="97520" y="31316"/>
                        <a:pt x="101467" y="15263"/>
                        <a:pt x="98008"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73;p17">
                  <a:extLst>
                    <a:ext uri="{FF2B5EF4-FFF2-40B4-BE49-F238E27FC236}">
                      <a16:creationId xmlns:a16="http://schemas.microsoft.com/office/drawing/2014/main" id="{1E6EA195-5B61-1405-82F8-2EB9D5577259}"/>
                    </a:ext>
                  </a:extLst>
                </p:cNvPr>
                <p:cNvSpPr/>
                <p:nvPr/>
              </p:nvSpPr>
              <p:spPr>
                <a:xfrm>
                  <a:off x="4203357" y="1846244"/>
                  <a:ext cx="497589" cy="270449"/>
                </a:xfrm>
                <a:custGeom>
                  <a:avLst/>
                  <a:gdLst/>
                  <a:ahLst/>
                  <a:cxnLst/>
                  <a:rect l="l" t="t" r="r" b="b"/>
                  <a:pathLst>
                    <a:path w="21543" h="11709" extrusionOk="0">
                      <a:moveTo>
                        <a:pt x="21016" y="1"/>
                      </a:moveTo>
                      <a:cubicBezTo>
                        <a:pt x="20377" y="39"/>
                        <a:pt x="19738" y="39"/>
                        <a:pt x="19136" y="76"/>
                      </a:cubicBezTo>
                      <a:cubicBezTo>
                        <a:pt x="16204" y="151"/>
                        <a:pt x="13234" y="490"/>
                        <a:pt x="10339" y="1016"/>
                      </a:cubicBezTo>
                      <a:cubicBezTo>
                        <a:pt x="7444" y="1505"/>
                        <a:pt x="4587" y="2219"/>
                        <a:pt x="1768" y="3159"/>
                      </a:cubicBezTo>
                      <a:cubicBezTo>
                        <a:pt x="1166" y="3309"/>
                        <a:pt x="602" y="3497"/>
                        <a:pt x="1" y="3723"/>
                      </a:cubicBezTo>
                      <a:cubicBezTo>
                        <a:pt x="1232" y="8482"/>
                        <a:pt x="5557" y="11709"/>
                        <a:pt x="10341" y="11709"/>
                      </a:cubicBezTo>
                      <a:cubicBezTo>
                        <a:pt x="10961" y="11709"/>
                        <a:pt x="11589" y="11655"/>
                        <a:pt x="12219" y="11542"/>
                      </a:cubicBezTo>
                      <a:cubicBezTo>
                        <a:pt x="17708" y="10603"/>
                        <a:pt x="21542" y="5565"/>
                        <a:pt x="21016" y="1"/>
                      </a:cubicBez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74;p17">
                  <a:extLst>
                    <a:ext uri="{FF2B5EF4-FFF2-40B4-BE49-F238E27FC236}">
                      <a16:creationId xmlns:a16="http://schemas.microsoft.com/office/drawing/2014/main" id="{16C70051-B8DE-2543-6C33-3FE857AF71A1}"/>
                    </a:ext>
                  </a:extLst>
                </p:cNvPr>
                <p:cNvSpPr/>
                <p:nvPr/>
              </p:nvSpPr>
              <p:spPr>
                <a:xfrm>
                  <a:off x="4300625" y="2744736"/>
                  <a:ext cx="639108" cy="285993"/>
                </a:xfrm>
                <a:custGeom>
                  <a:avLst/>
                  <a:gdLst/>
                  <a:ahLst/>
                  <a:cxnLst/>
                  <a:rect l="l" t="t" r="r" b="b"/>
                  <a:pathLst>
                    <a:path w="27670" h="12382" extrusionOk="0">
                      <a:moveTo>
                        <a:pt x="22777" y="1"/>
                      </a:moveTo>
                      <a:cubicBezTo>
                        <a:pt x="22475" y="1"/>
                        <a:pt x="22151" y="28"/>
                        <a:pt x="21805" y="88"/>
                      </a:cubicBezTo>
                      <a:lnTo>
                        <a:pt x="4361" y="3171"/>
                      </a:lnTo>
                      <a:cubicBezTo>
                        <a:pt x="4361" y="3171"/>
                        <a:pt x="0" y="3923"/>
                        <a:pt x="790" y="8284"/>
                      </a:cubicBezTo>
                      <a:lnTo>
                        <a:pt x="1504" y="12381"/>
                      </a:lnTo>
                      <a:lnTo>
                        <a:pt x="14587" y="10088"/>
                      </a:lnTo>
                      <a:lnTo>
                        <a:pt x="27670" y="7757"/>
                      </a:lnTo>
                      <a:lnTo>
                        <a:pt x="26955" y="3697"/>
                      </a:lnTo>
                      <a:cubicBezTo>
                        <a:pt x="26955" y="3697"/>
                        <a:pt x="26286" y="1"/>
                        <a:pt x="2277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75;p17">
                  <a:extLst>
                    <a:ext uri="{FF2B5EF4-FFF2-40B4-BE49-F238E27FC236}">
                      <a16:creationId xmlns:a16="http://schemas.microsoft.com/office/drawing/2014/main" id="{C05FB45E-766B-9C2D-5D09-1C989B01C91F}"/>
                    </a:ext>
                  </a:extLst>
                </p:cNvPr>
                <p:cNvSpPr/>
                <p:nvPr/>
              </p:nvSpPr>
              <p:spPr>
                <a:xfrm>
                  <a:off x="4244172" y="1848000"/>
                  <a:ext cx="415963" cy="231321"/>
                </a:xfrm>
                <a:custGeom>
                  <a:avLst/>
                  <a:gdLst/>
                  <a:ahLst/>
                  <a:cxnLst/>
                  <a:rect l="l" t="t" r="r" b="b"/>
                  <a:pathLst>
                    <a:path w="18009" h="10015" extrusionOk="0">
                      <a:moveTo>
                        <a:pt x="17369" y="0"/>
                      </a:moveTo>
                      <a:cubicBezTo>
                        <a:pt x="11467" y="188"/>
                        <a:pt x="5602" y="1241"/>
                        <a:pt x="1" y="3045"/>
                      </a:cubicBezTo>
                      <a:cubicBezTo>
                        <a:pt x="872" y="7202"/>
                        <a:pt x="4554" y="10014"/>
                        <a:pt x="8647" y="10014"/>
                      </a:cubicBezTo>
                      <a:cubicBezTo>
                        <a:pt x="9144" y="10014"/>
                        <a:pt x="9647" y="9973"/>
                        <a:pt x="10151" y="9887"/>
                      </a:cubicBezTo>
                      <a:cubicBezTo>
                        <a:pt x="14813" y="9060"/>
                        <a:pt x="18008" y="4699"/>
                        <a:pt x="1736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76;p17">
                  <a:extLst>
                    <a:ext uri="{FF2B5EF4-FFF2-40B4-BE49-F238E27FC236}">
                      <a16:creationId xmlns:a16="http://schemas.microsoft.com/office/drawing/2014/main" id="{8341B807-6AD7-14F7-7095-CE691F45A4C0}"/>
                    </a:ext>
                  </a:extLst>
                </p:cNvPr>
                <p:cNvSpPr/>
                <p:nvPr/>
              </p:nvSpPr>
              <p:spPr>
                <a:xfrm>
                  <a:off x="4676625" y="2511047"/>
                  <a:ext cx="344753" cy="301238"/>
                </a:xfrm>
                <a:custGeom>
                  <a:avLst/>
                  <a:gdLst/>
                  <a:ahLst/>
                  <a:cxnLst/>
                  <a:rect l="l" t="t" r="r" b="b"/>
                  <a:pathLst>
                    <a:path w="14926" h="13042" extrusionOk="0">
                      <a:moveTo>
                        <a:pt x="7482" y="0"/>
                      </a:moveTo>
                      <a:cubicBezTo>
                        <a:pt x="6345" y="0"/>
                        <a:pt x="5191" y="296"/>
                        <a:pt x="4136" y="919"/>
                      </a:cubicBezTo>
                      <a:cubicBezTo>
                        <a:pt x="1053" y="2761"/>
                        <a:pt x="0" y="6746"/>
                        <a:pt x="1843" y="9867"/>
                      </a:cubicBezTo>
                      <a:cubicBezTo>
                        <a:pt x="3062" y="11907"/>
                        <a:pt x="5236" y="13042"/>
                        <a:pt x="7461" y="13042"/>
                      </a:cubicBezTo>
                      <a:cubicBezTo>
                        <a:pt x="8598" y="13042"/>
                        <a:pt x="9748" y="12745"/>
                        <a:pt x="10790" y="12122"/>
                      </a:cubicBezTo>
                      <a:cubicBezTo>
                        <a:pt x="13910" y="10318"/>
                        <a:pt x="14925" y="6295"/>
                        <a:pt x="13083" y="3175"/>
                      </a:cubicBezTo>
                      <a:cubicBezTo>
                        <a:pt x="11864" y="1135"/>
                        <a:pt x="9706" y="0"/>
                        <a:pt x="7482" y="0"/>
                      </a:cubicBezTo>
                      <a:close/>
                    </a:path>
                  </a:pathLst>
                </a:custGeom>
                <a:solidFill>
                  <a:srgbClr val="69696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77;p17">
                  <a:extLst>
                    <a:ext uri="{FF2B5EF4-FFF2-40B4-BE49-F238E27FC236}">
                      <a16:creationId xmlns:a16="http://schemas.microsoft.com/office/drawing/2014/main" id="{A193738C-4699-BB32-4E20-2F7AF8ACB7CD}"/>
                    </a:ext>
                  </a:extLst>
                </p:cNvPr>
                <p:cNvSpPr/>
                <p:nvPr/>
              </p:nvSpPr>
              <p:spPr>
                <a:xfrm>
                  <a:off x="4693926" y="2550407"/>
                  <a:ext cx="288372" cy="243194"/>
                </a:xfrm>
                <a:custGeom>
                  <a:avLst/>
                  <a:gdLst/>
                  <a:ahLst/>
                  <a:cxnLst/>
                  <a:rect l="l" t="t" r="r" b="b"/>
                  <a:pathLst>
                    <a:path w="12485" h="10529" extrusionOk="0">
                      <a:moveTo>
                        <a:pt x="6589" y="1"/>
                      </a:moveTo>
                      <a:cubicBezTo>
                        <a:pt x="4805" y="1"/>
                        <a:pt x="3012" y="887"/>
                        <a:pt x="1996" y="2749"/>
                      </a:cubicBezTo>
                      <a:cubicBezTo>
                        <a:pt x="1" y="6374"/>
                        <a:pt x="2800" y="10528"/>
                        <a:pt x="6570" y="10528"/>
                      </a:cubicBezTo>
                      <a:cubicBezTo>
                        <a:pt x="7061" y="10528"/>
                        <a:pt x="7570" y="10458"/>
                        <a:pt x="8086" y="10306"/>
                      </a:cubicBezTo>
                      <a:cubicBezTo>
                        <a:pt x="10906" y="9479"/>
                        <a:pt x="12485" y="6584"/>
                        <a:pt x="11658" y="3802"/>
                      </a:cubicBezTo>
                      <a:cubicBezTo>
                        <a:pt x="10934" y="1322"/>
                        <a:pt x="8768" y="1"/>
                        <a:pt x="658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78;p17">
                  <a:extLst>
                    <a:ext uri="{FF2B5EF4-FFF2-40B4-BE49-F238E27FC236}">
                      <a16:creationId xmlns:a16="http://schemas.microsoft.com/office/drawing/2014/main" id="{BCC97D3F-C6D6-4208-07CA-97FAE08596BF}"/>
                    </a:ext>
                  </a:extLst>
                </p:cNvPr>
                <p:cNvSpPr/>
                <p:nvPr/>
              </p:nvSpPr>
              <p:spPr>
                <a:xfrm>
                  <a:off x="4730468" y="2571080"/>
                  <a:ext cx="117497" cy="142512"/>
                </a:xfrm>
                <a:custGeom>
                  <a:avLst/>
                  <a:gdLst/>
                  <a:ahLst/>
                  <a:cxnLst/>
                  <a:rect l="l" t="t" r="r" b="b"/>
                  <a:pathLst>
                    <a:path w="5087" h="6170" extrusionOk="0">
                      <a:moveTo>
                        <a:pt x="4046" y="0"/>
                      </a:moveTo>
                      <a:cubicBezTo>
                        <a:pt x="3957" y="0"/>
                        <a:pt x="3861" y="16"/>
                        <a:pt x="3760" y="50"/>
                      </a:cubicBezTo>
                      <a:cubicBezTo>
                        <a:pt x="1391" y="726"/>
                        <a:pt x="0" y="3245"/>
                        <a:pt x="715" y="5651"/>
                      </a:cubicBezTo>
                      <a:cubicBezTo>
                        <a:pt x="808" y="5961"/>
                        <a:pt x="1105" y="6169"/>
                        <a:pt x="1439" y="6169"/>
                      </a:cubicBezTo>
                      <a:cubicBezTo>
                        <a:pt x="1510" y="6169"/>
                        <a:pt x="1582" y="6160"/>
                        <a:pt x="1654" y="6140"/>
                      </a:cubicBezTo>
                      <a:cubicBezTo>
                        <a:pt x="2030" y="6027"/>
                        <a:pt x="2256" y="5614"/>
                        <a:pt x="2143" y="5200"/>
                      </a:cubicBezTo>
                      <a:cubicBezTo>
                        <a:pt x="1692" y="3621"/>
                        <a:pt x="2594" y="1929"/>
                        <a:pt x="4173" y="1478"/>
                      </a:cubicBezTo>
                      <a:cubicBezTo>
                        <a:pt x="5087" y="1241"/>
                        <a:pt x="4843" y="0"/>
                        <a:pt x="4046"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79;p17">
                  <a:extLst>
                    <a:ext uri="{FF2B5EF4-FFF2-40B4-BE49-F238E27FC236}">
                      <a16:creationId xmlns:a16="http://schemas.microsoft.com/office/drawing/2014/main" id="{1CC13A0C-3756-B24E-9C30-4B2F6E8D0E72}"/>
                    </a:ext>
                  </a:extLst>
                </p:cNvPr>
                <p:cNvSpPr/>
                <p:nvPr/>
              </p:nvSpPr>
              <p:spPr>
                <a:xfrm>
                  <a:off x="4164274" y="2610556"/>
                  <a:ext cx="343899" cy="301977"/>
                </a:xfrm>
                <a:custGeom>
                  <a:avLst/>
                  <a:gdLst/>
                  <a:ahLst/>
                  <a:cxnLst/>
                  <a:rect l="l" t="t" r="r" b="b"/>
                  <a:pathLst>
                    <a:path w="14889" h="13074" extrusionOk="0">
                      <a:moveTo>
                        <a:pt x="7426" y="1"/>
                      </a:moveTo>
                      <a:cubicBezTo>
                        <a:pt x="6190" y="1"/>
                        <a:pt x="4942" y="352"/>
                        <a:pt x="3836" y="1085"/>
                      </a:cubicBezTo>
                      <a:cubicBezTo>
                        <a:pt x="828" y="3078"/>
                        <a:pt x="1" y="7138"/>
                        <a:pt x="1993" y="10145"/>
                      </a:cubicBezTo>
                      <a:cubicBezTo>
                        <a:pt x="3251" y="12044"/>
                        <a:pt x="5333" y="13073"/>
                        <a:pt x="7454" y="13073"/>
                      </a:cubicBezTo>
                      <a:cubicBezTo>
                        <a:pt x="8692" y="13073"/>
                        <a:pt x="9945" y="12722"/>
                        <a:pt x="11054" y="11987"/>
                      </a:cubicBezTo>
                      <a:cubicBezTo>
                        <a:pt x="14061" y="9995"/>
                        <a:pt x="14888" y="5972"/>
                        <a:pt x="12896" y="2965"/>
                      </a:cubicBezTo>
                      <a:cubicBezTo>
                        <a:pt x="11636" y="1040"/>
                        <a:pt x="9550" y="1"/>
                        <a:pt x="7426" y="1"/>
                      </a:cubicBezTo>
                      <a:close/>
                    </a:path>
                  </a:pathLst>
                </a:custGeom>
                <a:solidFill>
                  <a:srgbClr val="69696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80;p17">
                  <a:extLst>
                    <a:ext uri="{FF2B5EF4-FFF2-40B4-BE49-F238E27FC236}">
                      <a16:creationId xmlns:a16="http://schemas.microsoft.com/office/drawing/2014/main" id="{B36AE49D-FC64-0CB9-F8BA-E19DAA105619}"/>
                    </a:ext>
                  </a:extLst>
                </p:cNvPr>
                <p:cNvSpPr/>
                <p:nvPr/>
              </p:nvSpPr>
              <p:spPr>
                <a:xfrm>
                  <a:off x="4183330" y="2640214"/>
                  <a:ext cx="288372" cy="243679"/>
                </a:xfrm>
                <a:custGeom>
                  <a:avLst/>
                  <a:gdLst/>
                  <a:ahLst/>
                  <a:cxnLst/>
                  <a:rect l="l" t="t" r="r" b="b"/>
                  <a:pathLst>
                    <a:path w="12485" h="10550" extrusionOk="0">
                      <a:moveTo>
                        <a:pt x="6599" y="0"/>
                      </a:moveTo>
                      <a:cubicBezTo>
                        <a:pt x="4811" y="0"/>
                        <a:pt x="3013" y="885"/>
                        <a:pt x="1995" y="2733"/>
                      </a:cubicBezTo>
                      <a:cubicBezTo>
                        <a:pt x="0" y="6392"/>
                        <a:pt x="2800" y="10550"/>
                        <a:pt x="6570" y="10550"/>
                      </a:cubicBezTo>
                      <a:cubicBezTo>
                        <a:pt x="7061" y="10550"/>
                        <a:pt x="7570" y="10479"/>
                        <a:pt x="8086" y="10327"/>
                      </a:cubicBezTo>
                      <a:cubicBezTo>
                        <a:pt x="10905" y="9500"/>
                        <a:pt x="12484" y="6568"/>
                        <a:pt x="11657" y="3786"/>
                      </a:cubicBezTo>
                      <a:cubicBezTo>
                        <a:pt x="10935" y="1310"/>
                        <a:pt x="8774" y="0"/>
                        <a:pt x="659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81;p17">
                  <a:extLst>
                    <a:ext uri="{FF2B5EF4-FFF2-40B4-BE49-F238E27FC236}">
                      <a16:creationId xmlns:a16="http://schemas.microsoft.com/office/drawing/2014/main" id="{4D372BE0-2AE4-CB1B-B54A-AC1AF3BE0169}"/>
                    </a:ext>
                  </a:extLst>
                </p:cNvPr>
                <p:cNvSpPr/>
                <p:nvPr/>
              </p:nvSpPr>
              <p:spPr>
                <a:xfrm>
                  <a:off x="4219849" y="2660911"/>
                  <a:ext cx="116319" cy="142974"/>
                </a:xfrm>
                <a:custGeom>
                  <a:avLst/>
                  <a:gdLst/>
                  <a:ahLst/>
                  <a:cxnLst/>
                  <a:rect l="l" t="t" r="r" b="b"/>
                  <a:pathLst>
                    <a:path w="5036" h="6190" extrusionOk="0">
                      <a:moveTo>
                        <a:pt x="3985" y="1"/>
                      </a:moveTo>
                      <a:cubicBezTo>
                        <a:pt x="3914" y="1"/>
                        <a:pt x="3839" y="11"/>
                        <a:pt x="3760" y="33"/>
                      </a:cubicBezTo>
                      <a:cubicBezTo>
                        <a:pt x="1392" y="747"/>
                        <a:pt x="1" y="3266"/>
                        <a:pt x="715" y="5634"/>
                      </a:cubicBezTo>
                      <a:cubicBezTo>
                        <a:pt x="808" y="5976"/>
                        <a:pt x="1107" y="6190"/>
                        <a:pt x="1442" y="6190"/>
                      </a:cubicBezTo>
                      <a:cubicBezTo>
                        <a:pt x="1512" y="6190"/>
                        <a:pt x="1583" y="6180"/>
                        <a:pt x="1655" y="6161"/>
                      </a:cubicBezTo>
                      <a:cubicBezTo>
                        <a:pt x="2031" y="6048"/>
                        <a:pt x="2257" y="5597"/>
                        <a:pt x="2144" y="5221"/>
                      </a:cubicBezTo>
                      <a:cubicBezTo>
                        <a:pt x="1693" y="3604"/>
                        <a:pt x="2595" y="1950"/>
                        <a:pt x="4174" y="1499"/>
                      </a:cubicBezTo>
                      <a:cubicBezTo>
                        <a:pt x="5035" y="1223"/>
                        <a:pt x="4760" y="1"/>
                        <a:pt x="3985"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82;p17">
                  <a:extLst>
                    <a:ext uri="{FF2B5EF4-FFF2-40B4-BE49-F238E27FC236}">
                      <a16:creationId xmlns:a16="http://schemas.microsoft.com/office/drawing/2014/main" id="{7DD6D1EF-0A52-9E47-F0FB-0D6E41CAF2A7}"/>
                    </a:ext>
                  </a:extLst>
                </p:cNvPr>
                <p:cNvSpPr/>
                <p:nvPr/>
              </p:nvSpPr>
              <p:spPr>
                <a:xfrm>
                  <a:off x="3645871" y="2349241"/>
                  <a:ext cx="499299" cy="472875"/>
                </a:xfrm>
                <a:custGeom>
                  <a:avLst/>
                  <a:gdLst/>
                  <a:ahLst/>
                  <a:cxnLst/>
                  <a:rect l="l" t="t" r="r" b="b"/>
                  <a:pathLst>
                    <a:path w="21617" h="20473" extrusionOk="0">
                      <a:moveTo>
                        <a:pt x="10794" y="1"/>
                      </a:moveTo>
                      <a:cubicBezTo>
                        <a:pt x="5668" y="1"/>
                        <a:pt x="1234" y="3878"/>
                        <a:pt x="639" y="9090"/>
                      </a:cubicBezTo>
                      <a:cubicBezTo>
                        <a:pt x="0" y="14691"/>
                        <a:pt x="4023" y="19767"/>
                        <a:pt x="9662" y="20406"/>
                      </a:cubicBezTo>
                      <a:cubicBezTo>
                        <a:pt x="10055" y="20450"/>
                        <a:pt x="10445" y="20472"/>
                        <a:pt x="10832" y="20472"/>
                      </a:cubicBezTo>
                      <a:cubicBezTo>
                        <a:pt x="15954" y="20472"/>
                        <a:pt x="20384" y="16627"/>
                        <a:pt x="20978" y="11383"/>
                      </a:cubicBezTo>
                      <a:cubicBezTo>
                        <a:pt x="21617" y="5781"/>
                        <a:pt x="17557" y="706"/>
                        <a:pt x="11955" y="67"/>
                      </a:cubicBezTo>
                      <a:cubicBezTo>
                        <a:pt x="11565" y="23"/>
                        <a:pt x="11178" y="1"/>
                        <a:pt x="10794" y="1"/>
                      </a:cubicBez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83;p17">
                  <a:extLst>
                    <a:ext uri="{FF2B5EF4-FFF2-40B4-BE49-F238E27FC236}">
                      <a16:creationId xmlns:a16="http://schemas.microsoft.com/office/drawing/2014/main" id="{2E67EA08-E0B8-1DA8-CB7B-AED4A8FE3EBF}"/>
                    </a:ext>
                  </a:extLst>
                </p:cNvPr>
                <p:cNvSpPr/>
                <p:nvPr/>
              </p:nvSpPr>
              <p:spPr>
                <a:xfrm>
                  <a:off x="3689273" y="2381417"/>
                  <a:ext cx="409011" cy="408756"/>
                </a:xfrm>
                <a:custGeom>
                  <a:avLst/>
                  <a:gdLst/>
                  <a:ahLst/>
                  <a:cxnLst/>
                  <a:rect l="l" t="t" r="r" b="b"/>
                  <a:pathLst>
                    <a:path w="17708" h="17697" extrusionOk="0">
                      <a:moveTo>
                        <a:pt x="8895" y="0"/>
                      </a:moveTo>
                      <a:cubicBezTo>
                        <a:pt x="8380" y="0"/>
                        <a:pt x="7857" y="46"/>
                        <a:pt x="7332" y="140"/>
                      </a:cubicBezTo>
                      <a:cubicBezTo>
                        <a:pt x="6730" y="253"/>
                        <a:pt x="6166" y="404"/>
                        <a:pt x="5602" y="591"/>
                      </a:cubicBezTo>
                      <a:cubicBezTo>
                        <a:pt x="2294" y="1907"/>
                        <a:pt x="114" y="5065"/>
                        <a:pt x="1" y="8599"/>
                      </a:cubicBezTo>
                      <a:cubicBezTo>
                        <a:pt x="1" y="9201"/>
                        <a:pt x="39" y="9802"/>
                        <a:pt x="114" y="10366"/>
                      </a:cubicBezTo>
                      <a:cubicBezTo>
                        <a:pt x="226" y="10967"/>
                        <a:pt x="377" y="11531"/>
                        <a:pt x="602" y="12095"/>
                      </a:cubicBezTo>
                      <a:cubicBezTo>
                        <a:pt x="1918" y="15366"/>
                        <a:pt x="5039" y="17584"/>
                        <a:pt x="8572" y="17697"/>
                      </a:cubicBezTo>
                      <a:cubicBezTo>
                        <a:pt x="9174" y="17697"/>
                        <a:pt x="9775" y="17659"/>
                        <a:pt x="10377" y="17546"/>
                      </a:cubicBezTo>
                      <a:cubicBezTo>
                        <a:pt x="10941" y="17471"/>
                        <a:pt x="11542" y="17283"/>
                        <a:pt x="12069" y="17095"/>
                      </a:cubicBezTo>
                      <a:cubicBezTo>
                        <a:pt x="15377" y="15780"/>
                        <a:pt x="17595" y="12659"/>
                        <a:pt x="17708" y="9088"/>
                      </a:cubicBezTo>
                      <a:cubicBezTo>
                        <a:pt x="17708" y="8486"/>
                        <a:pt x="17670" y="7922"/>
                        <a:pt x="17557" y="7321"/>
                      </a:cubicBezTo>
                      <a:lnTo>
                        <a:pt x="17595" y="7321"/>
                      </a:lnTo>
                      <a:cubicBezTo>
                        <a:pt x="16825" y="3034"/>
                        <a:pt x="13101" y="0"/>
                        <a:pt x="8895" y="0"/>
                      </a:cubicBez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84;p17">
                  <a:extLst>
                    <a:ext uri="{FF2B5EF4-FFF2-40B4-BE49-F238E27FC236}">
                      <a16:creationId xmlns:a16="http://schemas.microsoft.com/office/drawing/2014/main" id="{AAA48E20-46DE-61A0-D542-FEF25F8E3A0B}"/>
                    </a:ext>
                  </a:extLst>
                </p:cNvPr>
                <p:cNvSpPr/>
                <p:nvPr/>
              </p:nvSpPr>
              <p:spPr>
                <a:xfrm>
                  <a:off x="3729234" y="2435214"/>
                  <a:ext cx="315212" cy="302346"/>
                </a:xfrm>
                <a:custGeom>
                  <a:avLst/>
                  <a:gdLst/>
                  <a:ahLst/>
                  <a:cxnLst/>
                  <a:rect l="l" t="t" r="r" b="b"/>
                  <a:pathLst>
                    <a:path w="13647" h="13090" extrusionOk="0">
                      <a:moveTo>
                        <a:pt x="7135" y="0"/>
                      </a:moveTo>
                      <a:cubicBezTo>
                        <a:pt x="6753" y="0"/>
                        <a:pt x="6366" y="34"/>
                        <a:pt x="5978" y="105"/>
                      </a:cubicBezTo>
                      <a:cubicBezTo>
                        <a:pt x="2406" y="706"/>
                        <a:pt x="0" y="4127"/>
                        <a:pt x="639" y="7661"/>
                      </a:cubicBezTo>
                      <a:cubicBezTo>
                        <a:pt x="715" y="8112"/>
                        <a:pt x="827" y="8526"/>
                        <a:pt x="1015" y="8939"/>
                      </a:cubicBezTo>
                      <a:cubicBezTo>
                        <a:pt x="1955" y="11383"/>
                        <a:pt x="4286" y="12999"/>
                        <a:pt x="6918" y="13075"/>
                      </a:cubicBezTo>
                      <a:cubicBezTo>
                        <a:pt x="7038" y="13085"/>
                        <a:pt x="7159" y="13089"/>
                        <a:pt x="7280" y="13089"/>
                      </a:cubicBezTo>
                      <a:cubicBezTo>
                        <a:pt x="7608" y="13089"/>
                        <a:pt x="7931" y="13054"/>
                        <a:pt x="8233" y="12999"/>
                      </a:cubicBezTo>
                      <a:cubicBezTo>
                        <a:pt x="8685" y="12924"/>
                        <a:pt x="9098" y="12774"/>
                        <a:pt x="9512" y="12623"/>
                      </a:cubicBezTo>
                      <a:cubicBezTo>
                        <a:pt x="11955" y="11646"/>
                        <a:pt x="13572" y="9315"/>
                        <a:pt x="13647" y="6721"/>
                      </a:cubicBezTo>
                      <a:cubicBezTo>
                        <a:pt x="13647" y="6270"/>
                        <a:pt x="13647" y="5819"/>
                        <a:pt x="13572" y="5405"/>
                      </a:cubicBezTo>
                      <a:cubicBezTo>
                        <a:pt x="13003" y="2226"/>
                        <a:pt x="10230" y="0"/>
                        <a:pt x="7135" y="0"/>
                      </a:cubicBez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85;p17">
                  <a:extLst>
                    <a:ext uri="{FF2B5EF4-FFF2-40B4-BE49-F238E27FC236}">
                      <a16:creationId xmlns:a16="http://schemas.microsoft.com/office/drawing/2014/main" id="{41C1CDA7-72B4-D291-F041-664C6DC00372}"/>
                    </a:ext>
                  </a:extLst>
                </p:cNvPr>
                <p:cNvSpPr/>
                <p:nvPr/>
              </p:nvSpPr>
              <p:spPr>
                <a:xfrm>
                  <a:off x="3688419" y="2381163"/>
                  <a:ext cx="409865" cy="409334"/>
                </a:xfrm>
                <a:custGeom>
                  <a:avLst/>
                  <a:gdLst/>
                  <a:ahLst/>
                  <a:cxnLst/>
                  <a:rect l="l" t="t" r="r" b="b"/>
                  <a:pathLst>
                    <a:path w="17745" h="17722" extrusionOk="0">
                      <a:moveTo>
                        <a:pt x="9136" y="1"/>
                      </a:moveTo>
                      <a:cubicBezTo>
                        <a:pt x="8534" y="1"/>
                        <a:pt x="7933" y="39"/>
                        <a:pt x="7331" y="151"/>
                      </a:cubicBezTo>
                      <a:cubicBezTo>
                        <a:pt x="6767" y="264"/>
                        <a:pt x="6166" y="415"/>
                        <a:pt x="5639" y="640"/>
                      </a:cubicBezTo>
                      <a:lnTo>
                        <a:pt x="6842" y="7445"/>
                      </a:lnTo>
                      <a:lnTo>
                        <a:pt x="38" y="8648"/>
                      </a:lnTo>
                      <a:cubicBezTo>
                        <a:pt x="0" y="9212"/>
                        <a:pt x="38" y="9813"/>
                        <a:pt x="151" y="10415"/>
                      </a:cubicBezTo>
                      <a:cubicBezTo>
                        <a:pt x="263" y="10978"/>
                        <a:pt x="414" y="11542"/>
                        <a:pt x="639" y="12106"/>
                      </a:cubicBezTo>
                      <a:lnTo>
                        <a:pt x="7444" y="10903"/>
                      </a:lnTo>
                      <a:lnTo>
                        <a:pt x="8647" y="17708"/>
                      </a:lnTo>
                      <a:cubicBezTo>
                        <a:pt x="8788" y="17717"/>
                        <a:pt x="8931" y="17722"/>
                        <a:pt x="9076" y="17722"/>
                      </a:cubicBezTo>
                      <a:cubicBezTo>
                        <a:pt x="9512" y="17722"/>
                        <a:pt x="9963" y="17680"/>
                        <a:pt x="10414" y="17595"/>
                      </a:cubicBezTo>
                      <a:cubicBezTo>
                        <a:pt x="10978" y="17482"/>
                        <a:pt x="11579" y="17332"/>
                        <a:pt x="12106" y="17106"/>
                      </a:cubicBezTo>
                      <a:lnTo>
                        <a:pt x="10940" y="10302"/>
                      </a:lnTo>
                      <a:lnTo>
                        <a:pt x="17745" y="9099"/>
                      </a:lnTo>
                      <a:cubicBezTo>
                        <a:pt x="17745" y="8497"/>
                        <a:pt x="17707" y="7933"/>
                        <a:pt x="17594" y="7332"/>
                      </a:cubicBezTo>
                      <a:cubicBezTo>
                        <a:pt x="17482" y="6768"/>
                        <a:pt x="17331" y="6166"/>
                        <a:pt x="17143" y="5640"/>
                      </a:cubicBezTo>
                      <a:lnTo>
                        <a:pt x="10339" y="6806"/>
                      </a:lnTo>
                      <a:lnTo>
                        <a:pt x="9136"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86;p17">
                  <a:extLst>
                    <a:ext uri="{FF2B5EF4-FFF2-40B4-BE49-F238E27FC236}">
                      <a16:creationId xmlns:a16="http://schemas.microsoft.com/office/drawing/2014/main" id="{FBAE7984-EC84-82C4-298D-BA4C26B54484}"/>
                    </a:ext>
                  </a:extLst>
                </p:cNvPr>
                <p:cNvSpPr/>
                <p:nvPr/>
              </p:nvSpPr>
              <p:spPr>
                <a:xfrm>
                  <a:off x="4910222" y="2139436"/>
                  <a:ext cx="510593" cy="447214"/>
                </a:xfrm>
                <a:custGeom>
                  <a:avLst/>
                  <a:gdLst/>
                  <a:ahLst/>
                  <a:cxnLst/>
                  <a:rect l="l" t="t" r="r" b="b"/>
                  <a:pathLst>
                    <a:path w="22106" h="19362" extrusionOk="0">
                      <a:moveTo>
                        <a:pt x="11072" y="1"/>
                      </a:moveTo>
                      <a:cubicBezTo>
                        <a:pt x="7670" y="1"/>
                        <a:pt x="4363" y="1799"/>
                        <a:pt x="2594" y="4977"/>
                      </a:cubicBezTo>
                      <a:cubicBezTo>
                        <a:pt x="0" y="9639"/>
                        <a:pt x="1692" y="15541"/>
                        <a:pt x="6354" y="18135"/>
                      </a:cubicBezTo>
                      <a:cubicBezTo>
                        <a:pt x="7847" y="18966"/>
                        <a:pt x="9467" y="19361"/>
                        <a:pt x="11065" y="19361"/>
                      </a:cubicBezTo>
                      <a:cubicBezTo>
                        <a:pt x="14457" y="19361"/>
                        <a:pt x="17749" y="17582"/>
                        <a:pt x="19512" y="14413"/>
                      </a:cubicBezTo>
                      <a:cubicBezTo>
                        <a:pt x="22106" y="9714"/>
                        <a:pt x="20452" y="3812"/>
                        <a:pt x="15752" y="1218"/>
                      </a:cubicBezTo>
                      <a:cubicBezTo>
                        <a:pt x="14269" y="392"/>
                        <a:pt x="12660" y="1"/>
                        <a:pt x="11072" y="1"/>
                      </a:cubicBez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87;p17">
                  <a:extLst>
                    <a:ext uri="{FF2B5EF4-FFF2-40B4-BE49-F238E27FC236}">
                      <a16:creationId xmlns:a16="http://schemas.microsoft.com/office/drawing/2014/main" id="{C737F2FE-9EB6-CB9B-1B00-20A4B9567DDF}"/>
                    </a:ext>
                  </a:extLst>
                </p:cNvPr>
                <p:cNvSpPr/>
                <p:nvPr/>
              </p:nvSpPr>
              <p:spPr>
                <a:xfrm>
                  <a:off x="4948427" y="2167916"/>
                  <a:ext cx="434187" cy="389747"/>
                </a:xfrm>
                <a:custGeom>
                  <a:avLst/>
                  <a:gdLst/>
                  <a:ahLst/>
                  <a:cxnLst/>
                  <a:rect l="l" t="t" r="r" b="b"/>
                  <a:pathLst>
                    <a:path w="18798" h="16874" extrusionOk="0">
                      <a:moveTo>
                        <a:pt x="9380" y="0"/>
                      </a:moveTo>
                      <a:cubicBezTo>
                        <a:pt x="5685" y="0"/>
                        <a:pt x="2307" y="2443"/>
                        <a:pt x="1279" y="6150"/>
                      </a:cubicBezTo>
                      <a:cubicBezTo>
                        <a:pt x="0" y="10662"/>
                        <a:pt x="2632" y="15323"/>
                        <a:pt x="7106" y="16564"/>
                      </a:cubicBezTo>
                      <a:cubicBezTo>
                        <a:pt x="7868" y="16773"/>
                        <a:pt x="8634" y="16874"/>
                        <a:pt x="9387" y="16874"/>
                      </a:cubicBezTo>
                      <a:cubicBezTo>
                        <a:pt x="13094" y="16874"/>
                        <a:pt x="16488" y="14449"/>
                        <a:pt x="17519" y="10699"/>
                      </a:cubicBezTo>
                      <a:cubicBezTo>
                        <a:pt x="18798" y="6225"/>
                        <a:pt x="16166" y="1564"/>
                        <a:pt x="11692" y="323"/>
                      </a:cubicBezTo>
                      <a:cubicBezTo>
                        <a:pt x="10920" y="104"/>
                        <a:pt x="10143" y="0"/>
                        <a:pt x="9380" y="0"/>
                      </a:cubicBez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88;p17">
                  <a:extLst>
                    <a:ext uri="{FF2B5EF4-FFF2-40B4-BE49-F238E27FC236}">
                      <a16:creationId xmlns:a16="http://schemas.microsoft.com/office/drawing/2014/main" id="{DDD99D7F-DE6A-D06F-AD6A-481730FC772B}"/>
                    </a:ext>
                  </a:extLst>
                </p:cNvPr>
                <p:cNvSpPr/>
                <p:nvPr/>
              </p:nvSpPr>
              <p:spPr>
                <a:xfrm>
                  <a:off x="5023105" y="2220419"/>
                  <a:ext cx="311747" cy="274352"/>
                </a:xfrm>
                <a:custGeom>
                  <a:avLst/>
                  <a:gdLst/>
                  <a:ahLst/>
                  <a:cxnLst/>
                  <a:rect l="l" t="t" r="r" b="b"/>
                  <a:pathLst>
                    <a:path w="13497" h="11878" extrusionOk="0">
                      <a:moveTo>
                        <a:pt x="6731" y="1"/>
                      </a:moveTo>
                      <a:cubicBezTo>
                        <a:pt x="4800" y="1"/>
                        <a:pt x="2908" y="939"/>
                        <a:pt x="1767" y="2674"/>
                      </a:cubicBezTo>
                      <a:cubicBezTo>
                        <a:pt x="1" y="5419"/>
                        <a:pt x="752" y="9103"/>
                        <a:pt x="3497" y="10907"/>
                      </a:cubicBezTo>
                      <a:cubicBezTo>
                        <a:pt x="4496" y="11565"/>
                        <a:pt x="5620" y="11878"/>
                        <a:pt x="6731" y="11878"/>
                      </a:cubicBezTo>
                      <a:cubicBezTo>
                        <a:pt x="8670" y="11878"/>
                        <a:pt x="10569" y="10923"/>
                        <a:pt x="11692" y="9178"/>
                      </a:cubicBezTo>
                      <a:cubicBezTo>
                        <a:pt x="13497" y="6434"/>
                        <a:pt x="12745" y="2787"/>
                        <a:pt x="10001" y="983"/>
                      </a:cubicBezTo>
                      <a:cubicBezTo>
                        <a:pt x="8991" y="319"/>
                        <a:pt x="7854" y="1"/>
                        <a:pt x="673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89;p17">
                  <a:extLst>
                    <a:ext uri="{FF2B5EF4-FFF2-40B4-BE49-F238E27FC236}">
                      <a16:creationId xmlns:a16="http://schemas.microsoft.com/office/drawing/2014/main" id="{2C8110C5-A58A-DA5D-8CB9-6EB17A6AB16B}"/>
                    </a:ext>
                  </a:extLst>
                </p:cNvPr>
                <p:cNvSpPr/>
                <p:nvPr/>
              </p:nvSpPr>
              <p:spPr>
                <a:xfrm>
                  <a:off x="5234966" y="2245112"/>
                  <a:ext cx="197160" cy="176465"/>
                </a:xfrm>
                <a:custGeom>
                  <a:avLst/>
                  <a:gdLst/>
                  <a:ahLst/>
                  <a:cxnLst/>
                  <a:rect l="l" t="t" r="r" b="b"/>
                  <a:pathLst>
                    <a:path w="8536" h="7640" extrusionOk="0">
                      <a:moveTo>
                        <a:pt x="4221" y="1"/>
                      </a:moveTo>
                      <a:cubicBezTo>
                        <a:pt x="2012" y="1"/>
                        <a:pt x="1" y="1985"/>
                        <a:pt x="453" y="4500"/>
                      </a:cubicBezTo>
                      <a:cubicBezTo>
                        <a:pt x="812" y="6500"/>
                        <a:pt x="2501" y="7640"/>
                        <a:pt x="4219" y="7640"/>
                      </a:cubicBezTo>
                      <a:cubicBezTo>
                        <a:pt x="5376" y="7640"/>
                        <a:pt x="6546" y="7123"/>
                        <a:pt x="7332" y="6004"/>
                      </a:cubicBezTo>
                      <a:cubicBezTo>
                        <a:pt x="8535" y="4274"/>
                        <a:pt x="8122" y="1906"/>
                        <a:pt x="6393" y="703"/>
                      </a:cubicBezTo>
                      <a:cubicBezTo>
                        <a:pt x="5702" y="218"/>
                        <a:pt x="4951" y="1"/>
                        <a:pt x="4221" y="1"/>
                      </a:cubicBezTo>
                      <a:close/>
                    </a:path>
                  </a:pathLst>
                </a:custGeom>
                <a:solidFill>
                  <a:srgbClr val="00C7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90;p17">
                  <a:extLst>
                    <a:ext uri="{FF2B5EF4-FFF2-40B4-BE49-F238E27FC236}">
                      <a16:creationId xmlns:a16="http://schemas.microsoft.com/office/drawing/2014/main" id="{A1906F45-7720-DDFC-775B-EC4026BBF232}"/>
                    </a:ext>
                  </a:extLst>
                </p:cNvPr>
                <p:cNvSpPr/>
                <p:nvPr/>
              </p:nvSpPr>
              <p:spPr>
                <a:xfrm>
                  <a:off x="5267997" y="2252665"/>
                  <a:ext cx="164131" cy="168681"/>
                </a:xfrm>
                <a:custGeom>
                  <a:avLst/>
                  <a:gdLst/>
                  <a:ahLst/>
                  <a:cxnLst/>
                  <a:rect l="l" t="t" r="r" b="b"/>
                  <a:pathLst>
                    <a:path w="7106" h="7303" extrusionOk="0">
                      <a:moveTo>
                        <a:pt x="4248" y="0"/>
                      </a:moveTo>
                      <a:cubicBezTo>
                        <a:pt x="6672" y="2585"/>
                        <a:pt x="4568" y="6420"/>
                        <a:pt x="1542" y="6420"/>
                      </a:cubicBezTo>
                      <a:cubicBezTo>
                        <a:pt x="1048" y="6420"/>
                        <a:pt x="528" y="6317"/>
                        <a:pt x="0" y="6090"/>
                      </a:cubicBezTo>
                      <a:lnTo>
                        <a:pt x="0" y="6090"/>
                      </a:lnTo>
                      <a:cubicBezTo>
                        <a:pt x="761" y="6903"/>
                        <a:pt x="1777" y="7302"/>
                        <a:pt x="2787" y="7302"/>
                      </a:cubicBezTo>
                      <a:cubicBezTo>
                        <a:pt x="3973" y="7302"/>
                        <a:pt x="5151" y="6753"/>
                        <a:pt x="5902" y="5677"/>
                      </a:cubicBezTo>
                      <a:cubicBezTo>
                        <a:pt x="7105" y="3947"/>
                        <a:pt x="6692" y="1579"/>
                        <a:pt x="4963" y="376"/>
                      </a:cubicBezTo>
                      <a:cubicBezTo>
                        <a:pt x="4737" y="226"/>
                        <a:pt x="4511" y="75"/>
                        <a:pt x="4248" y="0"/>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91;p17">
                  <a:extLst>
                    <a:ext uri="{FF2B5EF4-FFF2-40B4-BE49-F238E27FC236}">
                      <a16:creationId xmlns:a16="http://schemas.microsoft.com/office/drawing/2014/main" id="{379331E5-08AF-B85D-0C70-F58C14852B81}"/>
                    </a:ext>
                  </a:extLst>
                </p:cNvPr>
                <p:cNvSpPr/>
                <p:nvPr/>
              </p:nvSpPr>
              <p:spPr>
                <a:xfrm>
                  <a:off x="4892852" y="2305769"/>
                  <a:ext cx="197137" cy="176303"/>
                </a:xfrm>
                <a:custGeom>
                  <a:avLst/>
                  <a:gdLst/>
                  <a:ahLst/>
                  <a:cxnLst/>
                  <a:rect l="l" t="t" r="r" b="b"/>
                  <a:pathLst>
                    <a:path w="8535" h="7633" extrusionOk="0">
                      <a:moveTo>
                        <a:pt x="4202" y="1"/>
                      </a:moveTo>
                      <a:cubicBezTo>
                        <a:pt x="2001" y="1"/>
                        <a:pt x="1" y="1960"/>
                        <a:pt x="452" y="4468"/>
                      </a:cubicBezTo>
                      <a:cubicBezTo>
                        <a:pt x="813" y="6477"/>
                        <a:pt x="2516" y="7632"/>
                        <a:pt x="4242" y="7632"/>
                      </a:cubicBezTo>
                      <a:cubicBezTo>
                        <a:pt x="5391" y="7632"/>
                        <a:pt x="6550" y="7121"/>
                        <a:pt x="7331" y="6009"/>
                      </a:cubicBezTo>
                      <a:cubicBezTo>
                        <a:pt x="8534" y="4280"/>
                        <a:pt x="8121" y="1912"/>
                        <a:pt x="6391" y="709"/>
                      </a:cubicBezTo>
                      <a:cubicBezTo>
                        <a:pt x="5695" y="219"/>
                        <a:pt x="4937" y="1"/>
                        <a:pt x="4202" y="1"/>
                      </a:cubicBezTo>
                      <a:close/>
                    </a:path>
                  </a:pathLst>
                </a:custGeom>
                <a:solidFill>
                  <a:srgbClr val="FFAC2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92;p17">
                  <a:extLst>
                    <a:ext uri="{FF2B5EF4-FFF2-40B4-BE49-F238E27FC236}">
                      <a16:creationId xmlns:a16="http://schemas.microsoft.com/office/drawing/2014/main" id="{D337EF92-1199-6139-DA76-4D866552EDAB}"/>
                    </a:ext>
                  </a:extLst>
                </p:cNvPr>
                <p:cNvSpPr/>
                <p:nvPr/>
              </p:nvSpPr>
              <p:spPr>
                <a:xfrm>
                  <a:off x="4925860" y="2312583"/>
                  <a:ext cx="164131" cy="169605"/>
                </a:xfrm>
                <a:custGeom>
                  <a:avLst/>
                  <a:gdLst/>
                  <a:ahLst/>
                  <a:cxnLst/>
                  <a:rect l="l" t="t" r="r" b="b"/>
                  <a:pathLst>
                    <a:path w="7106" h="7343" extrusionOk="0">
                      <a:moveTo>
                        <a:pt x="4286" y="0"/>
                      </a:moveTo>
                      <a:lnTo>
                        <a:pt x="4286" y="0"/>
                      </a:lnTo>
                      <a:cubicBezTo>
                        <a:pt x="6684" y="2593"/>
                        <a:pt x="4556" y="6444"/>
                        <a:pt x="1514" y="6444"/>
                      </a:cubicBezTo>
                      <a:cubicBezTo>
                        <a:pt x="1028" y="6444"/>
                        <a:pt x="518" y="6345"/>
                        <a:pt x="0" y="6128"/>
                      </a:cubicBezTo>
                      <a:lnTo>
                        <a:pt x="0" y="6128"/>
                      </a:lnTo>
                      <a:cubicBezTo>
                        <a:pt x="188" y="6316"/>
                        <a:pt x="376" y="6504"/>
                        <a:pt x="602" y="6654"/>
                      </a:cubicBezTo>
                      <a:cubicBezTo>
                        <a:pt x="1269" y="7119"/>
                        <a:pt x="2032" y="7342"/>
                        <a:pt x="2786" y="7342"/>
                      </a:cubicBezTo>
                      <a:cubicBezTo>
                        <a:pt x="3985" y="7342"/>
                        <a:pt x="5164" y="6776"/>
                        <a:pt x="5902" y="5714"/>
                      </a:cubicBezTo>
                      <a:cubicBezTo>
                        <a:pt x="7105" y="3985"/>
                        <a:pt x="6692" y="1617"/>
                        <a:pt x="4962" y="414"/>
                      </a:cubicBezTo>
                      <a:cubicBezTo>
                        <a:pt x="4737" y="263"/>
                        <a:pt x="4511" y="113"/>
                        <a:pt x="4286" y="0"/>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93;p17">
                  <a:extLst>
                    <a:ext uri="{FF2B5EF4-FFF2-40B4-BE49-F238E27FC236}">
                      <a16:creationId xmlns:a16="http://schemas.microsoft.com/office/drawing/2014/main" id="{DF244EEB-C205-99B9-D31D-C0F4B67C591E}"/>
                    </a:ext>
                  </a:extLst>
                </p:cNvPr>
                <p:cNvSpPr/>
                <p:nvPr/>
              </p:nvSpPr>
              <p:spPr>
                <a:xfrm>
                  <a:off x="5016845" y="2103910"/>
                  <a:ext cx="228573" cy="175426"/>
                </a:xfrm>
                <a:custGeom>
                  <a:avLst/>
                  <a:gdLst/>
                  <a:ahLst/>
                  <a:cxnLst/>
                  <a:rect l="l" t="t" r="r" b="b"/>
                  <a:pathLst>
                    <a:path w="9896" h="7595" extrusionOk="0">
                      <a:moveTo>
                        <a:pt x="4930" y="0"/>
                      </a:moveTo>
                      <a:cubicBezTo>
                        <a:pt x="3730" y="0"/>
                        <a:pt x="2552" y="566"/>
                        <a:pt x="1813" y="1628"/>
                      </a:cubicBezTo>
                      <a:cubicBezTo>
                        <a:pt x="0" y="4207"/>
                        <a:pt x="1937" y="7595"/>
                        <a:pt x="4896" y="7595"/>
                      </a:cubicBezTo>
                      <a:cubicBezTo>
                        <a:pt x="5128" y="7595"/>
                        <a:pt x="5366" y="7574"/>
                        <a:pt x="5610" y="7530"/>
                      </a:cubicBezTo>
                      <a:cubicBezTo>
                        <a:pt x="8956" y="6966"/>
                        <a:pt x="9896" y="2605"/>
                        <a:pt x="7114" y="688"/>
                      </a:cubicBezTo>
                      <a:cubicBezTo>
                        <a:pt x="6446" y="224"/>
                        <a:pt x="5684" y="0"/>
                        <a:pt x="4930" y="0"/>
                      </a:cubicBezTo>
                      <a:close/>
                    </a:path>
                  </a:pathLst>
                </a:custGeom>
                <a:solidFill>
                  <a:srgbClr val="0DAF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94;p17">
                  <a:extLst>
                    <a:ext uri="{FF2B5EF4-FFF2-40B4-BE49-F238E27FC236}">
                      <a16:creationId xmlns:a16="http://schemas.microsoft.com/office/drawing/2014/main" id="{2B9A7CD4-31F8-BEE8-0611-9419B7ECBBC8}"/>
                    </a:ext>
                  </a:extLst>
                </p:cNvPr>
                <p:cNvSpPr/>
                <p:nvPr/>
              </p:nvSpPr>
              <p:spPr>
                <a:xfrm>
                  <a:off x="5066531" y="2110239"/>
                  <a:ext cx="164131" cy="169605"/>
                </a:xfrm>
                <a:custGeom>
                  <a:avLst/>
                  <a:gdLst/>
                  <a:ahLst/>
                  <a:cxnLst/>
                  <a:rect l="l" t="t" r="r" b="b"/>
                  <a:pathLst>
                    <a:path w="7106" h="7343" extrusionOk="0">
                      <a:moveTo>
                        <a:pt x="4286" y="1"/>
                      </a:moveTo>
                      <a:lnTo>
                        <a:pt x="4286" y="1"/>
                      </a:lnTo>
                      <a:cubicBezTo>
                        <a:pt x="6707" y="2583"/>
                        <a:pt x="4610" y="6468"/>
                        <a:pt x="1566" y="6468"/>
                      </a:cubicBezTo>
                      <a:cubicBezTo>
                        <a:pt x="1064" y="6468"/>
                        <a:pt x="537" y="6362"/>
                        <a:pt x="0" y="6128"/>
                      </a:cubicBezTo>
                      <a:lnTo>
                        <a:pt x="0" y="6128"/>
                      </a:lnTo>
                      <a:cubicBezTo>
                        <a:pt x="188" y="6316"/>
                        <a:pt x="376" y="6504"/>
                        <a:pt x="602" y="6655"/>
                      </a:cubicBezTo>
                      <a:cubicBezTo>
                        <a:pt x="1269" y="7119"/>
                        <a:pt x="2032" y="7343"/>
                        <a:pt x="2786" y="7343"/>
                      </a:cubicBezTo>
                      <a:cubicBezTo>
                        <a:pt x="3986" y="7343"/>
                        <a:pt x="5164" y="6777"/>
                        <a:pt x="5903" y="5715"/>
                      </a:cubicBezTo>
                      <a:cubicBezTo>
                        <a:pt x="7106" y="3986"/>
                        <a:pt x="6692" y="1617"/>
                        <a:pt x="4963" y="414"/>
                      </a:cubicBezTo>
                      <a:cubicBezTo>
                        <a:pt x="4737" y="264"/>
                        <a:pt x="4512" y="113"/>
                        <a:pt x="4286" y="1"/>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95;p17">
                  <a:extLst>
                    <a:ext uri="{FF2B5EF4-FFF2-40B4-BE49-F238E27FC236}">
                      <a16:creationId xmlns:a16="http://schemas.microsoft.com/office/drawing/2014/main" id="{BF56BB0F-EA81-0AD5-F479-72E1DD6EA006}"/>
                    </a:ext>
                  </a:extLst>
                </p:cNvPr>
                <p:cNvSpPr/>
                <p:nvPr/>
              </p:nvSpPr>
              <p:spPr>
                <a:xfrm>
                  <a:off x="5077618" y="2445678"/>
                  <a:ext cx="228596" cy="175818"/>
                </a:xfrm>
                <a:custGeom>
                  <a:avLst/>
                  <a:gdLst/>
                  <a:ahLst/>
                  <a:cxnLst/>
                  <a:rect l="l" t="t" r="r" b="b"/>
                  <a:pathLst>
                    <a:path w="9897" h="7612" extrusionOk="0">
                      <a:moveTo>
                        <a:pt x="4937" y="0"/>
                      </a:moveTo>
                      <a:cubicBezTo>
                        <a:pt x="3735" y="0"/>
                        <a:pt x="2554" y="580"/>
                        <a:pt x="1814" y="1644"/>
                      </a:cubicBezTo>
                      <a:cubicBezTo>
                        <a:pt x="1" y="4224"/>
                        <a:pt x="1905" y="7611"/>
                        <a:pt x="4859" y="7611"/>
                      </a:cubicBezTo>
                      <a:cubicBezTo>
                        <a:pt x="5091" y="7611"/>
                        <a:pt x="5329" y="7590"/>
                        <a:pt x="5573" y="7546"/>
                      </a:cubicBezTo>
                      <a:cubicBezTo>
                        <a:pt x="8919" y="6982"/>
                        <a:pt x="9896" y="2622"/>
                        <a:pt x="7114" y="704"/>
                      </a:cubicBezTo>
                      <a:cubicBezTo>
                        <a:pt x="6449" y="227"/>
                        <a:pt x="5689" y="0"/>
                        <a:pt x="4937" y="0"/>
                      </a:cubicBezTo>
                      <a:close/>
                    </a:path>
                  </a:pathLst>
                </a:custGeom>
                <a:solidFill>
                  <a:srgbClr val="6520A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96;p17">
                  <a:extLst>
                    <a:ext uri="{FF2B5EF4-FFF2-40B4-BE49-F238E27FC236}">
                      <a16:creationId xmlns:a16="http://schemas.microsoft.com/office/drawing/2014/main" id="{93AFDBAB-AB60-840B-884C-DFA04EF7C047}"/>
                    </a:ext>
                  </a:extLst>
                </p:cNvPr>
                <p:cNvSpPr/>
                <p:nvPr/>
              </p:nvSpPr>
              <p:spPr>
                <a:xfrm>
                  <a:off x="5126449" y="2452376"/>
                  <a:ext cx="165009" cy="169559"/>
                </a:xfrm>
                <a:custGeom>
                  <a:avLst/>
                  <a:gdLst/>
                  <a:ahLst/>
                  <a:cxnLst/>
                  <a:rect l="l" t="t" r="r" b="b"/>
                  <a:pathLst>
                    <a:path w="7144" h="7341" extrusionOk="0">
                      <a:moveTo>
                        <a:pt x="4286" y="1"/>
                      </a:moveTo>
                      <a:lnTo>
                        <a:pt x="4286" y="1"/>
                      </a:lnTo>
                      <a:cubicBezTo>
                        <a:pt x="6685" y="2594"/>
                        <a:pt x="4584" y="6445"/>
                        <a:pt x="1526" y="6445"/>
                      </a:cubicBezTo>
                      <a:cubicBezTo>
                        <a:pt x="1037" y="6445"/>
                        <a:pt x="523" y="6346"/>
                        <a:pt x="0" y="6129"/>
                      </a:cubicBezTo>
                      <a:lnTo>
                        <a:pt x="0" y="6129"/>
                      </a:lnTo>
                      <a:cubicBezTo>
                        <a:pt x="761" y="6941"/>
                        <a:pt x="1785" y="7341"/>
                        <a:pt x="2804" y="7341"/>
                      </a:cubicBezTo>
                      <a:cubicBezTo>
                        <a:pt x="4000" y="7341"/>
                        <a:pt x="5189" y="6791"/>
                        <a:pt x="5940" y="5715"/>
                      </a:cubicBezTo>
                      <a:cubicBezTo>
                        <a:pt x="7143" y="3986"/>
                        <a:pt x="6730" y="1580"/>
                        <a:pt x="5000" y="377"/>
                      </a:cubicBezTo>
                      <a:cubicBezTo>
                        <a:pt x="4775" y="226"/>
                        <a:pt x="4549" y="113"/>
                        <a:pt x="4286" y="1"/>
                      </a:cubicBezTo>
                      <a:close/>
                    </a:path>
                  </a:pathLst>
                </a:custGeom>
                <a:solidFill>
                  <a:srgbClr val="000000">
                    <a:alpha val="833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97;p17">
                  <a:extLst>
                    <a:ext uri="{FF2B5EF4-FFF2-40B4-BE49-F238E27FC236}">
                      <a16:creationId xmlns:a16="http://schemas.microsoft.com/office/drawing/2014/main" id="{5607891A-2292-FA39-D10D-4250C70D91A6}"/>
                    </a:ext>
                  </a:extLst>
                </p:cNvPr>
                <p:cNvSpPr/>
                <p:nvPr/>
              </p:nvSpPr>
              <p:spPr>
                <a:xfrm>
                  <a:off x="4251795" y="2319443"/>
                  <a:ext cx="205152" cy="173601"/>
                </a:xfrm>
                <a:custGeom>
                  <a:avLst/>
                  <a:gdLst/>
                  <a:ahLst/>
                  <a:cxnLst/>
                  <a:rect l="l" t="t" r="r" b="b"/>
                  <a:pathLst>
                    <a:path w="8882" h="7516" extrusionOk="0">
                      <a:moveTo>
                        <a:pt x="4882" y="0"/>
                      </a:moveTo>
                      <a:cubicBezTo>
                        <a:pt x="3815" y="0"/>
                        <a:pt x="2737" y="448"/>
                        <a:pt x="1964" y="1432"/>
                      </a:cubicBezTo>
                      <a:cubicBezTo>
                        <a:pt x="0" y="3932"/>
                        <a:pt x="1834" y="7516"/>
                        <a:pt x="4857" y="7516"/>
                      </a:cubicBezTo>
                      <a:cubicBezTo>
                        <a:pt x="5017" y="7516"/>
                        <a:pt x="5181" y="7506"/>
                        <a:pt x="5347" y="7485"/>
                      </a:cubicBezTo>
                      <a:cubicBezTo>
                        <a:pt x="7415" y="7259"/>
                        <a:pt x="8881" y="5380"/>
                        <a:pt x="8656" y="3350"/>
                      </a:cubicBezTo>
                      <a:cubicBezTo>
                        <a:pt x="8420" y="1255"/>
                        <a:pt x="6667" y="0"/>
                        <a:pt x="4882" y="0"/>
                      </a:cubicBez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98;p17">
                  <a:extLst>
                    <a:ext uri="{FF2B5EF4-FFF2-40B4-BE49-F238E27FC236}">
                      <a16:creationId xmlns:a16="http://schemas.microsoft.com/office/drawing/2014/main" id="{08211D55-9517-DEAE-3689-536C258325C5}"/>
                    </a:ext>
                  </a:extLst>
                </p:cNvPr>
                <p:cNvSpPr/>
                <p:nvPr/>
              </p:nvSpPr>
              <p:spPr>
                <a:xfrm>
                  <a:off x="4280460" y="2341064"/>
                  <a:ext cx="153899" cy="130824"/>
                </a:xfrm>
                <a:custGeom>
                  <a:avLst/>
                  <a:gdLst/>
                  <a:ahLst/>
                  <a:cxnLst/>
                  <a:rect l="l" t="t" r="r" b="b"/>
                  <a:pathLst>
                    <a:path w="6663" h="5664" extrusionOk="0">
                      <a:moveTo>
                        <a:pt x="3663" y="1"/>
                      </a:moveTo>
                      <a:cubicBezTo>
                        <a:pt x="2869" y="1"/>
                        <a:pt x="2062" y="333"/>
                        <a:pt x="1475" y="1060"/>
                      </a:cubicBezTo>
                      <a:cubicBezTo>
                        <a:pt x="0" y="2966"/>
                        <a:pt x="1381" y="5664"/>
                        <a:pt x="3676" y="5664"/>
                      </a:cubicBezTo>
                      <a:cubicBezTo>
                        <a:pt x="3780" y="5664"/>
                        <a:pt x="3886" y="5658"/>
                        <a:pt x="3994" y="5647"/>
                      </a:cubicBezTo>
                      <a:cubicBezTo>
                        <a:pt x="5572" y="5459"/>
                        <a:pt x="6663" y="4068"/>
                        <a:pt x="6475" y="2526"/>
                      </a:cubicBezTo>
                      <a:cubicBezTo>
                        <a:pt x="6310" y="945"/>
                        <a:pt x="5003" y="1"/>
                        <a:pt x="3663" y="1"/>
                      </a:cubicBez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99;p17">
                  <a:extLst>
                    <a:ext uri="{FF2B5EF4-FFF2-40B4-BE49-F238E27FC236}">
                      <a16:creationId xmlns:a16="http://schemas.microsoft.com/office/drawing/2014/main" id="{CD16DA7E-B98F-220A-0A14-C96B8B0B2DE3}"/>
                    </a:ext>
                  </a:extLst>
                </p:cNvPr>
                <p:cNvSpPr/>
                <p:nvPr/>
              </p:nvSpPr>
              <p:spPr>
                <a:xfrm>
                  <a:off x="4314508" y="2347300"/>
                  <a:ext cx="120684" cy="124496"/>
                </a:xfrm>
                <a:custGeom>
                  <a:avLst/>
                  <a:gdLst/>
                  <a:ahLst/>
                  <a:cxnLst/>
                  <a:rect l="l" t="t" r="r" b="b"/>
                  <a:pathLst>
                    <a:path w="5225" h="5390" extrusionOk="0">
                      <a:moveTo>
                        <a:pt x="3384" y="1"/>
                      </a:moveTo>
                      <a:cubicBezTo>
                        <a:pt x="4911" y="1973"/>
                        <a:pt x="3343" y="4563"/>
                        <a:pt x="1208" y="4563"/>
                      </a:cubicBezTo>
                      <a:cubicBezTo>
                        <a:pt x="819" y="4563"/>
                        <a:pt x="412" y="4478"/>
                        <a:pt x="1" y="4287"/>
                      </a:cubicBezTo>
                      <a:lnTo>
                        <a:pt x="1" y="4287"/>
                      </a:lnTo>
                      <a:cubicBezTo>
                        <a:pt x="588" y="5053"/>
                        <a:pt x="1393" y="5390"/>
                        <a:pt x="2186" y="5390"/>
                      </a:cubicBezTo>
                      <a:cubicBezTo>
                        <a:pt x="3727" y="5390"/>
                        <a:pt x="5224" y="4118"/>
                        <a:pt x="5001" y="2256"/>
                      </a:cubicBezTo>
                      <a:cubicBezTo>
                        <a:pt x="4888" y="1279"/>
                        <a:pt x="4286" y="414"/>
                        <a:pt x="3384"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00;p17">
                  <a:extLst>
                    <a:ext uri="{FF2B5EF4-FFF2-40B4-BE49-F238E27FC236}">
                      <a16:creationId xmlns:a16="http://schemas.microsoft.com/office/drawing/2014/main" id="{5BE25AA2-F320-50C9-1D96-5EA9885B4CAE}"/>
                    </a:ext>
                  </a:extLst>
                </p:cNvPr>
                <p:cNvSpPr/>
                <p:nvPr/>
              </p:nvSpPr>
              <p:spPr>
                <a:xfrm>
                  <a:off x="4583515" y="2261212"/>
                  <a:ext cx="205152" cy="173670"/>
                </a:xfrm>
                <a:custGeom>
                  <a:avLst/>
                  <a:gdLst/>
                  <a:ahLst/>
                  <a:cxnLst/>
                  <a:rect l="l" t="t" r="r" b="b"/>
                  <a:pathLst>
                    <a:path w="8882" h="7519" extrusionOk="0">
                      <a:moveTo>
                        <a:pt x="4906" y="1"/>
                      </a:moveTo>
                      <a:cubicBezTo>
                        <a:pt x="3838" y="1"/>
                        <a:pt x="2753" y="448"/>
                        <a:pt x="1964" y="1435"/>
                      </a:cubicBezTo>
                      <a:cubicBezTo>
                        <a:pt x="0" y="3934"/>
                        <a:pt x="1834" y="7518"/>
                        <a:pt x="4890" y="7518"/>
                      </a:cubicBezTo>
                      <a:cubicBezTo>
                        <a:pt x="5051" y="7518"/>
                        <a:pt x="5217" y="7508"/>
                        <a:pt x="5385" y="7487"/>
                      </a:cubicBezTo>
                      <a:cubicBezTo>
                        <a:pt x="7415" y="7224"/>
                        <a:pt x="8881" y="5382"/>
                        <a:pt x="8656" y="3314"/>
                      </a:cubicBezTo>
                      <a:cubicBezTo>
                        <a:pt x="8421" y="1246"/>
                        <a:pt x="6687" y="1"/>
                        <a:pt x="4906" y="1"/>
                      </a:cubicBez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01;p17">
                  <a:extLst>
                    <a:ext uri="{FF2B5EF4-FFF2-40B4-BE49-F238E27FC236}">
                      <a16:creationId xmlns:a16="http://schemas.microsoft.com/office/drawing/2014/main" id="{778DF7E2-95C7-1CC3-CCA4-F9640A7367C1}"/>
                    </a:ext>
                  </a:extLst>
                </p:cNvPr>
                <p:cNvSpPr/>
                <p:nvPr/>
              </p:nvSpPr>
              <p:spPr>
                <a:xfrm>
                  <a:off x="4612203" y="2282024"/>
                  <a:ext cx="154753" cy="130824"/>
                </a:xfrm>
                <a:custGeom>
                  <a:avLst/>
                  <a:gdLst/>
                  <a:ahLst/>
                  <a:cxnLst/>
                  <a:rect l="l" t="t" r="r" b="b"/>
                  <a:pathLst>
                    <a:path w="6700" h="5664" extrusionOk="0">
                      <a:moveTo>
                        <a:pt x="3673" y="1"/>
                      </a:moveTo>
                      <a:cubicBezTo>
                        <a:pt x="2883" y="1"/>
                        <a:pt x="2085" y="332"/>
                        <a:pt x="1511" y="1060"/>
                      </a:cubicBezTo>
                      <a:cubicBezTo>
                        <a:pt x="1" y="2966"/>
                        <a:pt x="1380" y="5663"/>
                        <a:pt x="3708" y="5663"/>
                      </a:cubicBezTo>
                      <a:cubicBezTo>
                        <a:pt x="3813" y="5663"/>
                        <a:pt x="3921" y="5658"/>
                        <a:pt x="4030" y="5646"/>
                      </a:cubicBezTo>
                      <a:cubicBezTo>
                        <a:pt x="5571" y="5458"/>
                        <a:pt x="6699" y="4067"/>
                        <a:pt x="6511" y="2526"/>
                      </a:cubicBezTo>
                      <a:cubicBezTo>
                        <a:pt x="6322" y="945"/>
                        <a:pt x="5007" y="1"/>
                        <a:pt x="3673" y="1"/>
                      </a:cubicBez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02;p17">
                  <a:extLst>
                    <a:ext uri="{FF2B5EF4-FFF2-40B4-BE49-F238E27FC236}">
                      <a16:creationId xmlns:a16="http://schemas.microsoft.com/office/drawing/2014/main" id="{1CC8F722-A0F4-04E2-29A7-AA6FAAD31F81}"/>
                    </a:ext>
                  </a:extLst>
                </p:cNvPr>
                <p:cNvSpPr/>
                <p:nvPr/>
              </p:nvSpPr>
              <p:spPr>
                <a:xfrm>
                  <a:off x="4646228" y="2289115"/>
                  <a:ext cx="120985" cy="123895"/>
                </a:xfrm>
                <a:custGeom>
                  <a:avLst/>
                  <a:gdLst/>
                  <a:ahLst/>
                  <a:cxnLst/>
                  <a:rect l="l" t="t" r="r" b="b"/>
                  <a:pathLst>
                    <a:path w="5238" h="5364" extrusionOk="0">
                      <a:moveTo>
                        <a:pt x="3422" y="1"/>
                      </a:moveTo>
                      <a:cubicBezTo>
                        <a:pt x="4948" y="1973"/>
                        <a:pt x="3354" y="4564"/>
                        <a:pt x="1210" y="4564"/>
                      </a:cubicBezTo>
                      <a:cubicBezTo>
                        <a:pt x="820" y="4564"/>
                        <a:pt x="412" y="4478"/>
                        <a:pt x="1" y="4287"/>
                      </a:cubicBezTo>
                      <a:lnTo>
                        <a:pt x="1" y="4287"/>
                      </a:lnTo>
                      <a:cubicBezTo>
                        <a:pt x="596" y="5034"/>
                        <a:pt x="1396" y="5363"/>
                        <a:pt x="2184" y="5363"/>
                      </a:cubicBezTo>
                      <a:cubicBezTo>
                        <a:pt x="3735" y="5363"/>
                        <a:pt x="5238" y="4089"/>
                        <a:pt x="5038" y="2219"/>
                      </a:cubicBezTo>
                      <a:cubicBezTo>
                        <a:pt x="4926" y="1242"/>
                        <a:pt x="4286" y="377"/>
                        <a:pt x="3422"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9" name="Google Shape;103;p17">
              <a:extLst>
                <a:ext uri="{FF2B5EF4-FFF2-40B4-BE49-F238E27FC236}">
                  <a16:creationId xmlns:a16="http://schemas.microsoft.com/office/drawing/2014/main" id="{F29E0501-F6CD-4CD0-3622-7F9D20D04F84}"/>
                </a:ext>
              </a:extLst>
            </p:cNvPr>
            <p:cNvSpPr/>
            <p:nvPr/>
          </p:nvSpPr>
          <p:spPr>
            <a:xfrm>
              <a:off x="2477488" y="-242325"/>
              <a:ext cx="6114425" cy="1481825"/>
            </a:xfrm>
            <a:custGeom>
              <a:avLst/>
              <a:gdLst/>
              <a:ahLst/>
              <a:cxnLst/>
              <a:rect l="l" t="t" r="r" b="b"/>
              <a:pathLst>
                <a:path w="244577" h="59273" extrusionOk="0">
                  <a:moveTo>
                    <a:pt x="0" y="59273"/>
                  </a:moveTo>
                  <a:cubicBezTo>
                    <a:pt x="3618" y="52856"/>
                    <a:pt x="8416" y="23728"/>
                    <a:pt x="21707" y="20772"/>
                  </a:cubicBezTo>
                  <a:cubicBezTo>
                    <a:pt x="34998" y="17816"/>
                    <a:pt x="62996" y="41692"/>
                    <a:pt x="79748" y="41535"/>
                  </a:cubicBezTo>
                  <a:cubicBezTo>
                    <a:pt x="96500" y="41378"/>
                    <a:pt x="103027" y="20458"/>
                    <a:pt x="122217" y="19829"/>
                  </a:cubicBezTo>
                  <a:cubicBezTo>
                    <a:pt x="141407" y="19200"/>
                    <a:pt x="174494" y="41065"/>
                    <a:pt x="194887" y="37760"/>
                  </a:cubicBezTo>
                  <a:cubicBezTo>
                    <a:pt x="215280" y="34455"/>
                    <a:pt x="236295" y="6293"/>
                    <a:pt x="244577" y="0"/>
                  </a:cubicBezTo>
                </a:path>
              </a:pathLst>
            </a:custGeom>
            <a:noFill/>
            <a:ln w="28575" cap="flat" cmpd="sng">
              <a:solidFill>
                <a:srgbClr val="434343"/>
              </a:solidFill>
              <a:prstDash val="solid"/>
              <a:round/>
              <a:headEnd type="none" w="med" len="med"/>
              <a:tailEnd type="none" w="med" len="med"/>
            </a:ln>
          </p:spPr>
        </p:sp>
      </p:grpSp>
    </p:spTree>
    <p:extLst>
      <p:ext uri="{BB962C8B-B14F-4D97-AF65-F5344CB8AC3E}">
        <p14:creationId xmlns:p14="http://schemas.microsoft.com/office/powerpoint/2010/main" val="1951759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80">
                                          <p:stCondLst>
                                            <p:cond delay="0"/>
                                          </p:stCondLst>
                                        </p:cTn>
                                        <p:tgtEl>
                                          <p:spTgt spid="11"/>
                                        </p:tgtEl>
                                      </p:cBhvr>
                                    </p:animEffect>
                                    <p:anim calcmode="lin" valueType="num">
                                      <p:cBhvr>
                                        <p:cTn id="15"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0" dur="26">
                                          <p:stCondLst>
                                            <p:cond delay="650"/>
                                          </p:stCondLst>
                                        </p:cTn>
                                        <p:tgtEl>
                                          <p:spTgt spid="11"/>
                                        </p:tgtEl>
                                      </p:cBhvr>
                                      <p:to x="100000" y="60000"/>
                                    </p:animScale>
                                    <p:animScale>
                                      <p:cBhvr>
                                        <p:cTn id="21" dur="166" decel="50000">
                                          <p:stCondLst>
                                            <p:cond delay="676"/>
                                          </p:stCondLst>
                                        </p:cTn>
                                        <p:tgtEl>
                                          <p:spTgt spid="11"/>
                                        </p:tgtEl>
                                      </p:cBhvr>
                                      <p:to x="100000" y="100000"/>
                                    </p:animScale>
                                    <p:animScale>
                                      <p:cBhvr>
                                        <p:cTn id="22" dur="26">
                                          <p:stCondLst>
                                            <p:cond delay="1312"/>
                                          </p:stCondLst>
                                        </p:cTn>
                                        <p:tgtEl>
                                          <p:spTgt spid="11"/>
                                        </p:tgtEl>
                                      </p:cBhvr>
                                      <p:to x="100000" y="80000"/>
                                    </p:animScale>
                                    <p:animScale>
                                      <p:cBhvr>
                                        <p:cTn id="23" dur="166" decel="50000">
                                          <p:stCondLst>
                                            <p:cond delay="1338"/>
                                          </p:stCondLst>
                                        </p:cTn>
                                        <p:tgtEl>
                                          <p:spTgt spid="11"/>
                                        </p:tgtEl>
                                      </p:cBhvr>
                                      <p:to x="100000" y="100000"/>
                                    </p:animScale>
                                    <p:animScale>
                                      <p:cBhvr>
                                        <p:cTn id="24" dur="26">
                                          <p:stCondLst>
                                            <p:cond delay="1642"/>
                                          </p:stCondLst>
                                        </p:cTn>
                                        <p:tgtEl>
                                          <p:spTgt spid="11"/>
                                        </p:tgtEl>
                                      </p:cBhvr>
                                      <p:to x="100000" y="90000"/>
                                    </p:animScale>
                                    <p:animScale>
                                      <p:cBhvr>
                                        <p:cTn id="25" dur="166" decel="50000">
                                          <p:stCondLst>
                                            <p:cond delay="1668"/>
                                          </p:stCondLst>
                                        </p:cTn>
                                        <p:tgtEl>
                                          <p:spTgt spid="11"/>
                                        </p:tgtEl>
                                      </p:cBhvr>
                                      <p:to x="100000" y="100000"/>
                                    </p:animScale>
                                    <p:animScale>
                                      <p:cBhvr>
                                        <p:cTn id="26" dur="26">
                                          <p:stCondLst>
                                            <p:cond delay="1808"/>
                                          </p:stCondLst>
                                        </p:cTn>
                                        <p:tgtEl>
                                          <p:spTgt spid="11"/>
                                        </p:tgtEl>
                                      </p:cBhvr>
                                      <p:to x="100000" y="95000"/>
                                    </p:animScale>
                                    <p:animScale>
                                      <p:cBhvr>
                                        <p:cTn id="27" dur="166" decel="50000">
                                          <p:stCondLst>
                                            <p:cond delay="1834"/>
                                          </p:stCondLst>
                                        </p:cTn>
                                        <p:tgtEl>
                                          <p:spTgt spid="11"/>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80">
                                          <p:stCondLst>
                                            <p:cond delay="0"/>
                                          </p:stCondLst>
                                        </p:cTn>
                                        <p:tgtEl>
                                          <p:spTgt spid="10"/>
                                        </p:tgtEl>
                                      </p:cBhvr>
                                    </p:animEffect>
                                    <p:anim calcmode="lin" valueType="num">
                                      <p:cBhvr>
                                        <p:cTn id="3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8" dur="26">
                                          <p:stCondLst>
                                            <p:cond delay="650"/>
                                          </p:stCondLst>
                                        </p:cTn>
                                        <p:tgtEl>
                                          <p:spTgt spid="10"/>
                                        </p:tgtEl>
                                      </p:cBhvr>
                                      <p:to x="100000" y="60000"/>
                                    </p:animScale>
                                    <p:animScale>
                                      <p:cBhvr>
                                        <p:cTn id="39" dur="166" decel="50000">
                                          <p:stCondLst>
                                            <p:cond delay="676"/>
                                          </p:stCondLst>
                                        </p:cTn>
                                        <p:tgtEl>
                                          <p:spTgt spid="10"/>
                                        </p:tgtEl>
                                      </p:cBhvr>
                                      <p:to x="100000" y="100000"/>
                                    </p:animScale>
                                    <p:animScale>
                                      <p:cBhvr>
                                        <p:cTn id="40" dur="26">
                                          <p:stCondLst>
                                            <p:cond delay="1312"/>
                                          </p:stCondLst>
                                        </p:cTn>
                                        <p:tgtEl>
                                          <p:spTgt spid="10"/>
                                        </p:tgtEl>
                                      </p:cBhvr>
                                      <p:to x="100000" y="80000"/>
                                    </p:animScale>
                                    <p:animScale>
                                      <p:cBhvr>
                                        <p:cTn id="41" dur="166" decel="50000">
                                          <p:stCondLst>
                                            <p:cond delay="1338"/>
                                          </p:stCondLst>
                                        </p:cTn>
                                        <p:tgtEl>
                                          <p:spTgt spid="10"/>
                                        </p:tgtEl>
                                      </p:cBhvr>
                                      <p:to x="100000" y="100000"/>
                                    </p:animScale>
                                    <p:animScale>
                                      <p:cBhvr>
                                        <p:cTn id="42" dur="26">
                                          <p:stCondLst>
                                            <p:cond delay="1642"/>
                                          </p:stCondLst>
                                        </p:cTn>
                                        <p:tgtEl>
                                          <p:spTgt spid="10"/>
                                        </p:tgtEl>
                                      </p:cBhvr>
                                      <p:to x="100000" y="90000"/>
                                    </p:animScale>
                                    <p:animScale>
                                      <p:cBhvr>
                                        <p:cTn id="43" dur="166" decel="50000">
                                          <p:stCondLst>
                                            <p:cond delay="1668"/>
                                          </p:stCondLst>
                                        </p:cTn>
                                        <p:tgtEl>
                                          <p:spTgt spid="10"/>
                                        </p:tgtEl>
                                      </p:cBhvr>
                                      <p:to x="100000" y="100000"/>
                                    </p:animScale>
                                    <p:animScale>
                                      <p:cBhvr>
                                        <p:cTn id="44" dur="26">
                                          <p:stCondLst>
                                            <p:cond delay="1808"/>
                                          </p:stCondLst>
                                        </p:cTn>
                                        <p:tgtEl>
                                          <p:spTgt spid="10"/>
                                        </p:tgtEl>
                                      </p:cBhvr>
                                      <p:to x="100000" y="95000"/>
                                    </p:animScale>
                                    <p:animScale>
                                      <p:cBhvr>
                                        <p:cTn id="45"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E5EFFF-FB26-7CA5-8B6B-3DB55632095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5899" b="27860"/>
          <a:stretch/>
        </p:blipFill>
        <p:spPr bwMode="auto">
          <a:xfrm>
            <a:off x="2758183" y="114345"/>
            <a:ext cx="9245969" cy="5241427"/>
          </a:xfrm>
          <a:prstGeom prst="rect">
            <a:avLst/>
          </a:prstGeom>
          <a:ln>
            <a:noFill/>
          </a:ln>
          <a:extLst>
            <a:ext uri="{53640926-AAD7-44D8-BBD7-CCE9431645EC}">
              <a14:shadowObscured xmlns:a14="http://schemas.microsoft.com/office/drawing/2010/main"/>
            </a:ext>
          </a:extLst>
        </p:spPr>
      </p:pic>
      <p:grpSp>
        <p:nvGrpSpPr>
          <p:cNvPr id="5" name="Google Shape;125;p18">
            <a:extLst>
              <a:ext uri="{FF2B5EF4-FFF2-40B4-BE49-F238E27FC236}">
                <a16:creationId xmlns:a16="http://schemas.microsoft.com/office/drawing/2014/main" id="{18419B04-13BF-67CF-D048-AEA4664933F1}"/>
              </a:ext>
            </a:extLst>
          </p:cNvPr>
          <p:cNvGrpSpPr/>
          <p:nvPr/>
        </p:nvGrpSpPr>
        <p:grpSpPr>
          <a:xfrm>
            <a:off x="419915" y="4658253"/>
            <a:ext cx="2873754" cy="2085402"/>
            <a:chOff x="3013296" y="2497740"/>
            <a:chExt cx="2873754" cy="2085402"/>
          </a:xfrm>
        </p:grpSpPr>
        <p:sp>
          <p:nvSpPr>
            <p:cNvPr id="6" name="Google Shape;126;p18">
              <a:extLst>
                <a:ext uri="{FF2B5EF4-FFF2-40B4-BE49-F238E27FC236}">
                  <a16:creationId xmlns:a16="http://schemas.microsoft.com/office/drawing/2014/main" id="{579CABF5-4EE4-CED7-2DA9-99824D47FDB8}"/>
                </a:ext>
              </a:extLst>
            </p:cNvPr>
            <p:cNvSpPr/>
            <p:nvPr/>
          </p:nvSpPr>
          <p:spPr>
            <a:xfrm>
              <a:off x="3118900" y="4350605"/>
              <a:ext cx="2662486" cy="232538"/>
            </a:xfrm>
            <a:custGeom>
              <a:avLst/>
              <a:gdLst/>
              <a:ahLst/>
              <a:cxnLst/>
              <a:rect l="l" t="t" r="r" b="b"/>
              <a:pathLst>
                <a:path w="135461" h="11831" extrusionOk="0">
                  <a:moveTo>
                    <a:pt x="67731" y="0"/>
                  </a:moveTo>
                  <a:cubicBezTo>
                    <a:pt x="30317" y="0"/>
                    <a:pt x="1" y="2662"/>
                    <a:pt x="1" y="5916"/>
                  </a:cubicBezTo>
                  <a:cubicBezTo>
                    <a:pt x="1" y="9169"/>
                    <a:pt x="30317" y="11831"/>
                    <a:pt x="67731" y="11831"/>
                  </a:cubicBezTo>
                  <a:cubicBezTo>
                    <a:pt x="105145" y="11831"/>
                    <a:pt x="135461" y="9169"/>
                    <a:pt x="135461" y="5916"/>
                  </a:cubicBezTo>
                  <a:cubicBezTo>
                    <a:pt x="135461" y="2662"/>
                    <a:pt x="105145" y="0"/>
                    <a:pt x="67731"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7;p18">
              <a:extLst>
                <a:ext uri="{FF2B5EF4-FFF2-40B4-BE49-F238E27FC236}">
                  <a16:creationId xmlns:a16="http://schemas.microsoft.com/office/drawing/2014/main" id="{7DD99EB8-4DD5-64AE-BAB0-1006639770E7}"/>
                </a:ext>
              </a:extLst>
            </p:cNvPr>
            <p:cNvSpPr/>
            <p:nvPr/>
          </p:nvSpPr>
          <p:spPr>
            <a:xfrm>
              <a:off x="3436614" y="2497740"/>
              <a:ext cx="544234" cy="248541"/>
            </a:xfrm>
            <a:custGeom>
              <a:avLst/>
              <a:gdLst/>
              <a:ahLst/>
              <a:cxnLst/>
              <a:rect l="l" t="t" r="r" b="b"/>
              <a:pathLst>
                <a:path w="27689" h="12645" extrusionOk="0">
                  <a:moveTo>
                    <a:pt x="23951" y="0"/>
                  </a:moveTo>
                  <a:cubicBezTo>
                    <a:pt x="23796" y="0"/>
                    <a:pt x="23635" y="12"/>
                    <a:pt x="23468" y="36"/>
                  </a:cubicBezTo>
                  <a:cubicBezTo>
                    <a:pt x="16025" y="973"/>
                    <a:pt x="8926" y="3586"/>
                    <a:pt x="2617" y="7578"/>
                  </a:cubicBezTo>
                  <a:cubicBezTo>
                    <a:pt x="1" y="9213"/>
                    <a:pt x="1960" y="12645"/>
                    <a:pt x="4505" y="12645"/>
                  </a:cubicBezTo>
                  <a:cubicBezTo>
                    <a:pt x="5029" y="12645"/>
                    <a:pt x="5578" y="12499"/>
                    <a:pt x="6117" y="12163"/>
                  </a:cubicBezTo>
                  <a:cubicBezTo>
                    <a:pt x="11588" y="8761"/>
                    <a:pt x="17750" y="6543"/>
                    <a:pt x="24158" y="5754"/>
                  </a:cubicBezTo>
                  <a:cubicBezTo>
                    <a:pt x="27688" y="5237"/>
                    <a:pt x="27219" y="0"/>
                    <a:pt x="239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8;p18">
              <a:extLst>
                <a:ext uri="{FF2B5EF4-FFF2-40B4-BE49-F238E27FC236}">
                  <a16:creationId xmlns:a16="http://schemas.microsoft.com/office/drawing/2014/main" id="{CE9F5BBA-D2CB-1E25-6EDE-D660C30D6587}"/>
                </a:ext>
              </a:extLst>
            </p:cNvPr>
            <p:cNvSpPr/>
            <p:nvPr/>
          </p:nvSpPr>
          <p:spPr>
            <a:xfrm>
              <a:off x="4919404" y="2497740"/>
              <a:ext cx="544214" cy="248541"/>
            </a:xfrm>
            <a:custGeom>
              <a:avLst/>
              <a:gdLst/>
              <a:ahLst/>
              <a:cxnLst/>
              <a:rect l="l" t="t" r="r" b="b"/>
              <a:pathLst>
                <a:path w="27688" h="12645" extrusionOk="0">
                  <a:moveTo>
                    <a:pt x="3787" y="0"/>
                  </a:moveTo>
                  <a:cubicBezTo>
                    <a:pt x="515" y="0"/>
                    <a:pt x="0" y="5237"/>
                    <a:pt x="3530" y="5754"/>
                  </a:cubicBezTo>
                  <a:cubicBezTo>
                    <a:pt x="9939" y="6543"/>
                    <a:pt x="16100" y="8761"/>
                    <a:pt x="21572" y="12163"/>
                  </a:cubicBezTo>
                  <a:cubicBezTo>
                    <a:pt x="22111" y="12499"/>
                    <a:pt x="22660" y="12645"/>
                    <a:pt x="23184" y="12645"/>
                  </a:cubicBezTo>
                  <a:cubicBezTo>
                    <a:pt x="25728" y="12645"/>
                    <a:pt x="27688" y="9213"/>
                    <a:pt x="25072" y="7578"/>
                  </a:cubicBezTo>
                  <a:cubicBezTo>
                    <a:pt x="18762" y="3586"/>
                    <a:pt x="11664" y="973"/>
                    <a:pt x="4270" y="36"/>
                  </a:cubicBezTo>
                  <a:cubicBezTo>
                    <a:pt x="4103" y="12"/>
                    <a:pt x="3942" y="0"/>
                    <a:pt x="37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9;p18">
              <a:extLst>
                <a:ext uri="{FF2B5EF4-FFF2-40B4-BE49-F238E27FC236}">
                  <a16:creationId xmlns:a16="http://schemas.microsoft.com/office/drawing/2014/main" id="{7374B670-A4EA-830A-6BCA-B107B17872AF}"/>
                </a:ext>
              </a:extLst>
            </p:cNvPr>
            <p:cNvSpPr/>
            <p:nvPr/>
          </p:nvSpPr>
          <p:spPr>
            <a:xfrm>
              <a:off x="3013296" y="2511047"/>
              <a:ext cx="2873754" cy="1992059"/>
            </a:xfrm>
            <a:custGeom>
              <a:avLst/>
              <a:gdLst/>
              <a:ahLst/>
              <a:cxnLst/>
              <a:rect l="l" t="t" r="r" b="b"/>
              <a:pathLst>
                <a:path w="146208" h="101350" extrusionOk="0">
                  <a:moveTo>
                    <a:pt x="73104" y="0"/>
                  </a:moveTo>
                  <a:cubicBezTo>
                    <a:pt x="32732" y="0"/>
                    <a:pt x="1" y="19669"/>
                    <a:pt x="1" y="43921"/>
                  </a:cubicBezTo>
                  <a:cubicBezTo>
                    <a:pt x="1" y="55998"/>
                    <a:pt x="8036" y="70195"/>
                    <a:pt x="21098" y="81484"/>
                  </a:cubicBezTo>
                  <a:cubicBezTo>
                    <a:pt x="34359" y="92920"/>
                    <a:pt x="52745" y="101349"/>
                    <a:pt x="73104" y="101349"/>
                  </a:cubicBezTo>
                  <a:cubicBezTo>
                    <a:pt x="113476" y="101349"/>
                    <a:pt x="146207" y="68174"/>
                    <a:pt x="146207" y="43921"/>
                  </a:cubicBezTo>
                  <a:cubicBezTo>
                    <a:pt x="146207" y="32978"/>
                    <a:pt x="139503" y="22922"/>
                    <a:pt x="128461" y="15232"/>
                  </a:cubicBezTo>
                  <a:cubicBezTo>
                    <a:pt x="115053" y="5915"/>
                    <a:pt x="95237" y="0"/>
                    <a:pt x="731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0;p18">
              <a:extLst>
                <a:ext uri="{FF2B5EF4-FFF2-40B4-BE49-F238E27FC236}">
                  <a16:creationId xmlns:a16="http://schemas.microsoft.com/office/drawing/2014/main" id="{8F2946BD-446E-DF5F-53D0-9CF23E309F97}"/>
                </a:ext>
              </a:extLst>
            </p:cNvPr>
            <p:cNvSpPr/>
            <p:nvPr/>
          </p:nvSpPr>
          <p:spPr>
            <a:xfrm>
              <a:off x="3427966" y="2810423"/>
              <a:ext cx="2459067" cy="1692670"/>
            </a:xfrm>
            <a:custGeom>
              <a:avLst/>
              <a:gdLst/>
              <a:ahLst/>
              <a:cxnLst/>
              <a:rect l="l" t="t" r="r" b="b"/>
              <a:pathLst>
                <a:path w="125110" h="86118" extrusionOk="0">
                  <a:moveTo>
                    <a:pt x="107363" y="0"/>
                  </a:moveTo>
                  <a:lnTo>
                    <a:pt x="107363" y="0"/>
                  </a:lnTo>
                  <a:cubicBezTo>
                    <a:pt x="110124" y="5225"/>
                    <a:pt x="111455" y="11042"/>
                    <a:pt x="111159" y="16957"/>
                  </a:cubicBezTo>
                  <a:cubicBezTo>
                    <a:pt x="110863" y="24450"/>
                    <a:pt x="108300" y="31746"/>
                    <a:pt x="104455" y="38203"/>
                  </a:cubicBezTo>
                  <a:cubicBezTo>
                    <a:pt x="95237" y="53928"/>
                    <a:pt x="78773" y="64723"/>
                    <a:pt x="61125" y="69308"/>
                  </a:cubicBezTo>
                  <a:cubicBezTo>
                    <a:pt x="53376" y="71294"/>
                    <a:pt x="45420" y="72183"/>
                    <a:pt x="37437" y="72183"/>
                  </a:cubicBezTo>
                  <a:cubicBezTo>
                    <a:pt x="27189" y="72183"/>
                    <a:pt x="16899" y="70717"/>
                    <a:pt x="6951" y="68223"/>
                  </a:cubicBezTo>
                  <a:cubicBezTo>
                    <a:pt x="4585" y="67681"/>
                    <a:pt x="2268" y="67040"/>
                    <a:pt x="0" y="66252"/>
                  </a:cubicBezTo>
                  <a:lnTo>
                    <a:pt x="0" y="66252"/>
                  </a:lnTo>
                  <a:cubicBezTo>
                    <a:pt x="13261" y="77688"/>
                    <a:pt x="31647" y="86117"/>
                    <a:pt x="52006" y="86117"/>
                  </a:cubicBezTo>
                  <a:cubicBezTo>
                    <a:pt x="92378" y="86117"/>
                    <a:pt x="125109" y="52942"/>
                    <a:pt x="125109" y="28689"/>
                  </a:cubicBezTo>
                  <a:cubicBezTo>
                    <a:pt x="125109" y="17746"/>
                    <a:pt x="118405" y="7690"/>
                    <a:pt x="107363"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1;p18">
              <a:extLst>
                <a:ext uri="{FF2B5EF4-FFF2-40B4-BE49-F238E27FC236}">
                  <a16:creationId xmlns:a16="http://schemas.microsoft.com/office/drawing/2014/main" id="{C1EB1DBC-28ED-EE8A-6173-522C8FC9D523}"/>
                </a:ext>
              </a:extLst>
            </p:cNvPr>
            <p:cNvSpPr/>
            <p:nvPr/>
          </p:nvSpPr>
          <p:spPr>
            <a:xfrm>
              <a:off x="3856197" y="3340385"/>
              <a:ext cx="468954" cy="467991"/>
            </a:xfrm>
            <a:custGeom>
              <a:avLst/>
              <a:gdLst/>
              <a:ahLst/>
              <a:cxnLst/>
              <a:rect l="l" t="t" r="r" b="b"/>
              <a:pathLst>
                <a:path w="23859" h="23810" extrusionOk="0">
                  <a:moveTo>
                    <a:pt x="11930" y="0"/>
                  </a:moveTo>
                  <a:cubicBezTo>
                    <a:pt x="5374" y="0"/>
                    <a:pt x="0" y="5324"/>
                    <a:pt x="0" y="11880"/>
                  </a:cubicBezTo>
                  <a:cubicBezTo>
                    <a:pt x="0" y="18485"/>
                    <a:pt x="5374" y="23809"/>
                    <a:pt x="11930" y="23809"/>
                  </a:cubicBezTo>
                  <a:cubicBezTo>
                    <a:pt x="18486" y="23809"/>
                    <a:pt x="23859" y="18485"/>
                    <a:pt x="23859" y="11880"/>
                  </a:cubicBezTo>
                  <a:cubicBezTo>
                    <a:pt x="23859" y="5324"/>
                    <a:pt x="18486" y="0"/>
                    <a:pt x="11930" y="0"/>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2;p18">
              <a:extLst>
                <a:ext uri="{FF2B5EF4-FFF2-40B4-BE49-F238E27FC236}">
                  <a16:creationId xmlns:a16="http://schemas.microsoft.com/office/drawing/2014/main" id="{A8452AAA-873E-58CE-B472-1289F6F1EEA5}"/>
                </a:ext>
              </a:extLst>
            </p:cNvPr>
            <p:cNvSpPr/>
            <p:nvPr/>
          </p:nvSpPr>
          <p:spPr>
            <a:xfrm>
              <a:off x="3898827" y="3382033"/>
              <a:ext cx="383690" cy="384673"/>
            </a:xfrm>
            <a:custGeom>
              <a:avLst/>
              <a:gdLst/>
              <a:ahLst/>
              <a:cxnLst/>
              <a:rect l="l" t="t" r="r" b="b"/>
              <a:pathLst>
                <a:path w="19521" h="19571" extrusionOk="0">
                  <a:moveTo>
                    <a:pt x="9761" y="1"/>
                  </a:moveTo>
                  <a:cubicBezTo>
                    <a:pt x="4388" y="1"/>
                    <a:pt x="0" y="4388"/>
                    <a:pt x="0" y="9761"/>
                  </a:cubicBezTo>
                  <a:cubicBezTo>
                    <a:pt x="0" y="15183"/>
                    <a:pt x="4388" y="19571"/>
                    <a:pt x="9761" y="19571"/>
                  </a:cubicBezTo>
                  <a:cubicBezTo>
                    <a:pt x="15134" y="19571"/>
                    <a:pt x="19521" y="15183"/>
                    <a:pt x="19521" y="9761"/>
                  </a:cubicBezTo>
                  <a:cubicBezTo>
                    <a:pt x="19521" y="4388"/>
                    <a:pt x="15134" y="1"/>
                    <a:pt x="97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3;p18">
              <a:extLst>
                <a:ext uri="{FF2B5EF4-FFF2-40B4-BE49-F238E27FC236}">
                  <a16:creationId xmlns:a16="http://schemas.microsoft.com/office/drawing/2014/main" id="{B4592017-FD66-6CBF-964F-7A43EC39F74D}"/>
                </a:ext>
              </a:extLst>
            </p:cNvPr>
            <p:cNvSpPr/>
            <p:nvPr/>
          </p:nvSpPr>
          <p:spPr>
            <a:xfrm>
              <a:off x="3938549" y="3421755"/>
              <a:ext cx="304243" cy="305226"/>
            </a:xfrm>
            <a:custGeom>
              <a:avLst/>
              <a:gdLst/>
              <a:ahLst/>
              <a:cxnLst/>
              <a:rect l="l" t="t" r="r" b="b"/>
              <a:pathLst>
                <a:path w="15479" h="15529" extrusionOk="0">
                  <a:moveTo>
                    <a:pt x="7740" y="1"/>
                  </a:moveTo>
                  <a:cubicBezTo>
                    <a:pt x="3451" y="1"/>
                    <a:pt x="0" y="3501"/>
                    <a:pt x="0" y="7740"/>
                  </a:cubicBezTo>
                  <a:cubicBezTo>
                    <a:pt x="0" y="12029"/>
                    <a:pt x="3451" y="15528"/>
                    <a:pt x="7740" y="15528"/>
                  </a:cubicBezTo>
                  <a:cubicBezTo>
                    <a:pt x="12028" y="15528"/>
                    <a:pt x="15479" y="12029"/>
                    <a:pt x="15479" y="7740"/>
                  </a:cubicBezTo>
                  <a:cubicBezTo>
                    <a:pt x="15479" y="3501"/>
                    <a:pt x="12028" y="1"/>
                    <a:pt x="7740" y="1"/>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4;p18">
              <a:extLst>
                <a:ext uri="{FF2B5EF4-FFF2-40B4-BE49-F238E27FC236}">
                  <a16:creationId xmlns:a16="http://schemas.microsoft.com/office/drawing/2014/main" id="{8A53B8FD-5C58-DB13-F2EA-D26447857602}"/>
                </a:ext>
              </a:extLst>
            </p:cNvPr>
            <p:cNvSpPr/>
            <p:nvPr/>
          </p:nvSpPr>
          <p:spPr>
            <a:xfrm>
              <a:off x="3965672" y="3448858"/>
              <a:ext cx="249995" cy="250762"/>
            </a:xfrm>
            <a:custGeom>
              <a:avLst/>
              <a:gdLst/>
              <a:ahLst/>
              <a:cxnLst/>
              <a:rect l="l" t="t" r="r" b="b"/>
              <a:pathLst>
                <a:path w="12719" h="12758" extrusionOk="0">
                  <a:moveTo>
                    <a:pt x="6298" y="0"/>
                  </a:moveTo>
                  <a:cubicBezTo>
                    <a:pt x="4186" y="0"/>
                    <a:pt x="2056" y="1025"/>
                    <a:pt x="789" y="3305"/>
                  </a:cubicBezTo>
                  <a:lnTo>
                    <a:pt x="691" y="3453"/>
                  </a:lnTo>
                  <a:cubicBezTo>
                    <a:pt x="247" y="4389"/>
                    <a:pt x="1" y="5375"/>
                    <a:pt x="1" y="6361"/>
                  </a:cubicBezTo>
                  <a:cubicBezTo>
                    <a:pt x="1" y="7347"/>
                    <a:pt x="198" y="8333"/>
                    <a:pt x="642" y="9220"/>
                  </a:cubicBezTo>
                  <a:cubicBezTo>
                    <a:pt x="1859" y="11656"/>
                    <a:pt x="4072" y="12757"/>
                    <a:pt x="6273" y="12757"/>
                  </a:cubicBezTo>
                  <a:cubicBezTo>
                    <a:pt x="9507" y="12757"/>
                    <a:pt x="12719" y="10379"/>
                    <a:pt x="12719" y="6361"/>
                  </a:cubicBezTo>
                  <a:cubicBezTo>
                    <a:pt x="12719" y="2397"/>
                    <a:pt x="9529" y="0"/>
                    <a:pt x="6298" y="0"/>
                  </a:cubicBezTo>
                  <a:close/>
                </a:path>
              </a:pathLst>
            </a:custGeom>
            <a:solidFill>
              <a:srgbClr val="007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5;p18">
              <a:extLst>
                <a:ext uri="{FF2B5EF4-FFF2-40B4-BE49-F238E27FC236}">
                  <a16:creationId xmlns:a16="http://schemas.microsoft.com/office/drawing/2014/main" id="{1E3AA85D-4D0A-254D-35F9-FCE67300BC2B}"/>
                </a:ext>
              </a:extLst>
            </p:cNvPr>
            <p:cNvSpPr/>
            <p:nvPr/>
          </p:nvSpPr>
          <p:spPr>
            <a:xfrm>
              <a:off x="3965672" y="3513797"/>
              <a:ext cx="125970" cy="116300"/>
            </a:xfrm>
            <a:custGeom>
              <a:avLst/>
              <a:gdLst/>
              <a:ahLst/>
              <a:cxnLst/>
              <a:rect l="l" t="t" r="r" b="b"/>
              <a:pathLst>
                <a:path w="6409" h="5917" extrusionOk="0">
                  <a:moveTo>
                    <a:pt x="839" y="1"/>
                  </a:moveTo>
                  <a:lnTo>
                    <a:pt x="740" y="149"/>
                  </a:lnTo>
                  <a:cubicBezTo>
                    <a:pt x="247" y="1085"/>
                    <a:pt x="1" y="2071"/>
                    <a:pt x="1" y="3057"/>
                  </a:cubicBezTo>
                  <a:cubicBezTo>
                    <a:pt x="1" y="4043"/>
                    <a:pt x="247" y="5029"/>
                    <a:pt x="691" y="5916"/>
                  </a:cubicBezTo>
                  <a:lnTo>
                    <a:pt x="6409" y="3057"/>
                  </a:lnTo>
                  <a:lnTo>
                    <a:pt x="8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6;p18">
              <a:extLst>
                <a:ext uri="{FF2B5EF4-FFF2-40B4-BE49-F238E27FC236}">
                  <a16:creationId xmlns:a16="http://schemas.microsoft.com/office/drawing/2014/main" id="{BD8BA8B6-ED35-896F-9973-EEB4C5B3D7C3}"/>
                </a:ext>
              </a:extLst>
            </p:cNvPr>
            <p:cNvSpPr/>
            <p:nvPr/>
          </p:nvSpPr>
          <p:spPr>
            <a:xfrm>
              <a:off x="4589622" y="3340385"/>
              <a:ext cx="468954" cy="467991"/>
            </a:xfrm>
            <a:custGeom>
              <a:avLst/>
              <a:gdLst/>
              <a:ahLst/>
              <a:cxnLst/>
              <a:rect l="l" t="t" r="r" b="b"/>
              <a:pathLst>
                <a:path w="23859" h="23810" extrusionOk="0">
                  <a:moveTo>
                    <a:pt x="11929" y="0"/>
                  </a:moveTo>
                  <a:cubicBezTo>
                    <a:pt x="5373" y="0"/>
                    <a:pt x="0" y="5324"/>
                    <a:pt x="0" y="11880"/>
                  </a:cubicBezTo>
                  <a:cubicBezTo>
                    <a:pt x="0" y="18485"/>
                    <a:pt x="5373" y="23809"/>
                    <a:pt x="11929" y="23809"/>
                  </a:cubicBezTo>
                  <a:cubicBezTo>
                    <a:pt x="18485" y="23809"/>
                    <a:pt x="23859" y="18485"/>
                    <a:pt x="23859" y="11880"/>
                  </a:cubicBezTo>
                  <a:cubicBezTo>
                    <a:pt x="23859" y="5324"/>
                    <a:pt x="18485" y="0"/>
                    <a:pt x="11929" y="0"/>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7;p18">
              <a:extLst>
                <a:ext uri="{FF2B5EF4-FFF2-40B4-BE49-F238E27FC236}">
                  <a16:creationId xmlns:a16="http://schemas.microsoft.com/office/drawing/2014/main" id="{51A60EC0-56B1-6D16-4E72-5A6F6AC4644D}"/>
                </a:ext>
              </a:extLst>
            </p:cNvPr>
            <p:cNvSpPr/>
            <p:nvPr/>
          </p:nvSpPr>
          <p:spPr>
            <a:xfrm>
              <a:off x="4632252" y="3382033"/>
              <a:ext cx="383690" cy="384673"/>
            </a:xfrm>
            <a:custGeom>
              <a:avLst/>
              <a:gdLst/>
              <a:ahLst/>
              <a:cxnLst/>
              <a:rect l="l" t="t" r="r" b="b"/>
              <a:pathLst>
                <a:path w="19521" h="19571" extrusionOk="0">
                  <a:moveTo>
                    <a:pt x="9760" y="1"/>
                  </a:moveTo>
                  <a:cubicBezTo>
                    <a:pt x="4387" y="1"/>
                    <a:pt x="0" y="4388"/>
                    <a:pt x="0" y="9761"/>
                  </a:cubicBezTo>
                  <a:cubicBezTo>
                    <a:pt x="0" y="15183"/>
                    <a:pt x="4387" y="19571"/>
                    <a:pt x="9760" y="19571"/>
                  </a:cubicBezTo>
                  <a:cubicBezTo>
                    <a:pt x="15133" y="19571"/>
                    <a:pt x="19521" y="15183"/>
                    <a:pt x="19521" y="9761"/>
                  </a:cubicBezTo>
                  <a:cubicBezTo>
                    <a:pt x="19521" y="4388"/>
                    <a:pt x="15133" y="1"/>
                    <a:pt x="97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8;p18">
              <a:extLst>
                <a:ext uri="{FF2B5EF4-FFF2-40B4-BE49-F238E27FC236}">
                  <a16:creationId xmlns:a16="http://schemas.microsoft.com/office/drawing/2014/main" id="{7CD40C40-FB2F-38A6-1D8C-AC51508BB9EC}"/>
                </a:ext>
              </a:extLst>
            </p:cNvPr>
            <p:cNvSpPr/>
            <p:nvPr/>
          </p:nvSpPr>
          <p:spPr>
            <a:xfrm>
              <a:off x="4671974" y="3421755"/>
              <a:ext cx="304243" cy="305226"/>
            </a:xfrm>
            <a:custGeom>
              <a:avLst/>
              <a:gdLst/>
              <a:ahLst/>
              <a:cxnLst/>
              <a:rect l="l" t="t" r="r" b="b"/>
              <a:pathLst>
                <a:path w="15479" h="15529" extrusionOk="0">
                  <a:moveTo>
                    <a:pt x="7739" y="1"/>
                  </a:moveTo>
                  <a:cubicBezTo>
                    <a:pt x="3451" y="1"/>
                    <a:pt x="0" y="3501"/>
                    <a:pt x="0" y="7740"/>
                  </a:cubicBezTo>
                  <a:cubicBezTo>
                    <a:pt x="0" y="12029"/>
                    <a:pt x="3451" y="15528"/>
                    <a:pt x="7739" y="15528"/>
                  </a:cubicBezTo>
                  <a:cubicBezTo>
                    <a:pt x="12028" y="15528"/>
                    <a:pt x="15479" y="12029"/>
                    <a:pt x="15479" y="7740"/>
                  </a:cubicBezTo>
                  <a:cubicBezTo>
                    <a:pt x="15479" y="3501"/>
                    <a:pt x="12028" y="1"/>
                    <a:pt x="7739" y="1"/>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9;p18">
              <a:extLst>
                <a:ext uri="{FF2B5EF4-FFF2-40B4-BE49-F238E27FC236}">
                  <a16:creationId xmlns:a16="http://schemas.microsoft.com/office/drawing/2014/main" id="{6CEC210F-6719-B2DC-AB94-0DC0DD814FB7}"/>
                </a:ext>
              </a:extLst>
            </p:cNvPr>
            <p:cNvSpPr/>
            <p:nvPr/>
          </p:nvSpPr>
          <p:spPr>
            <a:xfrm>
              <a:off x="4694243" y="3448858"/>
              <a:ext cx="254850" cy="250762"/>
            </a:xfrm>
            <a:custGeom>
              <a:avLst/>
              <a:gdLst/>
              <a:ahLst/>
              <a:cxnLst/>
              <a:rect l="l" t="t" r="r" b="b"/>
              <a:pathLst>
                <a:path w="12966" h="12758" extrusionOk="0">
                  <a:moveTo>
                    <a:pt x="6545" y="0"/>
                  </a:moveTo>
                  <a:cubicBezTo>
                    <a:pt x="4432" y="0"/>
                    <a:pt x="2303" y="1025"/>
                    <a:pt x="1036" y="3305"/>
                  </a:cubicBezTo>
                  <a:lnTo>
                    <a:pt x="938" y="3453"/>
                  </a:lnTo>
                  <a:cubicBezTo>
                    <a:pt x="1" y="5277"/>
                    <a:pt x="1" y="7396"/>
                    <a:pt x="888" y="9220"/>
                  </a:cubicBezTo>
                  <a:cubicBezTo>
                    <a:pt x="2106" y="11656"/>
                    <a:pt x="4318" y="12757"/>
                    <a:pt x="6520" y="12757"/>
                  </a:cubicBezTo>
                  <a:cubicBezTo>
                    <a:pt x="9754" y="12757"/>
                    <a:pt x="12965" y="10379"/>
                    <a:pt x="12965" y="6361"/>
                  </a:cubicBezTo>
                  <a:cubicBezTo>
                    <a:pt x="12965" y="2397"/>
                    <a:pt x="9775" y="0"/>
                    <a:pt x="6545" y="0"/>
                  </a:cubicBezTo>
                  <a:close/>
                </a:path>
              </a:pathLst>
            </a:custGeom>
            <a:solidFill>
              <a:srgbClr val="007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0;p18">
              <a:extLst>
                <a:ext uri="{FF2B5EF4-FFF2-40B4-BE49-F238E27FC236}">
                  <a16:creationId xmlns:a16="http://schemas.microsoft.com/office/drawing/2014/main" id="{BFCDCC80-660A-5AA8-15EF-FCBF406D1430}"/>
                </a:ext>
              </a:extLst>
            </p:cNvPr>
            <p:cNvSpPr/>
            <p:nvPr/>
          </p:nvSpPr>
          <p:spPr>
            <a:xfrm>
              <a:off x="4694243" y="3513797"/>
              <a:ext cx="129862" cy="116300"/>
            </a:xfrm>
            <a:custGeom>
              <a:avLst/>
              <a:gdLst/>
              <a:ahLst/>
              <a:cxnLst/>
              <a:rect l="l" t="t" r="r" b="b"/>
              <a:pathLst>
                <a:path w="6607" h="5917" extrusionOk="0">
                  <a:moveTo>
                    <a:pt x="1036" y="1"/>
                  </a:moveTo>
                  <a:lnTo>
                    <a:pt x="938" y="149"/>
                  </a:lnTo>
                  <a:cubicBezTo>
                    <a:pt x="1" y="1973"/>
                    <a:pt x="1" y="4092"/>
                    <a:pt x="888" y="5916"/>
                  </a:cubicBezTo>
                  <a:lnTo>
                    <a:pt x="6606" y="3057"/>
                  </a:lnTo>
                  <a:lnTo>
                    <a:pt x="103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1;p18">
              <a:extLst>
                <a:ext uri="{FF2B5EF4-FFF2-40B4-BE49-F238E27FC236}">
                  <a16:creationId xmlns:a16="http://schemas.microsoft.com/office/drawing/2014/main" id="{834F7A9A-8920-5327-6567-07D477436502}"/>
                </a:ext>
              </a:extLst>
            </p:cNvPr>
            <p:cNvSpPr/>
            <p:nvPr/>
          </p:nvSpPr>
          <p:spPr>
            <a:xfrm>
              <a:off x="3435710" y="2893561"/>
              <a:ext cx="479627" cy="445801"/>
            </a:xfrm>
            <a:custGeom>
              <a:avLst/>
              <a:gdLst/>
              <a:ahLst/>
              <a:cxnLst/>
              <a:rect l="l" t="t" r="r" b="b"/>
              <a:pathLst>
                <a:path w="24402" h="22681" extrusionOk="0">
                  <a:moveTo>
                    <a:pt x="12161" y="0"/>
                  </a:moveTo>
                  <a:cubicBezTo>
                    <a:pt x="6699" y="0"/>
                    <a:pt x="1921" y="3947"/>
                    <a:pt x="1036" y="9523"/>
                  </a:cubicBezTo>
                  <a:cubicBezTo>
                    <a:pt x="1" y="15685"/>
                    <a:pt x="4191" y="21502"/>
                    <a:pt x="10402" y="22537"/>
                  </a:cubicBezTo>
                  <a:cubicBezTo>
                    <a:pt x="11007" y="22634"/>
                    <a:pt x="11609" y="22681"/>
                    <a:pt x="12203" y="22681"/>
                  </a:cubicBezTo>
                  <a:cubicBezTo>
                    <a:pt x="17660" y="22681"/>
                    <a:pt x="22482" y="18728"/>
                    <a:pt x="23416" y="13171"/>
                  </a:cubicBezTo>
                  <a:cubicBezTo>
                    <a:pt x="24401" y="6960"/>
                    <a:pt x="20211" y="1143"/>
                    <a:pt x="14050" y="157"/>
                  </a:cubicBezTo>
                  <a:cubicBezTo>
                    <a:pt x="13414" y="51"/>
                    <a:pt x="12783" y="0"/>
                    <a:pt x="121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2;p18">
              <a:extLst>
                <a:ext uri="{FF2B5EF4-FFF2-40B4-BE49-F238E27FC236}">
                  <a16:creationId xmlns:a16="http://schemas.microsoft.com/office/drawing/2014/main" id="{00B6A5C4-F8B6-384E-5470-102C7F77D086}"/>
                </a:ext>
              </a:extLst>
            </p:cNvPr>
            <p:cNvSpPr/>
            <p:nvPr/>
          </p:nvSpPr>
          <p:spPr>
            <a:xfrm>
              <a:off x="3485040" y="2944997"/>
              <a:ext cx="370123" cy="343098"/>
            </a:xfrm>
            <a:custGeom>
              <a:avLst/>
              <a:gdLst/>
              <a:ahLst/>
              <a:cxnLst/>
              <a:rect l="l" t="t" r="r" b="b"/>
              <a:pathLst>
                <a:path w="18831" h="17456" extrusionOk="0">
                  <a:moveTo>
                    <a:pt x="6466" y="1"/>
                  </a:moveTo>
                  <a:cubicBezTo>
                    <a:pt x="5971" y="1"/>
                    <a:pt x="5617" y="381"/>
                    <a:pt x="5571" y="892"/>
                  </a:cubicBezTo>
                  <a:lnTo>
                    <a:pt x="5571" y="4294"/>
                  </a:lnTo>
                  <a:cubicBezTo>
                    <a:pt x="5571" y="4787"/>
                    <a:pt x="5127" y="5181"/>
                    <a:pt x="4634" y="5181"/>
                  </a:cubicBezTo>
                  <a:lnTo>
                    <a:pt x="986" y="5181"/>
                  </a:lnTo>
                  <a:cubicBezTo>
                    <a:pt x="444" y="5181"/>
                    <a:pt x="1" y="5575"/>
                    <a:pt x="1" y="6068"/>
                  </a:cubicBezTo>
                  <a:lnTo>
                    <a:pt x="1" y="11392"/>
                  </a:lnTo>
                  <a:cubicBezTo>
                    <a:pt x="1" y="11885"/>
                    <a:pt x="444" y="12279"/>
                    <a:pt x="986" y="12279"/>
                  </a:cubicBezTo>
                  <a:lnTo>
                    <a:pt x="4684" y="12279"/>
                  </a:lnTo>
                  <a:cubicBezTo>
                    <a:pt x="5176" y="12279"/>
                    <a:pt x="5571" y="12674"/>
                    <a:pt x="5620" y="13167"/>
                  </a:cubicBezTo>
                  <a:lnTo>
                    <a:pt x="5620" y="16568"/>
                  </a:lnTo>
                  <a:cubicBezTo>
                    <a:pt x="5620" y="17061"/>
                    <a:pt x="6064" y="17455"/>
                    <a:pt x="6557" y="17455"/>
                  </a:cubicBezTo>
                  <a:lnTo>
                    <a:pt x="12275" y="17455"/>
                  </a:lnTo>
                  <a:cubicBezTo>
                    <a:pt x="12768" y="17455"/>
                    <a:pt x="13211" y="17061"/>
                    <a:pt x="13261" y="16568"/>
                  </a:cubicBezTo>
                  <a:lnTo>
                    <a:pt x="13261" y="13167"/>
                  </a:lnTo>
                  <a:cubicBezTo>
                    <a:pt x="13261" y="12674"/>
                    <a:pt x="13704" y="12279"/>
                    <a:pt x="14197" y="12279"/>
                  </a:cubicBezTo>
                  <a:lnTo>
                    <a:pt x="17845" y="12279"/>
                  </a:lnTo>
                  <a:cubicBezTo>
                    <a:pt x="18338" y="12279"/>
                    <a:pt x="18782" y="11885"/>
                    <a:pt x="18831" y="11392"/>
                  </a:cubicBezTo>
                  <a:lnTo>
                    <a:pt x="18831" y="6068"/>
                  </a:lnTo>
                  <a:cubicBezTo>
                    <a:pt x="18784" y="5557"/>
                    <a:pt x="18387" y="5177"/>
                    <a:pt x="17928" y="5177"/>
                  </a:cubicBezTo>
                  <a:cubicBezTo>
                    <a:pt x="17901" y="5177"/>
                    <a:pt x="17873" y="5178"/>
                    <a:pt x="17845" y="5181"/>
                  </a:cubicBezTo>
                  <a:lnTo>
                    <a:pt x="14148" y="5181"/>
                  </a:lnTo>
                  <a:cubicBezTo>
                    <a:pt x="13655" y="5181"/>
                    <a:pt x="13211" y="4787"/>
                    <a:pt x="13211" y="4294"/>
                  </a:cubicBezTo>
                  <a:lnTo>
                    <a:pt x="13211" y="892"/>
                  </a:lnTo>
                  <a:cubicBezTo>
                    <a:pt x="13211" y="381"/>
                    <a:pt x="12817" y="1"/>
                    <a:pt x="12358" y="1"/>
                  </a:cubicBezTo>
                  <a:cubicBezTo>
                    <a:pt x="12331" y="1"/>
                    <a:pt x="12303" y="2"/>
                    <a:pt x="12275" y="5"/>
                  </a:cubicBezTo>
                  <a:lnTo>
                    <a:pt x="6557" y="5"/>
                  </a:lnTo>
                  <a:cubicBezTo>
                    <a:pt x="6526" y="2"/>
                    <a:pt x="6496" y="1"/>
                    <a:pt x="6466"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3;p18">
              <a:extLst>
                <a:ext uri="{FF2B5EF4-FFF2-40B4-BE49-F238E27FC236}">
                  <a16:creationId xmlns:a16="http://schemas.microsoft.com/office/drawing/2014/main" id="{6CA0EA9D-F8F2-964C-A2FF-7D1851809ACB}"/>
                </a:ext>
              </a:extLst>
            </p:cNvPr>
            <p:cNvSpPr/>
            <p:nvPr/>
          </p:nvSpPr>
          <p:spPr>
            <a:xfrm>
              <a:off x="3490939" y="2945076"/>
              <a:ext cx="343986" cy="343023"/>
            </a:xfrm>
            <a:custGeom>
              <a:avLst/>
              <a:gdLst/>
              <a:ahLst/>
              <a:cxnLst/>
              <a:rect l="l" t="t" r="r" b="b"/>
              <a:pathLst>
                <a:path w="17501" h="17452" extrusionOk="0">
                  <a:moveTo>
                    <a:pt x="6113" y="1"/>
                  </a:moveTo>
                  <a:cubicBezTo>
                    <a:pt x="5620" y="1"/>
                    <a:pt x="5226" y="395"/>
                    <a:pt x="5226" y="888"/>
                  </a:cubicBezTo>
                  <a:lnTo>
                    <a:pt x="5226" y="4290"/>
                  </a:lnTo>
                  <a:cubicBezTo>
                    <a:pt x="5226" y="4783"/>
                    <a:pt x="4831" y="5177"/>
                    <a:pt x="4338" y="5177"/>
                  </a:cubicBezTo>
                  <a:lnTo>
                    <a:pt x="937" y="5177"/>
                  </a:lnTo>
                  <a:cubicBezTo>
                    <a:pt x="395" y="5177"/>
                    <a:pt x="1" y="5571"/>
                    <a:pt x="1" y="6064"/>
                  </a:cubicBezTo>
                  <a:lnTo>
                    <a:pt x="1" y="11388"/>
                  </a:lnTo>
                  <a:cubicBezTo>
                    <a:pt x="1" y="11881"/>
                    <a:pt x="444" y="12275"/>
                    <a:pt x="937" y="12275"/>
                  </a:cubicBezTo>
                  <a:lnTo>
                    <a:pt x="4338" y="12275"/>
                  </a:lnTo>
                  <a:cubicBezTo>
                    <a:pt x="4831" y="12275"/>
                    <a:pt x="5226" y="12670"/>
                    <a:pt x="5226" y="13163"/>
                  </a:cubicBezTo>
                  <a:lnTo>
                    <a:pt x="5226" y="16564"/>
                  </a:lnTo>
                  <a:cubicBezTo>
                    <a:pt x="5226" y="17057"/>
                    <a:pt x="5620" y="17451"/>
                    <a:pt x="6113" y="17451"/>
                  </a:cubicBezTo>
                  <a:lnTo>
                    <a:pt x="11437" y="17451"/>
                  </a:lnTo>
                  <a:cubicBezTo>
                    <a:pt x="11930" y="17451"/>
                    <a:pt x="12324" y="17057"/>
                    <a:pt x="12324" y="16564"/>
                  </a:cubicBezTo>
                  <a:lnTo>
                    <a:pt x="12324" y="13163"/>
                  </a:lnTo>
                  <a:cubicBezTo>
                    <a:pt x="12324" y="12670"/>
                    <a:pt x="12718" y="12275"/>
                    <a:pt x="13211" y="12275"/>
                  </a:cubicBezTo>
                  <a:lnTo>
                    <a:pt x="16613" y="12275"/>
                  </a:lnTo>
                  <a:cubicBezTo>
                    <a:pt x="17106" y="12275"/>
                    <a:pt x="17500" y="11881"/>
                    <a:pt x="17500" y="11388"/>
                  </a:cubicBezTo>
                  <a:lnTo>
                    <a:pt x="17500" y="6064"/>
                  </a:lnTo>
                  <a:cubicBezTo>
                    <a:pt x="17500" y="5571"/>
                    <a:pt x="17106" y="5177"/>
                    <a:pt x="16613" y="5177"/>
                  </a:cubicBezTo>
                  <a:lnTo>
                    <a:pt x="13211" y="5177"/>
                  </a:lnTo>
                  <a:cubicBezTo>
                    <a:pt x="12718" y="5177"/>
                    <a:pt x="12324" y="4783"/>
                    <a:pt x="12324" y="4290"/>
                  </a:cubicBezTo>
                  <a:lnTo>
                    <a:pt x="12324" y="888"/>
                  </a:lnTo>
                  <a:cubicBezTo>
                    <a:pt x="12324" y="395"/>
                    <a:pt x="11930" y="1"/>
                    <a:pt x="11437" y="1"/>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4;p18">
              <a:extLst>
                <a:ext uri="{FF2B5EF4-FFF2-40B4-BE49-F238E27FC236}">
                  <a16:creationId xmlns:a16="http://schemas.microsoft.com/office/drawing/2014/main" id="{4E56BE0B-DAB3-D15C-514D-5BBB42EC1725}"/>
                </a:ext>
              </a:extLst>
            </p:cNvPr>
            <p:cNvSpPr/>
            <p:nvPr/>
          </p:nvSpPr>
          <p:spPr>
            <a:xfrm>
              <a:off x="4870582" y="3029354"/>
              <a:ext cx="188160" cy="157753"/>
            </a:xfrm>
            <a:custGeom>
              <a:avLst/>
              <a:gdLst/>
              <a:ahLst/>
              <a:cxnLst/>
              <a:rect l="l" t="t" r="r" b="b"/>
              <a:pathLst>
                <a:path w="9573" h="8026" extrusionOk="0">
                  <a:moveTo>
                    <a:pt x="5467" y="1"/>
                  </a:moveTo>
                  <a:cubicBezTo>
                    <a:pt x="5436" y="1"/>
                    <a:pt x="5405" y="1"/>
                    <a:pt x="5374" y="2"/>
                  </a:cubicBezTo>
                  <a:cubicBezTo>
                    <a:pt x="1726" y="2"/>
                    <a:pt x="0" y="4487"/>
                    <a:pt x="2662" y="6952"/>
                  </a:cubicBezTo>
                  <a:cubicBezTo>
                    <a:pt x="3465" y="7695"/>
                    <a:pt x="4419" y="8026"/>
                    <a:pt x="5353" y="8026"/>
                  </a:cubicBezTo>
                  <a:cubicBezTo>
                    <a:pt x="7518" y="8026"/>
                    <a:pt x="9573" y="6247"/>
                    <a:pt x="9366" y="3699"/>
                  </a:cubicBezTo>
                  <a:cubicBezTo>
                    <a:pt x="9269" y="1610"/>
                    <a:pt x="7545" y="1"/>
                    <a:pt x="5467"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5;p18">
              <a:extLst>
                <a:ext uri="{FF2B5EF4-FFF2-40B4-BE49-F238E27FC236}">
                  <a16:creationId xmlns:a16="http://schemas.microsoft.com/office/drawing/2014/main" id="{AA1CBA19-028A-8037-1FFF-941FF48DC4E5}"/>
                </a:ext>
              </a:extLst>
            </p:cNvPr>
            <p:cNvSpPr/>
            <p:nvPr/>
          </p:nvSpPr>
          <p:spPr>
            <a:xfrm>
              <a:off x="4872528" y="3029373"/>
              <a:ext cx="169566" cy="145842"/>
            </a:xfrm>
            <a:custGeom>
              <a:avLst/>
              <a:gdLst/>
              <a:ahLst/>
              <a:cxnLst/>
              <a:rect l="l" t="t" r="r" b="b"/>
              <a:pathLst>
                <a:path w="8627" h="7420" extrusionOk="0">
                  <a:moveTo>
                    <a:pt x="4929" y="1"/>
                  </a:moveTo>
                  <a:cubicBezTo>
                    <a:pt x="1627" y="1"/>
                    <a:pt x="0" y="3993"/>
                    <a:pt x="2317" y="6310"/>
                  </a:cubicBezTo>
                  <a:cubicBezTo>
                    <a:pt x="3068" y="7077"/>
                    <a:pt x="3994" y="7419"/>
                    <a:pt x="4904" y="7419"/>
                  </a:cubicBezTo>
                  <a:cubicBezTo>
                    <a:pt x="6802" y="7419"/>
                    <a:pt x="8627" y="5930"/>
                    <a:pt x="8627" y="3698"/>
                  </a:cubicBezTo>
                  <a:cubicBezTo>
                    <a:pt x="8627" y="1677"/>
                    <a:pt x="7000" y="1"/>
                    <a:pt x="49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6;p18">
              <a:extLst>
                <a:ext uri="{FF2B5EF4-FFF2-40B4-BE49-F238E27FC236}">
                  <a16:creationId xmlns:a16="http://schemas.microsoft.com/office/drawing/2014/main" id="{F24344E5-A567-8491-25FC-99AF3043B441}"/>
                </a:ext>
              </a:extLst>
            </p:cNvPr>
            <p:cNvSpPr/>
            <p:nvPr/>
          </p:nvSpPr>
          <p:spPr>
            <a:xfrm>
              <a:off x="5222279" y="3029354"/>
              <a:ext cx="188454" cy="157753"/>
            </a:xfrm>
            <a:custGeom>
              <a:avLst/>
              <a:gdLst/>
              <a:ahLst/>
              <a:cxnLst/>
              <a:rect l="l" t="t" r="r" b="b"/>
              <a:pathLst>
                <a:path w="9588" h="8026" extrusionOk="0">
                  <a:moveTo>
                    <a:pt x="5516" y="1"/>
                  </a:moveTo>
                  <a:cubicBezTo>
                    <a:pt x="5485" y="1"/>
                    <a:pt x="5454" y="1"/>
                    <a:pt x="5423" y="2"/>
                  </a:cubicBezTo>
                  <a:cubicBezTo>
                    <a:pt x="1775" y="2"/>
                    <a:pt x="0" y="4487"/>
                    <a:pt x="2662" y="6952"/>
                  </a:cubicBezTo>
                  <a:cubicBezTo>
                    <a:pt x="3479" y="7695"/>
                    <a:pt x="4439" y="8026"/>
                    <a:pt x="5376" y="8026"/>
                  </a:cubicBezTo>
                  <a:cubicBezTo>
                    <a:pt x="7546" y="8026"/>
                    <a:pt x="9588" y="6247"/>
                    <a:pt x="9415" y="3699"/>
                  </a:cubicBezTo>
                  <a:cubicBezTo>
                    <a:pt x="9318" y="1610"/>
                    <a:pt x="7594" y="1"/>
                    <a:pt x="5516"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7;p18">
              <a:extLst>
                <a:ext uri="{FF2B5EF4-FFF2-40B4-BE49-F238E27FC236}">
                  <a16:creationId xmlns:a16="http://schemas.microsoft.com/office/drawing/2014/main" id="{4B5A3688-21FF-1433-B262-35242E8D9F55}"/>
                </a:ext>
              </a:extLst>
            </p:cNvPr>
            <p:cNvSpPr/>
            <p:nvPr/>
          </p:nvSpPr>
          <p:spPr>
            <a:xfrm>
              <a:off x="5224205" y="3029373"/>
              <a:ext cx="170549" cy="145842"/>
            </a:xfrm>
            <a:custGeom>
              <a:avLst/>
              <a:gdLst/>
              <a:ahLst/>
              <a:cxnLst/>
              <a:rect l="l" t="t" r="r" b="b"/>
              <a:pathLst>
                <a:path w="8677" h="7420" extrusionOk="0">
                  <a:moveTo>
                    <a:pt x="4980" y="1"/>
                  </a:moveTo>
                  <a:cubicBezTo>
                    <a:pt x="1677" y="1"/>
                    <a:pt x="1" y="3993"/>
                    <a:pt x="2367" y="6310"/>
                  </a:cubicBezTo>
                  <a:cubicBezTo>
                    <a:pt x="3118" y="7077"/>
                    <a:pt x="4045" y="7419"/>
                    <a:pt x="4954" y="7419"/>
                  </a:cubicBezTo>
                  <a:cubicBezTo>
                    <a:pt x="6852" y="7419"/>
                    <a:pt x="8677" y="5930"/>
                    <a:pt x="8677" y="3698"/>
                  </a:cubicBezTo>
                  <a:cubicBezTo>
                    <a:pt x="8677" y="1677"/>
                    <a:pt x="7001" y="1"/>
                    <a:pt x="49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8;p18">
              <a:extLst>
                <a:ext uri="{FF2B5EF4-FFF2-40B4-BE49-F238E27FC236}">
                  <a16:creationId xmlns:a16="http://schemas.microsoft.com/office/drawing/2014/main" id="{393458F1-597E-6BE7-3982-7D873B1545A9}"/>
                </a:ext>
              </a:extLst>
            </p:cNvPr>
            <p:cNvSpPr/>
            <p:nvPr/>
          </p:nvSpPr>
          <p:spPr>
            <a:xfrm>
              <a:off x="5052032" y="2861682"/>
              <a:ext cx="187216" cy="156868"/>
            </a:xfrm>
            <a:custGeom>
              <a:avLst/>
              <a:gdLst/>
              <a:ahLst/>
              <a:cxnLst/>
              <a:rect l="l" t="t" r="r" b="b"/>
              <a:pathLst>
                <a:path w="9525" h="7981" extrusionOk="0">
                  <a:moveTo>
                    <a:pt x="5542" y="0"/>
                  </a:moveTo>
                  <a:cubicBezTo>
                    <a:pt x="5482" y="0"/>
                    <a:pt x="5421" y="2"/>
                    <a:pt x="5360" y="5"/>
                  </a:cubicBezTo>
                  <a:cubicBezTo>
                    <a:pt x="5340" y="4"/>
                    <a:pt x="5320" y="4"/>
                    <a:pt x="5300" y="4"/>
                  </a:cubicBezTo>
                  <a:cubicBezTo>
                    <a:pt x="1693" y="4"/>
                    <a:pt x="1" y="4455"/>
                    <a:pt x="2648" y="6906"/>
                  </a:cubicBezTo>
                  <a:cubicBezTo>
                    <a:pt x="3452" y="7650"/>
                    <a:pt x="4404" y="7981"/>
                    <a:pt x="5335" y="7981"/>
                  </a:cubicBezTo>
                  <a:cubicBezTo>
                    <a:pt x="7487" y="7981"/>
                    <a:pt x="9524" y="6214"/>
                    <a:pt x="9352" y="3702"/>
                  </a:cubicBezTo>
                  <a:cubicBezTo>
                    <a:pt x="9257" y="1595"/>
                    <a:pt x="7580" y="0"/>
                    <a:pt x="5542"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9;p18">
              <a:extLst>
                <a:ext uri="{FF2B5EF4-FFF2-40B4-BE49-F238E27FC236}">
                  <a16:creationId xmlns:a16="http://schemas.microsoft.com/office/drawing/2014/main" id="{3CB61406-D8C9-4B50-B300-1EBBB1E0B41A}"/>
                </a:ext>
              </a:extLst>
            </p:cNvPr>
            <p:cNvSpPr/>
            <p:nvPr/>
          </p:nvSpPr>
          <p:spPr>
            <a:xfrm>
              <a:off x="5053703" y="2861760"/>
              <a:ext cx="169566" cy="145213"/>
            </a:xfrm>
            <a:custGeom>
              <a:avLst/>
              <a:gdLst/>
              <a:ahLst/>
              <a:cxnLst/>
              <a:rect l="l" t="t" r="r" b="b"/>
              <a:pathLst>
                <a:path w="8627" h="7388" extrusionOk="0">
                  <a:moveTo>
                    <a:pt x="4929" y="1"/>
                  </a:moveTo>
                  <a:cubicBezTo>
                    <a:pt x="1627" y="1"/>
                    <a:pt x="0" y="3944"/>
                    <a:pt x="2317" y="6310"/>
                  </a:cubicBezTo>
                  <a:cubicBezTo>
                    <a:pt x="3061" y="7055"/>
                    <a:pt x="3979" y="7387"/>
                    <a:pt x="4882" y="7387"/>
                  </a:cubicBezTo>
                  <a:cubicBezTo>
                    <a:pt x="6788" y="7387"/>
                    <a:pt x="8627" y="5906"/>
                    <a:pt x="8627" y="3698"/>
                  </a:cubicBezTo>
                  <a:cubicBezTo>
                    <a:pt x="8627" y="1627"/>
                    <a:pt x="6951" y="1"/>
                    <a:pt x="4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0;p18">
              <a:extLst>
                <a:ext uri="{FF2B5EF4-FFF2-40B4-BE49-F238E27FC236}">
                  <a16:creationId xmlns:a16="http://schemas.microsoft.com/office/drawing/2014/main" id="{646AC00F-ED7A-521E-5596-A5E8E5D50200}"/>
                </a:ext>
              </a:extLst>
            </p:cNvPr>
            <p:cNvSpPr/>
            <p:nvPr/>
          </p:nvSpPr>
          <p:spPr>
            <a:xfrm>
              <a:off x="5078880" y="3196987"/>
              <a:ext cx="156986" cy="144387"/>
            </a:xfrm>
            <a:custGeom>
              <a:avLst/>
              <a:gdLst/>
              <a:ahLst/>
              <a:cxnLst/>
              <a:rect l="l" t="t" r="r" b="b"/>
              <a:pathLst>
                <a:path w="7987" h="7346" extrusionOk="0">
                  <a:moveTo>
                    <a:pt x="3994" y="1"/>
                  </a:moveTo>
                  <a:cubicBezTo>
                    <a:pt x="1775" y="1"/>
                    <a:pt x="1" y="1627"/>
                    <a:pt x="1" y="3648"/>
                  </a:cubicBezTo>
                  <a:cubicBezTo>
                    <a:pt x="1" y="5669"/>
                    <a:pt x="1775" y="7345"/>
                    <a:pt x="3994" y="7345"/>
                  </a:cubicBezTo>
                  <a:cubicBezTo>
                    <a:pt x="6212" y="7345"/>
                    <a:pt x="7986" y="5669"/>
                    <a:pt x="7986" y="3648"/>
                  </a:cubicBezTo>
                  <a:cubicBezTo>
                    <a:pt x="7986" y="1627"/>
                    <a:pt x="6212" y="1"/>
                    <a:pt x="3994"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1;p18">
              <a:extLst>
                <a:ext uri="{FF2B5EF4-FFF2-40B4-BE49-F238E27FC236}">
                  <a16:creationId xmlns:a16="http://schemas.microsoft.com/office/drawing/2014/main" id="{B9ABD6B2-1426-CE1A-C0EA-FB569DF07C3E}"/>
                </a:ext>
              </a:extLst>
            </p:cNvPr>
            <p:cNvSpPr/>
            <p:nvPr/>
          </p:nvSpPr>
          <p:spPr>
            <a:xfrm>
              <a:off x="5053703" y="3196024"/>
              <a:ext cx="169566" cy="145409"/>
            </a:xfrm>
            <a:custGeom>
              <a:avLst/>
              <a:gdLst/>
              <a:ahLst/>
              <a:cxnLst/>
              <a:rect l="l" t="t" r="r" b="b"/>
              <a:pathLst>
                <a:path w="8627" h="7398" extrusionOk="0">
                  <a:moveTo>
                    <a:pt x="4929" y="0"/>
                  </a:moveTo>
                  <a:cubicBezTo>
                    <a:pt x="1627" y="0"/>
                    <a:pt x="0" y="3993"/>
                    <a:pt x="2317" y="6310"/>
                  </a:cubicBezTo>
                  <a:cubicBezTo>
                    <a:pt x="3067" y="7060"/>
                    <a:pt x="3994" y="7397"/>
                    <a:pt x="4903" y="7397"/>
                  </a:cubicBezTo>
                  <a:cubicBezTo>
                    <a:pt x="6801" y="7397"/>
                    <a:pt x="8627" y="5930"/>
                    <a:pt x="8627" y="3697"/>
                  </a:cubicBezTo>
                  <a:cubicBezTo>
                    <a:pt x="8627" y="1676"/>
                    <a:pt x="6951" y="0"/>
                    <a:pt x="49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2;p18">
              <a:extLst>
                <a:ext uri="{FF2B5EF4-FFF2-40B4-BE49-F238E27FC236}">
                  <a16:creationId xmlns:a16="http://schemas.microsoft.com/office/drawing/2014/main" id="{96CFAFF8-8344-FC5D-0C22-51E52DE86024}"/>
                </a:ext>
              </a:extLst>
            </p:cNvPr>
            <p:cNvSpPr/>
            <p:nvPr/>
          </p:nvSpPr>
          <p:spPr>
            <a:xfrm>
              <a:off x="4206911" y="3058442"/>
              <a:ext cx="125990" cy="116280"/>
            </a:xfrm>
            <a:custGeom>
              <a:avLst/>
              <a:gdLst/>
              <a:ahLst/>
              <a:cxnLst/>
              <a:rect l="l" t="t" r="r" b="b"/>
              <a:pathLst>
                <a:path w="6410" h="5916" extrusionOk="0">
                  <a:moveTo>
                    <a:pt x="3205" y="0"/>
                  </a:moveTo>
                  <a:cubicBezTo>
                    <a:pt x="1431" y="0"/>
                    <a:pt x="1" y="1331"/>
                    <a:pt x="1" y="2958"/>
                  </a:cubicBezTo>
                  <a:cubicBezTo>
                    <a:pt x="1" y="4585"/>
                    <a:pt x="1431" y="5916"/>
                    <a:pt x="3205" y="5916"/>
                  </a:cubicBezTo>
                  <a:cubicBezTo>
                    <a:pt x="4930" y="5916"/>
                    <a:pt x="6409" y="4585"/>
                    <a:pt x="6409" y="2958"/>
                  </a:cubicBezTo>
                  <a:cubicBezTo>
                    <a:pt x="6409" y="1331"/>
                    <a:pt x="4930" y="0"/>
                    <a:pt x="3205"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3;p18">
              <a:extLst>
                <a:ext uri="{FF2B5EF4-FFF2-40B4-BE49-F238E27FC236}">
                  <a16:creationId xmlns:a16="http://schemas.microsoft.com/office/drawing/2014/main" id="{AAC063E0-F5D6-4A0A-FA00-BECC028DDEC9}"/>
                </a:ext>
              </a:extLst>
            </p:cNvPr>
            <p:cNvSpPr/>
            <p:nvPr/>
          </p:nvSpPr>
          <p:spPr>
            <a:xfrm>
              <a:off x="4205948" y="3058442"/>
              <a:ext cx="116280" cy="116280"/>
            </a:xfrm>
            <a:custGeom>
              <a:avLst/>
              <a:gdLst/>
              <a:ahLst/>
              <a:cxnLst/>
              <a:rect l="l" t="t" r="r" b="b"/>
              <a:pathLst>
                <a:path w="5916" h="5916" extrusionOk="0">
                  <a:moveTo>
                    <a:pt x="2958" y="0"/>
                  </a:moveTo>
                  <a:cubicBezTo>
                    <a:pt x="1332" y="0"/>
                    <a:pt x="1" y="1331"/>
                    <a:pt x="1" y="2958"/>
                  </a:cubicBezTo>
                  <a:cubicBezTo>
                    <a:pt x="1" y="4585"/>
                    <a:pt x="1332" y="5916"/>
                    <a:pt x="2958" y="5916"/>
                  </a:cubicBezTo>
                  <a:cubicBezTo>
                    <a:pt x="4585" y="5916"/>
                    <a:pt x="5916" y="4585"/>
                    <a:pt x="5916" y="2958"/>
                  </a:cubicBezTo>
                  <a:cubicBezTo>
                    <a:pt x="5916" y="1331"/>
                    <a:pt x="4585" y="0"/>
                    <a:pt x="2958" y="0"/>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4;p18">
              <a:extLst>
                <a:ext uri="{FF2B5EF4-FFF2-40B4-BE49-F238E27FC236}">
                  <a16:creationId xmlns:a16="http://schemas.microsoft.com/office/drawing/2014/main" id="{21F572DE-A58B-00BA-F9EB-FA3928251198}"/>
                </a:ext>
              </a:extLst>
            </p:cNvPr>
            <p:cNvSpPr/>
            <p:nvPr/>
          </p:nvSpPr>
          <p:spPr>
            <a:xfrm>
              <a:off x="4387122" y="3058423"/>
              <a:ext cx="151660" cy="126757"/>
            </a:xfrm>
            <a:custGeom>
              <a:avLst/>
              <a:gdLst/>
              <a:ahLst/>
              <a:cxnLst/>
              <a:rect l="l" t="t" r="r" b="b"/>
              <a:pathLst>
                <a:path w="7716" h="6449" extrusionOk="0">
                  <a:moveTo>
                    <a:pt x="4432" y="0"/>
                  </a:moveTo>
                  <a:cubicBezTo>
                    <a:pt x="4401" y="0"/>
                    <a:pt x="4370" y="1"/>
                    <a:pt x="4339" y="1"/>
                  </a:cubicBezTo>
                  <a:cubicBezTo>
                    <a:pt x="1430" y="1"/>
                    <a:pt x="1" y="3600"/>
                    <a:pt x="2170" y="5572"/>
                  </a:cubicBezTo>
                  <a:cubicBezTo>
                    <a:pt x="2807" y="6179"/>
                    <a:pt x="3569" y="6448"/>
                    <a:pt x="4316" y="6448"/>
                  </a:cubicBezTo>
                  <a:cubicBezTo>
                    <a:pt x="6055" y="6448"/>
                    <a:pt x="7715" y="4993"/>
                    <a:pt x="7543" y="2959"/>
                  </a:cubicBezTo>
                  <a:cubicBezTo>
                    <a:pt x="7494" y="1266"/>
                    <a:pt x="6069" y="0"/>
                    <a:pt x="4432"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5;p18">
              <a:extLst>
                <a:ext uri="{FF2B5EF4-FFF2-40B4-BE49-F238E27FC236}">
                  <a16:creationId xmlns:a16="http://schemas.microsoft.com/office/drawing/2014/main" id="{B4B5331D-BA80-A8AA-B9F6-F208C2BCF047}"/>
                </a:ext>
              </a:extLst>
            </p:cNvPr>
            <p:cNvSpPr/>
            <p:nvPr/>
          </p:nvSpPr>
          <p:spPr>
            <a:xfrm>
              <a:off x="4409410" y="3058442"/>
              <a:ext cx="116280" cy="116280"/>
            </a:xfrm>
            <a:custGeom>
              <a:avLst/>
              <a:gdLst/>
              <a:ahLst/>
              <a:cxnLst/>
              <a:rect l="l" t="t" r="r" b="b"/>
              <a:pathLst>
                <a:path w="5916" h="5916" extrusionOk="0">
                  <a:moveTo>
                    <a:pt x="2958" y="0"/>
                  </a:moveTo>
                  <a:cubicBezTo>
                    <a:pt x="1331" y="0"/>
                    <a:pt x="0" y="1331"/>
                    <a:pt x="0" y="2958"/>
                  </a:cubicBezTo>
                  <a:cubicBezTo>
                    <a:pt x="0" y="4585"/>
                    <a:pt x="1331" y="5916"/>
                    <a:pt x="2958" y="5916"/>
                  </a:cubicBezTo>
                  <a:cubicBezTo>
                    <a:pt x="4585" y="5916"/>
                    <a:pt x="5916" y="4585"/>
                    <a:pt x="5916" y="2958"/>
                  </a:cubicBezTo>
                  <a:cubicBezTo>
                    <a:pt x="5916" y="1331"/>
                    <a:pt x="4585" y="0"/>
                    <a:pt x="2958" y="0"/>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6;p18">
              <a:extLst>
                <a:ext uri="{FF2B5EF4-FFF2-40B4-BE49-F238E27FC236}">
                  <a16:creationId xmlns:a16="http://schemas.microsoft.com/office/drawing/2014/main" id="{3E762223-D9E4-2DDB-4FCD-B7340E65F509}"/>
                </a:ext>
              </a:extLst>
            </p:cNvPr>
            <p:cNvSpPr/>
            <p:nvPr/>
          </p:nvSpPr>
          <p:spPr>
            <a:xfrm>
              <a:off x="4590585" y="3058423"/>
              <a:ext cx="151640" cy="126324"/>
            </a:xfrm>
            <a:custGeom>
              <a:avLst/>
              <a:gdLst/>
              <a:ahLst/>
              <a:cxnLst/>
              <a:rect l="l" t="t" r="r" b="b"/>
              <a:pathLst>
                <a:path w="7715" h="6427" extrusionOk="0">
                  <a:moveTo>
                    <a:pt x="4385" y="0"/>
                  </a:moveTo>
                  <a:cubicBezTo>
                    <a:pt x="4353" y="0"/>
                    <a:pt x="4321" y="1"/>
                    <a:pt x="4289" y="1"/>
                  </a:cubicBezTo>
                  <a:cubicBezTo>
                    <a:pt x="1381" y="1"/>
                    <a:pt x="0" y="3600"/>
                    <a:pt x="2120" y="5572"/>
                  </a:cubicBezTo>
                  <a:cubicBezTo>
                    <a:pt x="2771" y="6163"/>
                    <a:pt x="3542" y="6427"/>
                    <a:pt x="4295" y="6427"/>
                  </a:cubicBezTo>
                  <a:cubicBezTo>
                    <a:pt x="6052" y="6427"/>
                    <a:pt x="7715" y="4995"/>
                    <a:pt x="7542" y="2959"/>
                  </a:cubicBezTo>
                  <a:cubicBezTo>
                    <a:pt x="7446" y="1266"/>
                    <a:pt x="6067" y="0"/>
                    <a:pt x="4385"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7;p18">
              <a:extLst>
                <a:ext uri="{FF2B5EF4-FFF2-40B4-BE49-F238E27FC236}">
                  <a16:creationId xmlns:a16="http://schemas.microsoft.com/office/drawing/2014/main" id="{6B509588-07BC-8307-08DF-5CADBF6D3727}"/>
                </a:ext>
              </a:extLst>
            </p:cNvPr>
            <p:cNvSpPr/>
            <p:nvPr/>
          </p:nvSpPr>
          <p:spPr>
            <a:xfrm>
              <a:off x="4612873" y="3058442"/>
              <a:ext cx="115317" cy="116280"/>
            </a:xfrm>
            <a:custGeom>
              <a:avLst/>
              <a:gdLst/>
              <a:ahLst/>
              <a:cxnLst/>
              <a:rect l="l" t="t" r="r" b="b"/>
              <a:pathLst>
                <a:path w="5867" h="5916" extrusionOk="0">
                  <a:moveTo>
                    <a:pt x="2909" y="0"/>
                  </a:moveTo>
                  <a:cubicBezTo>
                    <a:pt x="1282" y="0"/>
                    <a:pt x="0" y="1331"/>
                    <a:pt x="0" y="2958"/>
                  </a:cubicBezTo>
                  <a:cubicBezTo>
                    <a:pt x="0" y="4585"/>
                    <a:pt x="1282" y="5916"/>
                    <a:pt x="2909" y="5916"/>
                  </a:cubicBezTo>
                  <a:cubicBezTo>
                    <a:pt x="4535" y="5916"/>
                    <a:pt x="5866" y="4585"/>
                    <a:pt x="5866" y="2958"/>
                  </a:cubicBezTo>
                  <a:cubicBezTo>
                    <a:pt x="5866" y="1331"/>
                    <a:pt x="4535" y="0"/>
                    <a:pt x="2909" y="0"/>
                  </a:cubicBezTo>
                  <a:close/>
                </a:path>
              </a:pathLst>
            </a:custGeom>
            <a:solidFill>
              <a:srgbClr val="21C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TextBox 38">
            <a:extLst>
              <a:ext uri="{FF2B5EF4-FFF2-40B4-BE49-F238E27FC236}">
                <a16:creationId xmlns:a16="http://schemas.microsoft.com/office/drawing/2014/main" id="{09B28EC5-6BA7-86C2-BFF4-C09D1186A3F2}"/>
              </a:ext>
            </a:extLst>
          </p:cNvPr>
          <p:cNvSpPr txBox="1"/>
          <p:nvPr/>
        </p:nvSpPr>
        <p:spPr>
          <a:xfrm>
            <a:off x="3884940" y="5218936"/>
            <a:ext cx="6097554" cy="1384995"/>
          </a:xfrm>
          <a:prstGeom prst="rect">
            <a:avLst/>
          </a:prstGeom>
          <a:noFill/>
        </p:spPr>
        <p:txBody>
          <a:bodyPr wrap="square">
            <a:spAutoFit/>
          </a:bodyPr>
          <a:lstStyle/>
          <a:p>
            <a:r>
              <a:rPr lang="en-IN" sz="2800" b="1" dirty="0" err="1">
                <a:effectLst/>
                <a:latin typeface="Arial Black" panose="020B0A04020102020204" pitchFamily="34" charset="0"/>
                <a:ea typeface="Times New Roman" panose="02020603050405020304" pitchFamily="18" charset="0"/>
              </a:rPr>
              <a:t>Rsquare</a:t>
            </a:r>
            <a:r>
              <a:rPr lang="en-IN" sz="2800" b="1" dirty="0">
                <a:effectLst/>
                <a:latin typeface="Arial Black" panose="020B0A04020102020204" pitchFamily="34" charset="0"/>
                <a:ea typeface="Times New Roman" panose="02020603050405020304" pitchFamily="18" charset="0"/>
              </a:rPr>
              <a:t>: 0.017395</a:t>
            </a:r>
          </a:p>
          <a:p>
            <a:r>
              <a:rPr lang="en-IN" sz="2800" b="1" dirty="0" err="1">
                <a:effectLst/>
                <a:latin typeface="Arial Black" panose="020B0A04020102020204" pitchFamily="34" charset="0"/>
                <a:ea typeface="Times New Roman" panose="02020603050405020304" pitchFamily="18" charset="0"/>
              </a:rPr>
              <a:t>mse</a:t>
            </a:r>
            <a:r>
              <a:rPr lang="en-IN" sz="2800" b="1" dirty="0">
                <a:effectLst/>
                <a:latin typeface="Arial Black" panose="020B0A04020102020204" pitchFamily="34" charset="0"/>
                <a:ea typeface="Times New Roman" panose="02020603050405020304" pitchFamily="18" charset="0"/>
              </a:rPr>
              <a:t>: 2.388455</a:t>
            </a:r>
          </a:p>
          <a:p>
            <a:r>
              <a:rPr lang="en-IN" sz="2800" b="1" dirty="0" err="1">
                <a:effectLst/>
                <a:latin typeface="Arial Black" panose="020B0A04020102020204" pitchFamily="34" charset="0"/>
                <a:ea typeface="Times New Roman" panose="02020603050405020304" pitchFamily="18" charset="0"/>
              </a:rPr>
              <a:t>mae</a:t>
            </a:r>
            <a:r>
              <a:rPr lang="en-IN" sz="2800" b="1" dirty="0">
                <a:effectLst/>
                <a:latin typeface="Arial Black" panose="020B0A04020102020204" pitchFamily="34" charset="0"/>
                <a:ea typeface="Times New Roman" panose="02020603050405020304" pitchFamily="18" charset="0"/>
              </a:rPr>
              <a:t>: 0.579972</a:t>
            </a:r>
          </a:p>
        </p:txBody>
      </p:sp>
    </p:spTree>
    <p:extLst>
      <p:ext uri="{BB962C8B-B14F-4D97-AF65-F5344CB8AC3E}">
        <p14:creationId xmlns:p14="http://schemas.microsoft.com/office/powerpoint/2010/main" val="2371672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681E-8F35-36EB-2F71-F90CC3B7E92C}"/>
              </a:ext>
            </a:extLst>
          </p:cNvPr>
          <p:cNvSpPr>
            <a:spLocks noGrp="1"/>
          </p:cNvSpPr>
          <p:nvPr>
            <p:ph type="title"/>
          </p:nvPr>
        </p:nvSpPr>
        <p:spPr/>
        <p:txBody>
          <a:bodyPr/>
          <a:lstStyle/>
          <a:p>
            <a:r>
              <a:rPr lang="en-US" b="1" dirty="0"/>
              <a:t>RESULTS</a:t>
            </a:r>
            <a:endParaRPr lang="en-IN" b="1" dirty="0"/>
          </a:p>
        </p:txBody>
      </p:sp>
      <p:graphicFrame>
        <p:nvGraphicFramePr>
          <p:cNvPr id="4" name="Table 3">
            <a:extLst>
              <a:ext uri="{FF2B5EF4-FFF2-40B4-BE49-F238E27FC236}">
                <a16:creationId xmlns:a16="http://schemas.microsoft.com/office/drawing/2014/main" id="{737FE95B-0132-ACA1-2700-1F3464D56228}"/>
              </a:ext>
            </a:extLst>
          </p:cNvPr>
          <p:cNvGraphicFramePr>
            <a:graphicFrameLocks noGrp="1"/>
          </p:cNvGraphicFramePr>
          <p:nvPr>
            <p:extLst>
              <p:ext uri="{D42A27DB-BD31-4B8C-83A1-F6EECF244321}">
                <p14:modId xmlns:p14="http://schemas.microsoft.com/office/powerpoint/2010/main" val="1922805825"/>
              </p:ext>
            </p:extLst>
          </p:nvPr>
        </p:nvGraphicFramePr>
        <p:xfrm>
          <a:off x="2015412" y="2063911"/>
          <a:ext cx="7436497" cy="3749059"/>
        </p:xfrm>
        <a:graphic>
          <a:graphicData uri="http://schemas.openxmlformats.org/drawingml/2006/table">
            <a:tbl>
              <a:tblPr firstRow="1" firstCol="1" bandRow="1">
                <a:tableStyleId>{5C22544A-7EE6-4342-B048-85BDC9FD1C3A}</a:tableStyleId>
              </a:tblPr>
              <a:tblGrid>
                <a:gridCol w="3383073">
                  <a:extLst>
                    <a:ext uri="{9D8B030D-6E8A-4147-A177-3AD203B41FA5}">
                      <a16:colId xmlns:a16="http://schemas.microsoft.com/office/drawing/2014/main" val="3804268230"/>
                    </a:ext>
                  </a:extLst>
                </a:gridCol>
                <a:gridCol w="4053424">
                  <a:extLst>
                    <a:ext uri="{9D8B030D-6E8A-4147-A177-3AD203B41FA5}">
                      <a16:colId xmlns:a16="http://schemas.microsoft.com/office/drawing/2014/main" val="4259285892"/>
                    </a:ext>
                  </a:extLst>
                </a:gridCol>
              </a:tblGrid>
              <a:tr h="660344">
                <a:tc>
                  <a:txBody>
                    <a:bodyPr/>
                    <a:lstStyle/>
                    <a:p>
                      <a:pPr algn="ctr">
                        <a:lnSpc>
                          <a:spcPts val="2100"/>
                        </a:lnSpc>
                        <a:spcBef>
                          <a:spcPts val="1370"/>
                        </a:spcBef>
                      </a:pPr>
                      <a:r>
                        <a:rPr lang="en-IN" sz="1500" spc="-5">
                          <a:effectLst/>
                        </a:rPr>
                        <a:t>SUPERVISED MODEL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2100"/>
                        </a:lnSpc>
                        <a:spcBef>
                          <a:spcPts val="1370"/>
                        </a:spcBef>
                      </a:pPr>
                      <a:r>
                        <a:rPr lang="en-IN" sz="1500" spc="-5">
                          <a:effectLst/>
                        </a:rPr>
                        <a:t>Error square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95158277"/>
                  </a:ext>
                </a:extLst>
              </a:tr>
              <a:tr h="1106611">
                <a:tc>
                  <a:txBody>
                    <a:bodyPr/>
                    <a:lstStyle/>
                    <a:p>
                      <a:pPr algn="ctr">
                        <a:lnSpc>
                          <a:spcPts val="2100"/>
                        </a:lnSpc>
                        <a:spcBef>
                          <a:spcPts val="1370"/>
                        </a:spcBef>
                      </a:pPr>
                      <a:r>
                        <a:rPr lang="en-IN" sz="1500" spc="-5">
                          <a:effectLst/>
                        </a:rPr>
                        <a:t>LINEAR REGRESSION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400">
                          <a:effectLst/>
                        </a:rPr>
                        <a:t> </a:t>
                      </a:r>
                      <a:endParaRPr lang="en-IN" sz="1100">
                        <a:effectLst/>
                      </a:endParaRPr>
                    </a:p>
                    <a:p>
                      <a:pPr algn="ctr"/>
                      <a:r>
                        <a:rPr lang="en-IN" sz="1400">
                          <a:effectLst/>
                        </a:rPr>
                        <a:t> </a:t>
                      </a:r>
                      <a:endParaRPr lang="en-IN" sz="1100">
                        <a:effectLst/>
                      </a:endParaRPr>
                    </a:p>
                    <a:p>
                      <a:pPr algn="ctr"/>
                      <a:r>
                        <a:rPr lang="en-IN" sz="1400">
                          <a:effectLst/>
                        </a:rPr>
                        <a:t>0.098596</a:t>
                      </a:r>
                      <a:endParaRPr lang="en-IN" sz="1100">
                        <a:effectLst/>
                      </a:endParaRPr>
                    </a:p>
                    <a:p>
                      <a:pPr algn="ctr"/>
                      <a:r>
                        <a:rPr lang="en-IN" sz="14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06013140"/>
                  </a:ext>
                </a:extLst>
              </a:tr>
              <a:tr h="660344">
                <a:tc>
                  <a:txBody>
                    <a:bodyPr/>
                    <a:lstStyle/>
                    <a:p>
                      <a:pPr algn="ctr">
                        <a:lnSpc>
                          <a:spcPts val="2100"/>
                        </a:lnSpc>
                        <a:spcBef>
                          <a:spcPts val="1370"/>
                        </a:spcBef>
                      </a:pPr>
                      <a:r>
                        <a:rPr lang="en-IN" sz="1500" spc="-5">
                          <a:effectLst/>
                        </a:rPr>
                        <a:t>K NEAREST NEIGHBOUR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a:effectLst/>
                        </a:rPr>
                        <a:t>2.7498018903614456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122282"/>
                  </a:ext>
                </a:extLst>
              </a:tr>
              <a:tr h="668826">
                <a:tc>
                  <a:txBody>
                    <a:bodyPr/>
                    <a:lstStyle/>
                    <a:p>
                      <a:pPr algn="ctr">
                        <a:lnSpc>
                          <a:spcPts val="2100"/>
                        </a:lnSpc>
                        <a:spcBef>
                          <a:spcPts val="1370"/>
                        </a:spcBef>
                      </a:pPr>
                      <a:r>
                        <a:rPr lang="en-IN" sz="1500" spc="-5">
                          <a:effectLst/>
                        </a:rPr>
                        <a:t>SUPORT VECTOR MACHINE(REGRESSOR)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400">
                          <a:effectLst/>
                        </a:rPr>
                        <a:t>1.019002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4399187"/>
                  </a:ext>
                </a:extLst>
              </a:tr>
              <a:tr h="652934">
                <a:tc>
                  <a:txBody>
                    <a:bodyPr/>
                    <a:lstStyle/>
                    <a:p>
                      <a:pPr algn="ctr">
                        <a:lnSpc>
                          <a:spcPts val="2100"/>
                        </a:lnSpc>
                        <a:spcBef>
                          <a:spcPts val="1370"/>
                        </a:spcBef>
                      </a:pPr>
                      <a:r>
                        <a:rPr lang="en-IN" sz="1500" spc="-5">
                          <a:effectLst/>
                        </a:rPr>
                        <a:t>DECISION TREE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2100"/>
                        </a:lnSpc>
                        <a:spcBef>
                          <a:spcPts val="1370"/>
                        </a:spcBef>
                      </a:pPr>
                      <a:r>
                        <a:rPr lang="en-IN" sz="1400" spc="-5" dirty="0">
                          <a:effectLst/>
                        </a:rPr>
                        <a:t>2.388455</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71057062"/>
                  </a:ext>
                </a:extLst>
              </a:tr>
            </a:tbl>
          </a:graphicData>
        </a:graphic>
      </p:graphicFrame>
    </p:spTree>
    <p:extLst>
      <p:ext uri="{BB962C8B-B14F-4D97-AF65-F5344CB8AC3E}">
        <p14:creationId xmlns:p14="http://schemas.microsoft.com/office/powerpoint/2010/main" val="1510316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owerPoint Template and Google Slides for Thank You">
            <a:extLst>
              <a:ext uri="{FF2B5EF4-FFF2-40B4-BE49-F238E27FC236}">
                <a16:creationId xmlns:a16="http://schemas.microsoft.com/office/drawing/2014/main" id="{28CCD7A0-689C-3345-662B-65BCC03CD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288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FA7A3B99-99A3-2FC6-4A62-BD1965A2F3E7}"/>
              </a:ext>
            </a:extLst>
          </p:cNvPr>
          <p:cNvPicPr>
            <a:picLocks noGrp="1" noChangeAspect="1"/>
          </p:cNvPicPr>
          <p:nvPr>
            <p:ph idx="1"/>
          </p:nvPr>
        </p:nvPicPr>
        <p:blipFill>
          <a:blip r:embed="rId2">
            <a:alphaModFix amt="69000"/>
            <a:extLst>
              <a:ext uri="{28A0092B-C50C-407E-A947-70E740481C1C}">
                <a14:useLocalDpi xmlns:a14="http://schemas.microsoft.com/office/drawing/2010/main" val="0"/>
              </a:ext>
            </a:extLst>
          </a:blip>
          <a:stretch>
            <a:fillRect/>
          </a:stretch>
        </p:blipFill>
        <p:spPr>
          <a:xfrm>
            <a:off x="0" y="-203200"/>
            <a:ext cx="12192000" cy="6858000"/>
          </a:xfrm>
        </p:spPr>
      </p:pic>
      <p:sp>
        <p:nvSpPr>
          <p:cNvPr id="5" name="Title 1">
            <a:extLst>
              <a:ext uri="{FF2B5EF4-FFF2-40B4-BE49-F238E27FC236}">
                <a16:creationId xmlns:a16="http://schemas.microsoft.com/office/drawing/2014/main" id="{05CF5A22-60A1-741B-DC74-B9A831F5FC50}"/>
              </a:ext>
            </a:extLst>
          </p:cNvPr>
          <p:cNvSpPr>
            <a:spLocks noGrp="1"/>
          </p:cNvSpPr>
          <p:nvPr>
            <p:ph type="title"/>
          </p:nvPr>
        </p:nvSpPr>
        <p:spPr>
          <a:xfrm>
            <a:off x="767080" y="0"/>
            <a:ext cx="10515600" cy="1325563"/>
          </a:xfrm>
        </p:spPr>
        <p:txBody>
          <a:bodyPr>
            <a:normAutofit/>
          </a:bodyPr>
          <a:lstStyle/>
          <a:p>
            <a:r>
              <a:rPr lang="en-IN" sz="3200" b="1" dirty="0"/>
              <a:t>INTRODUCTION</a:t>
            </a:r>
          </a:p>
        </p:txBody>
      </p:sp>
      <p:sp>
        <p:nvSpPr>
          <p:cNvPr id="6" name="Content Placeholder 6">
            <a:extLst>
              <a:ext uri="{FF2B5EF4-FFF2-40B4-BE49-F238E27FC236}">
                <a16:creationId xmlns:a16="http://schemas.microsoft.com/office/drawing/2014/main" id="{073E0D01-9CFC-8E28-CBEE-AD4F6705A192}"/>
              </a:ext>
            </a:extLst>
          </p:cNvPr>
          <p:cNvSpPr txBox="1">
            <a:spLocks/>
          </p:cNvSpPr>
          <p:nvPr/>
        </p:nvSpPr>
        <p:spPr>
          <a:xfrm>
            <a:off x="838200" y="1377949"/>
            <a:ext cx="10515600" cy="5114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In today's digital era, video games have become an integral part of the entertainment industry, with the global video game market expected to reach $300 billion by 2025.</a:t>
            </a:r>
          </a:p>
          <a:p>
            <a:r>
              <a:rPr lang="en-US" sz="2000" dirty="0"/>
              <a:t>With such a significant market size, understanding the sales trends and consumer behavior of video games is crucial for game developers, publishers, and marketers to make informed decisions.</a:t>
            </a:r>
          </a:p>
          <a:p>
            <a:r>
              <a:rPr lang="en-US" sz="2000" dirty="0"/>
              <a:t>In this presentation, we will explore how AI&amp;ML techniques can be used to analyze and visualize video game sales data to uncover insights and trends that can aid in decision-making.</a:t>
            </a:r>
          </a:p>
          <a:p>
            <a:r>
              <a:rPr lang="en-US" sz="2000" dirty="0"/>
              <a:t>We will examine different types of data, such as sales data, user engagement data, and demographic data, and show how these can be analyzed to provide valuable insights on the video game market.</a:t>
            </a:r>
          </a:p>
          <a:p>
            <a:r>
              <a:rPr lang="en-US" sz="2000" dirty="0"/>
              <a:t>The use of AI&amp;ML in video game sales analysis has numerous benefits, such as improved accuracy and speed of analysis, which can ultimately lead to better decision-making and increased profitability for game developers, publishers, and marketers.</a:t>
            </a:r>
          </a:p>
          <a:p>
            <a:r>
              <a:rPr lang="en-US" sz="2000" dirty="0"/>
              <a:t>We hope that this presentation will provide a deeper understanding of the value of using AI&amp;ML techniques in the video game industry and its potential to drive innovation and growth in the sector.</a:t>
            </a:r>
            <a:endParaRPr lang="en-IN" sz="2000" dirty="0"/>
          </a:p>
        </p:txBody>
      </p:sp>
    </p:spTree>
    <p:extLst>
      <p:ext uri="{BB962C8B-B14F-4D97-AF65-F5344CB8AC3E}">
        <p14:creationId xmlns:p14="http://schemas.microsoft.com/office/powerpoint/2010/main" val="157508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76;p23">
            <a:extLst>
              <a:ext uri="{FF2B5EF4-FFF2-40B4-BE49-F238E27FC236}">
                <a16:creationId xmlns:a16="http://schemas.microsoft.com/office/drawing/2014/main" id="{01FF9477-3F74-4CA3-4BB2-EB037DDEB938}"/>
              </a:ext>
            </a:extLst>
          </p:cNvPr>
          <p:cNvSpPr txBox="1">
            <a:spLocks noGrp="1"/>
          </p:cNvSpPr>
          <p:nvPr>
            <p:ph type="title"/>
          </p:nvPr>
        </p:nvSpPr>
        <p:spPr>
          <a:xfrm>
            <a:off x="0" y="915327"/>
            <a:ext cx="12085563" cy="5282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DATA INSIGHTS</a:t>
            </a:r>
            <a:endParaRPr dirty="0"/>
          </a:p>
        </p:txBody>
      </p:sp>
      <p:grpSp>
        <p:nvGrpSpPr>
          <p:cNvPr id="5" name="Google Shape;377;p23">
            <a:extLst>
              <a:ext uri="{FF2B5EF4-FFF2-40B4-BE49-F238E27FC236}">
                <a16:creationId xmlns:a16="http://schemas.microsoft.com/office/drawing/2014/main" id="{2F38941E-B1DE-6407-D3B1-80F8187D90CD}"/>
              </a:ext>
            </a:extLst>
          </p:cNvPr>
          <p:cNvGrpSpPr/>
          <p:nvPr/>
        </p:nvGrpSpPr>
        <p:grpSpPr>
          <a:xfrm>
            <a:off x="4314224" y="1967161"/>
            <a:ext cx="3464989" cy="3975512"/>
            <a:chOff x="3288617" y="1400153"/>
            <a:chExt cx="2598530" cy="3339655"/>
          </a:xfrm>
        </p:grpSpPr>
        <p:sp>
          <p:nvSpPr>
            <p:cNvPr id="6" name="Google Shape;378;p23">
              <a:extLst>
                <a:ext uri="{FF2B5EF4-FFF2-40B4-BE49-F238E27FC236}">
                  <a16:creationId xmlns:a16="http://schemas.microsoft.com/office/drawing/2014/main" id="{3AD3A73B-482C-47E8-9D9C-3FD1B72F6CA5}"/>
                </a:ext>
              </a:extLst>
            </p:cNvPr>
            <p:cNvSpPr/>
            <p:nvPr/>
          </p:nvSpPr>
          <p:spPr>
            <a:xfrm>
              <a:off x="3708060" y="1400153"/>
              <a:ext cx="1740582" cy="2286760"/>
            </a:xfrm>
            <a:custGeom>
              <a:avLst/>
              <a:gdLst/>
              <a:ahLst/>
              <a:cxnLst/>
              <a:rect l="l" t="t" r="r" b="b"/>
              <a:pathLst>
                <a:path w="109213" h="143483" extrusionOk="0">
                  <a:moveTo>
                    <a:pt x="65140" y="1"/>
                  </a:moveTo>
                  <a:cubicBezTo>
                    <a:pt x="50668" y="1"/>
                    <a:pt x="36071" y="6473"/>
                    <a:pt x="24774" y="16895"/>
                  </a:cubicBezTo>
                  <a:cubicBezTo>
                    <a:pt x="8375" y="31998"/>
                    <a:pt x="1" y="55774"/>
                    <a:pt x="2344" y="77905"/>
                  </a:cubicBezTo>
                  <a:cubicBezTo>
                    <a:pt x="3341" y="86927"/>
                    <a:pt x="5933" y="95750"/>
                    <a:pt x="9970" y="103974"/>
                  </a:cubicBezTo>
                  <a:cubicBezTo>
                    <a:pt x="16101" y="116635"/>
                    <a:pt x="25821" y="128399"/>
                    <a:pt x="37186" y="135676"/>
                  </a:cubicBezTo>
                  <a:cubicBezTo>
                    <a:pt x="44790" y="140533"/>
                    <a:pt x="53602" y="143482"/>
                    <a:pt x="62454" y="143482"/>
                  </a:cubicBezTo>
                  <a:cubicBezTo>
                    <a:pt x="64685" y="143482"/>
                    <a:pt x="66919" y="143295"/>
                    <a:pt x="69136" y="142904"/>
                  </a:cubicBezTo>
                  <a:cubicBezTo>
                    <a:pt x="80601" y="140910"/>
                    <a:pt x="92464" y="132785"/>
                    <a:pt x="96701" y="120473"/>
                  </a:cubicBezTo>
                  <a:cubicBezTo>
                    <a:pt x="100190" y="110305"/>
                    <a:pt x="98246" y="99887"/>
                    <a:pt x="96751" y="89669"/>
                  </a:cubicBezTo>
                  <a:cubicBezTo>
                    <a:pt x="93710" y="69282"/>
                    <a:pt x="109212" y="52235"/>
                    <a:pt x="106820" y="32297"/>
                  </a:cubicBezTo>
                  <a:cubicBezTo>
                    <a:pt x="105723" y="23574"/>
                    <a:pt x="100788" y="15848"/>
                    <a:pt x="94458" y="10614"/>
                  </a:cubicBezTo>
                  <a:cubicBezTo>
                    <a:pt x="85556" y="3241"/>
                    <a:pt x="75379" y="1"/>
                    <a:pt x="65140"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9;p23">
              <a:extLst>
                <a:ext uri="{FF2B5EF4-FFF2-40B4-BE49-F238E27FC236}">
                  <a16:creationId xmlns:a16="http://schemas.microsoft.com/office/drawing/2014/main" id="{31AE76E2-CF33-1E6C-82FF-B1C038EA240D}"/>
                </a:ext>
              </a:extLst>
            </p:cNvPr>
            <p:cNvSpPr/>
            <p:nvPr/>
          </p:nvSpPr>
          <p:spPr>
            <a:xfrm>
              <a:off x="3288617" y="4227927"/>
              <a:ext cx="2598530" cy="468371"/>
            </a:xfrm>
            <a:custGeom>
              <a:avLst/>
              <a:gdLst/>
              <a:ahLst/>
              <a:cxnLst/>
              <a:rect l="l" t="t" r="r" b="b"/>
              <a:pathLst>
                <a:path w="163045" h="29388" extrusionOk="0">
                  <a:moveTo>
                    <a:pt x="80802" y="1"/>
                  </a:moveTo>
                  <a:cubicBezTo>
                    <a:pt x="61879" y="1"/>
                    <a:pt x="42971" y="991"/>
                    <a:pt x="24176" y="2510"/>
                  </a:cubicBezTo>
                  <a:cubicBezTo>
                    <a:pt x="18144" y="3008"/>
                    <a:pt x="10468" y="3756"/>
                    <a:pt x="5882" y="7345"/>
                  </a:cubicBezTo>
                  <a:cubicBezTo>
                    <a:pt x="5035" y="7993"/>
                    <a:pt x="4287" y="8790"/>
                    <a:pt x="3689" y="9688"/>
                  </a:cubicBezTo>
                  <a:cubicBezTo>
                    <a:pt x="1" y="15121"/>
                    <a:pt x="8076" y="19906"/>
                    <a:pt x="13409" y="22149"/>
                  </a:cubicBezTo>
                  <a:cubicBezTo>
                    <a:pt x="27017" y="27881"/>
                    <a:pt x="42668" y="29028"/>
                    <a:pt x="57821" y="29277"/>
                  </a:cubicBezTo>
                  <a:cubicBezTo>
                    <a:pt x="63221" y="29360"/>
                    <a:pt x="68621" y="29388"/>
                    <a:pt x="74021" y="29388"/>
                  </a:cubicBezTo>
                  <a:cubicBezTo>
                    <a:pt x="84821" y="29388"/>
                    <a:pt x="95621" y="29277"/>
                    <a:pt x="106420" y="29277"/>
                  </a:cubicBezTo>
                  <a:cubicBezTo>
                    <a:pt x="120876" y="29227"/>
                    <a:pt x="136427" y="29177"/>
                    <a:pt x="149935" y="24492"/>
                  </a:cubicBezTo>
                  <a:cubicBezTo>
                    <a:pt x="152727" y="23495"/>
                    <a:pt x="155468" y="22249"/>
                    <a:pt x="157263" y="20255"/>
                  </a:cubicBezTo>
                  <a:cubicBezTo>
                    <a:pt x="163045" y="13775"/>
                    <a:pt x="152029" y="7445"/>
                    <a:pt x="145399" y="5301"/>
                  </a:cubicBezTo>
                  <a:cubicBezTo>
                    <a:pt x="137923" y="2909"/>
                    <a:pt x="129698" y="2360"/>
                    <a:pt x="121723" y="1662"/>
                  </a:cubicBezTo>
                  <a:cubicBezTo>
                    <a:pt x="110956" y="715"/>
                    <a:pt x="100090" y="217"/>
                    <a:pt x="89224" y="67"/>
                  </a:cubicBezTo>
                  <a:cubicBezTo>
                    <a:pt x="86417" y="22"/>
                    <a:pt x="83609" y="1"/>
                    <a:pt x="80802" y="1"/>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0;p23">
              <a:extLst>
                <a:ext uri="{FF2B5EF4-FFF2-40B4-BE49-F238E27FC236}">
                  <a16:creationId xmlns:a16="http://schemas.microsoft.com/office/drawing/2014/main" id="{2990CCFE-898A-6593-BDA8-889E31CFB41D}"/>
                </a:ext>
              </a:extLst>
            </p:cNvPr>
            <p:cNvSpPr/>
            <p:nvPr/>
          </p:nvSpPr>
          <p:spPr>
            <a:xfrm>
              <a:off x="4028213" y="2113483"/>
              <a:ext cx="36561" cy="1783470"/>
            </a:xfrm>
            <a:custGeom>
              <a:avLst/>
              <a:gdLst/>
              <a:ahLst/>
              <a:cxnLst/>
              <a:rect l="l" t="t" r="r" b="b"/>
              <a:pathLst>
                <a:path w="2294" h="111904" extrusionOk="0">
                  <a:moveTo>
                    <a:pt x="1" y="0"/>
                  </a:moveTo>
                  <a:lnTo>
                    <a:pt x="1" y="111903"/>
                  </a:lnTo>
                  <a:lnTo>
                    <a:pt x="2293" y="111903"/>
                  </a:lnTo>
                  <a:lnTo>
                    <a:pt x="229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1;p23">
              <a:extLst>
                <a:ext uri="{FF2B5EF4-FFF2-40B4-BE49-F238E27FC236}">
                  <a16:creationId xmlns:a16="http://schemas.microsoft.com/office/drawing/2014/main" id="{6636ADEA-7CDC-B2C4-E47D-CDC404EFAA44}"/>
                </a:ext>
              </a:extLst>
            </p:cNvPr>
            <p:cNvSpPr/>
            <p:nvPr/>
          </p:nvSpPr>
          <p:spPr>
            <a:xfrm>
              <a:off x="3727137" y="1717452"/>
              <a:ext cx="639508" cy="533986"/>
            </a:xfrm>
            <a:custGeom>
              <a:avLst/>
              <a:gdLst/>
              <a:ahLst/>
              <a:cxnLst/>
              <a:rect l="l" t="t" r="r" b="b"/>
              <a:pathLst>
                <a:path w="40126" h="33505" extrusionOk="0">
                  <a:moveTo>
                    <a:pt x="20192" y="0"/>
                  </a:moveTo>
                  <a:cubicBezTo>
                    <a:pt x="16501" y="0"/>
                    <a:pt x="12761" y="502"/>
                    <a:pt x="12761" y="1472"/>
                  </a:cubicBezTo>
                  <a:lnTo>
                    <a:pt x="0" y="30532"/>
                  </a:lnTo>
                  <a:cubicBezTo>
                    <a:pt x="0" y="32514"/>
                    <a:pt x="9998" y="33505"/>
                    <a:pt x="20008" y="33505"/>
                  </a:cubicBezTo>
                  <a:cubicBezTo>
                    <a:pt x="23088" y="33505"/>
                    <a:pt x="26169" y="33411"/>
                    <a:pt x="28960" y="33223"/>
                  </a:cubicBezTo>
                  <a:cubicBezTo>
                    <a:pt x="31353" y="33074"/>
                    <a:pt x="33496" y="32824"/>
                    <a:pt x="35291" y="32525"/>
                  </a:cubicBezTo>
                  <a:cubicBezTo>
                    <a:pt x="38281" y="32077"/>
                    <a:pt x="40126" y="31429"/>
                    <a:pt x="40126" y="30581"/>
                  </a:cubicBezTo>
                  <a:lnTo>
                    <a:pt x="27315" y="1522"/>
                  </a:lnTo>
                  <a:cubicBezTo>
                    <a:pt x="27315" y="874"/>
                    <a:pt x="26019" y="475"/>
                    <a:pt x="24125" y="275"/>
                  </a:cubicBezTo>
                  <a:cubicBezTo>
                    <a:pt x="23378" y="176"/>
                    <a:pt x="22530" y="76"/>
                    <a:pt x="21633" y="26"/>
                  </a:cubicBezTo>
                  <a:cubicBezTo>
                    <a:pt x="21159" y="9"/>
                    <a:pt x="20676" y="0"/>
                    <a:pt x="20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2;p23">
              <a:extLst>
                <a:ext uri="{FF2B5EF4-FFF2-40B4-BE49-F238E27FC236}">
                  <a16:creationId xmlns:a16="http://schemas.microsoft.com/office/drawing/2014/main" id="{847D8D2D-213C-41D8-3A34-0FD8016B2DF0}"/>
                </a:ext>
              </a:extLst>
            </p:cNvPr>
            <p:cNvSpPr/>
            <p:nvPr/>
          </p:nvSpPr>
          <p:spPr>
            <a:xfrm>
              <a:off x="3487214" y="3598300"/>
              <a:ext cx="2148901" cy="940568"/>
            </a:xfrm>
            <a:custGeom>
              <a:avLst/>
              <a:gdLst/>
              <a:ahLst/>
              <a:cxnLst/>
              <a:rect l="l" t="t" r="r" b="b"/>
              <a:pathLst>
                <a:path w="134833" h="59016" extrusionOk="0">
                  <a:moveTo>
                    <a:pt x="110266" y="0"/>
                  </a:moveTo>
                  <a:cubicBezTo>
                    <a:pt x="108509" y="0"/>
                    <a:pt x="106750" y="96"/>
                    <a:pt x="105025" y="245"/>
                  </a:cubicBezTo>
                  <a:cubicBezTo>
                    <a:pt x="93162" y="1392"/>
                    <a:pt x="83143" y="5479"/>
                    <a:pt x="72127" y="9517"/>
                  </a:cubicBezTo>
                  <a:cubicBezTo>
                    <a:pt x="70914" y="9962"/>
                    <a:pt x="69768" y="10147"/>
                    <a:pt x="68659" y="10147"/>
                  </a:cubicBezTo>
                  <a:cubicBezTo>
                    <a:pt x="65305" y="10147"/>
                    <a:pt x="62290" y="8460"/>
                    <a:pt x="58769" y="7224"/>
                  </a:cubicBezTo>
                  <a:cubicBezTo>
                    <a:pt x="53136" y="5130"/>
                    <a:pt x="47304" y="3585"/>
                    <a:pt x="41422" y="2588"/>
                  </a:cubicBezTo>
                  <a:cubicBezTo>
                    <a:pt x="38766" y="2197"/>
                    <a:pt x="36066" y="1982"/>
                    <a:pt x="33374" y="1982"/>
                  </a:cubicBezTo>
                  <a:cubicBezTo>
                    <a:pt x="26468" y="1982"/>
                    <a:pt x="19612" y="3396"/>
                    <a:pt x="13659" y="6875"/>
                  </a:cubicBezTo>
                  <a:cubicBezTo>
                    <a:pt x="7029" y="10713"/>
                    <a:pt x="1895" y="17392"/>
                    <a:pt x="499" y="24769"/>
                  </a:cubicBezTo>
                  <a:cubicBezTo>
                    <a:pt x="150" y="26614"/>
                    <a:pt x="1" y="28508"/>
                    <a:pt x="150" y="30402"/>
                  </a:cubicBezTo>
                  <a:cubicBezTo>
                    <a:pt x="998" y="40670"/>
                    <a:pt x="9372" y="49144"/>
                    <a:pt x="18942" y="53131"/>
                  </a:cubicBezTo>
                  <a:cubicBezTo>
                    <a:pt x="28463" y="57119"/>
                    <a:pt x="39080" y="57468"/>
                    <a:pt x="49398" y="57767"/>
                  </a:cubicBezTo>
                  <a:cubicBezTo>
                    <a:pt x="62108" y="58166"/>
                    <a:pt x="74869" y="58515"/>
                    <a:pt x="87579" y="58913"/>
                  </a:cubicBezTo>
                  <a:cubicBezTo>
                    <a:pt x="89593" y="58971"/>
                    <a:pt x="91641" y="59016"/>
                    <a:pt x="93700" y="59016"/>
                  </a:cubicBezTo>
                  <a:cubicBezTo>
                    <a:pt x="104178" y="59016"/>
                    <a:pt x="114921" y="57845"/>
                    <a:pt x="122670" y="51138"/>
                  </a:cubicBezTo>
                  <a:cubicBezTo>
                    <a:pt x="128452" y="46103"/>
                    <a:pt x="131593" y="38577"/>
                    <a:pt x="133038" y="31050"/>
                  </a:cubicBezTo>
                  <a:cubicBezTo>
                    <a:pt x="134833" y="21529"/>
                    <a:pt x="133537" y="10364"/>
                    <a:pt x="125910" y="4383"/>
                  </a:cubicBezTo>
                  <a:cubicBezTo>
                    <a:pt x="125661" y="4183"/>
                    <a:pt x="125362" y="4034"/>
                    <a:pt x="125113" y="3834"/>
                  </a:cubicBezTo>
                  <a:cubicBezTo>
                    <a:pt x="120845" y="877"/>
                    <a:pt x="115566" y="0"/>
                    <a:pt x="110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3;p23">
              <a:extLst>
                <a:ext uri="{FF2B5EF4-FFF2-40B4-BE49-F238E27FC236}">
                  <a16:creationId xmlns:a16="http://schemas.microsoft.com/office/drawing/2014/main" id="{107BEDED-E008-5BD6-4830-7A2E158A7F22}"/>
                </a:ext>
              </a:extLst>
            </p:cNvPr>
            <p:cNvSpPr/>
            <p:nvPr/>
          </p:nvSpPr>
          <p:spPr>
            <a:xfrm>
              <a:off x="3487214" y="3659405"/>
              <a:ext cx="2148901" cy="879463"/>
            </a:xfrm>
            <a:custGeom>
              <a:avLst/>
              <a:gdLst/>
              <a:ahLst/>
              <a:cxnLst/>
              <a:rect l="l" t="t" r="r" b="b"/>
              <a:pathLst>
                <a:path w="134833" h="55182" extrusionOk="0">
                  <a:moveTo>
                    <a:pt x="125113" y="0"/>
                  </a:moveTo>
                  <a:lnTo>
                    <a:pt x="125113" y="0"/>
                  </a:lnTo>
                  <a:cubicBezTo>
                    <a:pt x="129399" y="5483"/>
                    <a:pt x="129748" y="13558"/>
                    <a:pt x="126907" y="19938"/>
                  </a:cubicBezTo>
                  <a:cubicBezTo>
                    <a:pt x="123867" y="26668"/>
                    <a:pt x="117736" y="31652"/>
                    <a:pt x="111007" y="34643"/>
                  </a:cubicBezTo>
                  <a:cubicBezTo>
                    <a:pt x="104277" y="37634"/>
                    <a:pt x="96900" y="38830"/>
                    <a:pt x="89573" y="39627"/>
                  </a:cubicBezTo>
                  <a:cubicBezTo>
                    <a:pt x="82707" y="40369"/>
                    <a:pt x="75787" y="40795"/>
                    <a:pt x="68875" y="40795"/>
                  </a:cubicBezTo>
                  <a:cubicBezTo>
                    <a:pt x="59527" y="40795"/>
                    <a:pt x="50193" y="40016"/>
                    <a:pt x="41024" y="38182"/>
                  </a:cubicBezTo>
                  <a:cubicBezTo>
                    <a:pt x="26519" y="35291"/>
                    <a:pt x="12462" y="29658"/>
                    <a:pt x="499" y="20935"/>
                  </a:cubicBezTo>
                  <a:cubicBezTo>
                    <a:pt x="150" y="22780"/>
                    <a:pt x="1" y="24674"/>
                    <a:pt x="150" y="26568"/>
                  </a:cubicBezTo>
                  <a:cubicBezTo>
                    <a:pt x="998" y="36836"/>
                    <a:pt x="9372" y="45310"/>
                    <a:pt x="18942" y="49297"/>
                  </a:cubicBezTo>
                  <a:cubicBezTo>
                    <a:pt x="28463" y="53285"/>
                    <a:pt x="39080" y="53634"/>
                    <a:pt x="49398" y="53933"/>
                  </a:cubicBezTo>
                  <a:cubicBezTo>
                    <a:pt x="62108" y="54332"/>
                    <a:pt x="74869" y="54681"/>
                    <a:pt x="87579" y="55079"/>
                  </a:cubicBezTo>
                  <a:cubicBezTo>
                    <a:pt x="89593" y="55137"/>
                    <a:pt x="91641" y="55182"/>
                    <a:pt x="93700" y="55182"/>
                  </a:cubicBezTo>
                  <a:cubicBezTo>
                    <a:pt x="104178" y="55182"/>
                    <a:pt x="114921" y="54011"/>
                    <a:pt x="122670" y="47304"/>
                  </a:cubicBezTo>
                  <a:cubicBezTo>
                    <a:pt x="128452" y="42269"/>
                    <a:pt x="131593" y="34743"/>
                    <a:pt x="133038" y="27216"/>
                  </a:cubicBezTo>
                  <a:cubicBezTo>
                    <a:pt x="134833" y="17695"/>
                    <a:pt x="133537" y="6530"/>
                    <a:pt x="125910" y="549"/>
                  </a:cubicBezTo>
                  <a:cubicBezTo>
                    <a:pt x="125661" y="349"/>
                    <a:pt x="125362" y="200"/>
                    <a:pt x="125113"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4;p23">
              <a:extLst>
                <a:ext uri="{FF2B5EF4-FFF2-40B4-BE49-F238E27FC236}">
                  <a16:creationId xmlns:a16="http://schemas.microsoft.com/office/drawing/2014/main" id="{FD08A1AB-B986-1A21-6F7A-FC1A714594D4}"/>
                </a:ext>
              </a:extLst>
            </p:cNvPr>
            <p:cNvSpPr/>
            <p:nvPr/>
          </p:nvSpPr>
          <p:spPr>
            <a:xfrm>
              <a:off x="4236356" y="1536115"/>
              <a:ext cx="691146" cy="560697"/>
            </a:xfrm>
            <a:custGeom>
              <a:avLst/>
              <a:gdLst/>
              <a:ahLst/>
              <a:cxnLst/>
              <a:rect l="l" t="t" r="r" b="b"/>
              <a:pathLst>
                <a:path w="43366" h="35181" extrusionOk="0">
                  <a:moveTo>
                    <a:pt x="22137" y="1"/>
                  </a:moveTo>
                  <a:cubicBezTo>
                    <a:pt x="17171" y="1"/>
                    <a:pt x="11813" y="4077"/>
                    <a:pt x="11813" y="4077"/>
                  </a:cubicBezTo>
                  <a:cubicBezTo>
                    <a:pt x="11006" y="3825"/>
                    <a:pt x="10270" y="3712"/>
                    <a:pt x="9598" y="3712"/>
                  </a:cubicBezTo>
                  <a:cubicBezTo>
                    <a:pt x="3351" y="3712"/>
                    <a:pt x="2742" y="13548"/>
                    <a:pt x="2742" y="13548"/>
                  </a:cubicBezTo>
                  <a:cubicBezTo>
                    <a:pt x="0" y="16139"/>
                    <a:pt x="3240" y="27604"/>
                    <a:pt x="3240" y="27604"/>
                  </a:cubicBezTo>
                  <a:lnTo>
                    <a:pt x="3689" y="27604"/>
                  </a:lnTo>
                  <a:lnTo>
                    <a:pt x="23378" y="35180"/>
                  </a:lnTo>
                  <a:lnTo>
                    <a:pt x="40724" y="27604"/>
                  </a:lnTo>
                  <a:cubicBezTo>
                    <a:pt x="43366" y="12501"/>
                    <a:pt x="38630" y="11604"/>
                    <a:pt x="38630" y="11604"/>
                  </a:cubicBezTo>
                  <a:cubicBezTo>
                    <a:pt x="40022" y="4070"/>
                    <a:pt x="32098" y="3397"/>
                    <a:pt x="29224" y="3397"/>
                  </a:cubicBezTo>
                  <a:cubicBezTo>
                    <a:pt x="28599" y="3397"/>
                    <a:pt x="28213" y="3429"/>
                    <a:pt x="28213" y="3429"/>
                  </a:cubicBezTo>
                  <a:cubicBezTo>
                    <a:pt x="26651" y="874"/>
                    <a:pt x="24436" y="1"/>
                    <a:pt x="2213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5;p23">
              <a:extLst>
                <a:ext uri="{FF2B5EF4-FFF2-40B4-BE49-F238E27FC236}">
                  <a16:creationId xmlns:a16="http://schemas.microsoft.com/office/drawing/2014/main" id="{2A0270F7-CA6D-6042-84A1-2F007234C093}"/>
                </a:ext>
              </a:extLst>
            </p:cNvPr>
            <p:cNvSpPr/>
            <p:nvPr/>
          </p:nvSpPr>
          <p:spPr>
            <a:xfrm>
              <a:off x="4317383" y="1757583"/>
              <a:ext cx="539421" cy="972379"/>
            </a:xfrm>
            <a:custGeom>
              <a:avLst/>
              <a:gdLst/>
              <a:ahLst/>
              <a:cxnLst/>
              <a:rect l="l" t="t" r="r" b="b"/>
              <a:pathLst>
                <a:path w="33846" h="61012" extrusionOk="0">
                  <a:moveTo>
                    <a:pt x="16923" y="0"/>
                  </a:moveTo>
                  <a:cubicBezTo>
                    <a:pt x="11365" y="0"/>
                    <a:pt x="5807" y="947"/>
                    <a:pt x="499" y="2842"/>
                  </a:cubicBezTo>
                  <a:cubicBezTo>
                    <a:pt x="100" y="6381"/>
                    <a:pt x="0" y="9920"/>
                    <a:pt x="150" y="13459"/>
                  </a:cubicBezTo>
                  <a:cubicBezTo>
                    <a:pt x="299" y="16998"/>
                    <a:pt x="1246" y="20487"/>
                    <a:pt x="2941" y="23577"/>
                  </a:cubicBezTo>
                  <a:cubicBezTo>
                    <a:pt x="4785" y="26718"/>
                    <a:pt x="7527" y="29210"/>
                    <a:pt x="9371" y="32350"/>
                  </a:cubicBezTo>
                  <a:cubicBezTo>
                    <a:pt x="10169" y="33746"/>
                    <a:pt x="11116" y="34543"/>
                    <a:pt x="11664" y="35540"/>
                  </a:cubicBezTo>
                  <a:cubicBezTo>
                    <a:pt x="12312" y="36786"/>
                    <a:pt x="12462" y="38431"/>
                    <a:pt x="11664" y="42568"/>
                  </a:cubicBezTo>
                  <a:cubicBezTo>
                    <a:pt x="11664" y="42568"/>
                    <a:pt x="3838" y="47304"/>
                    <a:pt x="3838" y="53185"/>
                  </a:cubicBezTo>
                  <a:cubicBezTo>
                    <a:pt x="3838" y="59117"/>
                    <a:pt x="16948" y="61011"/>
                    <a:pt x="16948" y="61011"/>
                  </a:cubicBezTo>
                  <a:cubicBezTo>
                    <a:pt x="16948" y="61011"/>
                    <a:pt x="30007" y="59117"/>
                    <a:pt x="30007" y="53185"/>
                  </a:cubicBezTo>
                  <a:cubicBezTo>
                    <a:pt x="30007" y="47254"/>
                    <a:pt x="22181" y="42120"/>
                    <a:pt x="22181" y="42120"/>
                  </a:cubicBezTo>
                  <a:cubicBezTo>
                    <a:pt x="21833" y="38332"/>
                    <a:pt x="21882" y="36587"/>
                    <a:pt x="22181" y="35540"/>
                  </a:cubicBezTo>
                  <a:cubicBezTo>
                    <a:pt x="22630" y="34244"/>
                    <a:pt x="23527" y="34045"/>
                    <a:pt x="24524" y="32350"/>
                  </a:cubicBezTo>
                  <a:cubicBezTo>
                    <a:pt x="26319" y="29210"/>
                    <a:pt x="29060" y="26718"/>
                    <a:pt x="30904" y="23577"/>
                  </a:cubicBezTo>
                  <a:cubicBezTo>
                    <a:pt x="32599" y="20487"/>
                    <a:pt x="33546" y="16998"/>
                    <a:pt x="33696" y="13459"/>
                  </a:cubicBezTo>
                  <a:cubicBezTo>
                    <a:pt x="33845" y="9920"/>
                    <a:pt x="33746" y="6381"/>
                    <a:pt x="33347" y="2842"/>
                  </a:cubicBezTo>
                  <a:cubicBezTo>
                    <a:pt x="28038" y="947"/>
                    <a:pt x="22481" y="0"/>
                    <a:pt x="16923" y="0"/>
                  </a:cubicBezTo>
                  <a:close/>
                </a:path>
              </a:pathLst>
            </a:custGeom>
            <a:solidFill>
              <a:srgbClr val="FFC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6;p23">
              <a:extLst>
                <a:ext uri="{FF2B5EF4-FFF2-40B4-BE49-F238E27FC236}">
                  <a16:creationId xmlns:a16="http://schemas.microsoft.com/office/drawing/2014/main" id="{C3E171E8-5599-F150-21DB-1EF95E8D17C3}"/>
                </a:ext>
              </a:extLst>
            </p:cNvPr>
            <p:cNvSpPr/>
            <p:nvPr/>
          </p:nvSpPr>
          <p:spPr>
            <a:xfrm>
              <a:off x="4457983" y="2244362"/>
              <a:ext cx="136664" cy="55813"/>
            </a:xfrm>
            <a:custGeom>
              <a:avLst/>
              <a:gdLst/>
              <a:ahLst/>
              <a:cxnLst/>
              <a:rect l="l" t="t" r="r" b="b"/>
              <a:pathLst>
                <a:path w="8575" h="3502" extrusionOk="0">
                  <a:moveTo>
                    <a:pt x="425" y="0"/>
                  </a:moveTo>
                  <a:cubicBezTo>
                    <a:pt x="325" y="0"/>
                    <a:pt x="225" y="38"/>
                    <a:pt x="150" y="112"/>
                  </a:cubicBezTo>
                  <a:cubicBezTo>
                    <a:pt x="1" y="262"/>
                    <a:pt x="51" y="511"/>
                    <a:pt x="200" y="661"/>
                  </a:cubicBezTo>
                  <a:cubicBezTo>
                    <a:pt x="2244" y="2505"/>
                    <a:pt x="4836" y="3502"/>
                    <a:pt x="7577" y="3502"/>
                  </a:cubicBezTo>
                  <a:lnTo>
                    <a:pt x="8176" y="3502"/>
                  </a:lnTo>
                  <a:cubicBezTo>
                    <a:pt x="8425" y="3502"/>
                    <a:pt x="8574" y="3302"/>
                    <a:pt x="8574" y="3103"/>
                  </a:cubicBezTo>
                  <a:cubicBezTo>
                    <a:pt x="8574" y="2886"/>
                    <a:pt x="8423" y="2745"/>
                    <a:pt x="8252" y="2745"/>
                  </a:cubicBezTo>
                  <a:cubicBezTo>
                    <a:pt x="8227" y="2745"/>
                    <a:pt x="8201" y="2748"/>
                    <a:pt x="8176" y="2754"/>
                  </a:cubicBezTo>
                  <a:cubicBezTo>
                    <a:pt x="8038" y="2759"/>
                    <a:pt x="7901" y="2762"/>
                    <a:pt x="7764" y="2762"/>
                  </a:cubicBezTo>
                  <a:cubicBezTo>
                    <a:pt x="5166" y="2762"/>
                    <a:pt x="2640" y="1864"/>
                    <a:pt x="699" y="112"/>
                  </a:cubicBezTo>
                  <a:cubicBezTo>
                    <a:pt x="624" y="38"/>
                    <a:pt x="524" y="0"/>
                    <a:pt x="4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7;p23">
              <a:extLst>
                <a:ext uri="{FF2B5EF4-FFF2-40B4-BE49-F238E27FC236}">
                  <a16:creationId xmlns:a16="http://schemas.microsoft.com/office/drawing/2014/main" id="{CEC3C724-E9BF-1416-78D9-6E1BF73DC074}"/>
                </a:ext>
              </a:extLst>
            </p:cNvPr>
            <p:cNvSpPr/>
            <p:nvPr/>
          </p:nvSpPr>
          <p:spPr>
            <a:xfrm>
              <a:off x="4481826" y="1922823"/>
              <a:ext cx="37357" cy="66746"/>
            </a:xfrm>
            <a:custGeom>
              <a:avLst/>
              <a:gdLst/>
              <a:ahLst/>
              <a:cxnLst/>
              <a:rect l="l" t="t" r="r" b="b"/>
              <a:pathLst>
                <a:path w="2344" h="4188" extrusionOk="0">
                  <a:moveTo>
                    <a:pt x="1197" y="0"/>
                  </a:moveTo>
                  <a:cubicBezTo>
                    <a:pt x="549" y="0"/>
                    <a:pt x="0" y="947"/>
                    <a:pt x="0" y="2094"/>
                  </a:cubicBezTo>
                  <a:cubicBezTo>
                    <a:pt x="0" y="3240"/>
                    <a:pt x="549" y="4187"/>
                    <a:pt x="1197" y="4187"/>
                  </a:cubicBezTo>
                  <a:cubicBezTo>
                    <a:pt x="1795" y="4187"/>
                    <a:pt x="2343" y="3240"/>
                    <a:pt x="2343" y="2094"/>
                  </a:cubicBezTo>
                  <a:cubicBezTo>
                    <a:pt x="2343" y="947"/>
                    <a:pt x="1795" y="0"/>
                    <a:pt x="119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8;p23">
              <a:extLst>
                <a:ext uri="{FF2B5EF4-FFF2-40B4-BE49-F238E27FC236}">
                  <a16:creationId xmlns:a16="http://schemas.microsoft.com/office/drawing/2014/main" id="{75A6DC1E-5CC3-8810-5869-9613A193888E}"/>
                </a:ext>
              </a:extLst>
            </p:cNvPr>
            <p:cNvSpPr/>
            <p:nvPr/>
          </p:nvSpPr>
          <p:spPr>
            <a:xfrm>
              <a:off x="4660565" y="1922823"/>
              <a:ext cx="36561" cy="66746"/>
            </a:xfrm>
            <a:custGeom>
              <a:avLst/>
              <a:gdLst/>
              <a:ahLst/>
              <a:cxnLst/>
              <a:rect l="l" t="t" r="r" b="b"/>
              <a:pathLst>
                <a:path w="2294" h="4188" extrusionOk="0">
                  <a:moveTo>
                    <a:pt x="1147" y="0"/>
                  </a:moveTo>
                  <a:cubicBezTo>
                    <a:pt x="499" y="0"/>
                    <a:pt x="1" y="947"/>
                    <a:pt x="1" y="2094"/>
                  </a:cubicBezTo>
                  <a:cubicBezTo>
                    <a:pt x="1" y="3240"/>
                    <a:pt x="499" y="4187"/>
                    <a:pt x="1147" y="4187"/>
                  </a:cubicBezTo>
                  <a:cubicBezTo>
                    <a:pt x="1795" y="4187"/>
                    <a:pt x="2293" y="3240"/>
                    <a:pt x="2293" y="2094"/>
                  </a:cubicBezTo>
                  <a:cubicBezTo>
                    <a:pt x="2293" y="947"/>
                    <a:pt x="1795" y="0"/>
                    <a:pt x="11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9;p23">
              <a:extLst>
                <a:ext uri="{FF2B5EF4-FFF2-40B4-BE49-F238E27FC236}">
                  <a16:creationId xmlns:a16="http://schemas.microsoft.com/office/drawing/2014/main" id="{882278FE-69FF-E6CD-CE4D-5075BAA12DAB}"/>
                </a:ext>
              </a:extLst>
            </p:cNvPr>
            <p:cNvSpPr/>
            <p:nvPr/>
          </p:nvSpPr>
          <p:spPr>
            <a:xfrm>
              <a:off x="4578742" y="2001968"/>
              <a:ext cx="36561" cy="51143"/>
            </a:xfrm>
            <a:custGeom>
              <a:avLst/>
              <a:gdLst/>
              <a:ahLst/>
              <a:cxnLst/>
              <a:rect l="l" t="t" r="r" b="b"/>
              <a:pathLst>
                <a:path w="2294" h="3209" extrusionOk="0">
                  <a:moveTo>
                    <a:pt x="874" y="0"/>
                  </a:moveTo>
                  <a:cubicBezTo>
                    <a:pt x="731" y="0"/>
                    <a:pt x="587" y="23"/>
                    <a:pt x="449" y="69"/>
                  </a:cubicBezTo>
                  <a:cubicBezTo>
                    <a:pt x="250" y="118"/>
                    <a:pt x="150" y="368"/>
                    <a:pt x="200" y="567"/>
                  </a:cubicBezTo>
                  <a:cubicBezTo>
                    <a:pt x="273" y="713"/>
                    <a:pt x="399" y="806"/>
                    <a:pt x="540" y="806"/>
                  </a:cubicBezTo>
                  <a:cubicBezTo>
                    <a:pt x="591" y="806"/>
                    <a:pt x="645" y="793"/>
                    <a:pt x="698" y="766"/>
                  </a:cubicBezTo>
                  <a:cubicBezTo>
                    <a:pt x="741" y="758"/>
                    <a:pt x="784" y="754"/>
                    <a:pt x="826" y="754"/>
                  </a:cubicBezTo>
                  <a:cubicBezTo>
                    <a:pt x="1030" y="754"/>
                    <a:pt x="1222" y="851"/>
                    <a:pt x="1346" y="1016"/>
                  </a:cubicBezTo>
                  <a:cubicBezTo>
                    <a:pt x="1446" y="1315"/>
                    <a:pt x="1396" y="1614"/>
                    <a:pt x="1197" y="1863"/>
                  </a:cubicBezTo>
                  <a:cubicBezTo>
                    <a:pt x="947" y="2112"/>
                    <a:pt x="648" y="2362"/>
                    <a:pt x="300" y="2461"/>
                  </a:cubicBezTo>
                  <a:cubicBezTo>
                    <a:pt x="100" y="2561"/>
                    <a:pt x="0" y="2760"/>
                    <a:pt x="50" y="2960"/>
                  </a:cubicBezTo>
                  <a:cubicBezTo>
                    <a:pt x="150" y="3109"/>
                    <a:pt x="300" y="3209"/>
                    <a:pt x="449" y="3209"/>
                  </a:cubicBezTo>
                  <a:cubicBezTo>
                    <a:pt x="499" y="3209"/>
                    <a:pt x="549" y="3209"/>
                    <a:pt x="599" y="3159"/>
                  </a:cubicBezTo>
                  <a:cubicBezTo>
                    <a:pt x="1047" y="3010"/>
                    <a:pt x="1496" y="2710"/>
                    <a:pt x="1845" y="2312"/>
                  </a:cubicBezTo>
                  <a:cubicBezTo>
                    <a:pt x="2194" y="1863"/>
                    <a:pt x="2293" y="1215"/>
                    <a:pt x="2044" y="667"/>
                  </a:cubicBezTo>
                  <a:cubicBezTo>
                    <a:pt x="1814" y="245"/>
                    <a:pt x="1348" y="0"/>
                    <a:pt x="8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0;p23">
              <a:extLst>
                <a:ext uri="{FF2B5EF4-FFF2-40B4-BE49-F238E27FC236}">
                  <a16:creationId xmlns:a16="http://schemas.microsoft.com/office/drawing/2014/main" id="{55D48F37-B27B-A877-9CA4-5C7F2F05E52E}"/>
                </a:ext>
              </a:extLst>
            </p:cNvPr>
            <p:cNvSpPr/>
            <p:nvPr/>
          </p:nvSpPr>
          <p:spPr>
            <a:xfrm>
              <a:off x="4452437" y="1876349"/>
              <a:ext cx="85393" cy="38760"/>
            </a:xfrm>
            <a:custGeom>
              <a:avLst/>
              <a:gdLst/>
              <a:ahLst/>
              <a:cxnLst/>
              <a:rect l="l" t="t" r="r" b="b"/>
              <a:pathLst>
                <a:path w="5358" h="2432" extrusionOk="0">
                  <a:moveTo>
                    <a:pt x="2199" y="0"/>
                  </a:moveTo>
                  <a:cubicBezTo>
                    <a:pt x="1969" y="0"/>
                    <a:pt x="1745" y="25"/>
                    <a:pt x="1545" y="75"/>
                  </a:cubicBezTo>
                  <a:cubicBezTo>
                    <a:pt x="1097" y="125"/>
                    <a:pt x="648" y="274"/>
                    <a:pt x="299" y="474"/>
                  </a:cubicBezTo>
                  <a:cubicBezTo>
                    <a:pt x="100" y="574"/>
                    <a:pt x="0" y="773"/>
                    <a:pt x="100" y="972"/>
                  </a:cubicBezTo>
                  <a:cubicBezTo>
                    <a:pt x="136" y="1118"/>
                    <a:pt x="253" y="1211"/>
                    <a:pt x="391" y="1211"/>
                  </a:cubicBezTo>
                  <a:cubicBezTo>
                    <a:pt x="441" y="1211"/>
                    <a:pt x="495" y="1198"/>
                    <a:pt x="548" y="1172"/>
                  </a:cubicBezTo>
                  <a:cubicBezTo>
                    <a:pt x="897" y="1072"/>
                    <a:pt x="1246" y="972"/>
                    <a:pt x="1595" y="922"/>
                  </a:cubicBezTo>
                  <a:cubicBezTo>
                    <a:pt x="1660" y="917"/>
                    <a:pt x="1725" y="915"/>
                    <a:pt x="1789" y="915"/>
                  </a:cubicBezTo>
                  <a:cubicBezTo>
                    <a:pt x="2372" y="915"/>
                    <a:pt x="2946" y="1117"/>
                    <a:pt x="3439" y="1521"/>
                  </a:cubicBezTo>
                  <a:cubicBezTo>
                    <a:pt x="3689" y="1720"/>
                    <a:pt x="3888" y="1919"/>
                    <a:pt x="4037" y="2218"/>
                  </a:cubicBezTo>
                  <a:lnTo>
                    <a:pt x="4137" y="2218"/>
                  </a:lnTo>
                  <a:lnTo>
                    <a:pt x="4137" y="2268"/>
                  </a:lnTo>
                  <a:cubicBezTo>
                    <a:pt x="4264" y="2382"/>
                    <a:pt x="4410" y="2432"/>
                    <a:pt x="4552" y="2432"/>
                  </a:cubicBezTo>
                  <a:cubicBezTo>
                    <a:pt x="4970" y="2432"/>
                    <a:pt x="5357" y="2004"/>
                    <a:pt x="5134" y="1521"/>
                  </a:cubicBezTo>
                  <a:cubicBezTo>
                    <a:pt x="4835" y="1172"/>
                    <a:pt x="4486" y="823"/>
                    <a:pt x="4137" y="574"/>
                  </a:cubicBezTo>
                  <a:cubicBezTo>
                    <a:pt x="3738" y="324"/>
                    <a:pt x="3290" y="175"/>
                    <a:pt x="2891" y="75"/>
                  </a:cubicBezTo>
                  <a:cubicBezTo>
                    <a:pt x="2667" y="25"/>
                    <a:pt x="2430" y="0"/>
                    <a:pt x="219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1;p23">
              <a:extLst>
                <a:ext uri="{FF2B5EF4-FFF2-40B4-BE49-F238E27FC236}">
                  <a16:creationId xmlns:a16="http://schemas.microsoft.com/office/drawing/2014/main" id="{8CD737D7-F63B-1B40-2C71-260F68E4EF48}"/>
                </a:ext>
              </a:extLst>
            </p:cNvPr>
            <p:cNvSpPr/>
            <p:nvPr/>
          </p:nvSpPr>
          <p:spPr>
            <a:xfrm>
              <a:off x="4639958" y="1876349"/>
              <a:ext cx="89250" cy="39716"/>
            </a:xfrm>
            <a:custGeom>
              <a:avLst/>
              <a:gdLst/>
              <a:ahLst/>
              <a:cxnLst/>
              <a:rect l="l" t="t" r="r" b="b"/>
              <a:pathLst>
                <a:path w="5600" h="2492" extrusionOk="0">
                  <a:moveTo>
                    <a:pt x="3312" y="0"/>
                  </a:moveTo>
                  <a:cubicBezTo>
                    <a:pt x="3088" y="0"/>
                    <a:pt x="2864" y="25"/>
                    <a:pt x="2639" y="75"/>
                  </a:cubicBezTo>
                  <a:cubicBezTo>
                    <a:pt x="2191" y="175"/>
                    <a:pt x="1742" y="324"/>
                    <a:pt x="1393" y="623"/>
                  </a:cubicBezTo>
                  <a:cubicBezTo>
                    <a:pt x="994" y="873"/>
                    <a:pt x="646" y="1172"/>
                    <a:pt x="346" y="1570"/>
                  </a:cubicBezTo>
                  <a:lnTo>
                    <a:pt x="396" y="1570"/>
                  </a:lnTo>
                  <a:cubicBezTo>
                    <a:pt x="1" y="1966"/>
                    <a:pt x="591" y="2491"/>
                    <a:pt x="1044" y="2491"/>
                  </a:cubicBezTo>
                  <a:cubicBezTo>
                    <a:pt x="1219" y="2491"/>
                    <a:pt x="1374" y="2413"/>
                    <a:pt x="1443" y="2218"/>
                  </a:cubicBezTo>
                  <a:cubicBezTo>
                    <a:pt x="1593" y="1919"/>
                    <a:pt x="1792" y="1720"/>
                    <a:pt x="2041" y="1521"/>
                  </a:cubicBezTo>
                  <a:cubicBezTo>
                    <a:pt x="2290" y="1321"/>
                    <a:pt x="2589" y="1122"/>
                    <a:pt x="2889" y="1072"/>
                  </a:cubicBezTo>
                  <a:cubicBezTo>
                    <a:pt x="3144" y="999"/>
                    <a:pt x="3373" y="953"/>
                    <a:pt x="3614" y="953"/>
                  </a:cubicBezTo>
                  <a:cubicBezTo>
                    <a:pt x="3702" y="953"/>
                    <a:pt x="3792" y="959"/>
                    <a:pt x="3885" y="972"/>
                  </a:cubicBezTo>
                  <a:cubicBezTo>
                    <a:pt x="4234" y="972"/>
                    <a:pt x="4583" y="1072"/>
                    <a:pt x="4932" y="1222"/>
                  </a:cubicBezTo>
                  <a:cubicBezTo>
                    <a:pt x="4966" y="1229"/>
                    <a:pt x="4999" y="1233"/>
                    <a:pt x="5031" y="1233"/>
                  </a:cubicBezTo>
                  <a:cubicBezTo>
                    <a:pt x="5415" y="1233"/>
                    <a:pt x="5600" y="704"/>
                    <a:pt x="5231" y="474"/>
                  </a:cubicBezTo>
                  <a:cubicBezTo>
                    <a:pt x="4833" y="274"/>
                    <a:pt x="4384" y="175"/>
                    <a:pt x="3985" y="75"/>
                  </a:cubicBezTo>
                  <a:cubicBezTo>
                    <a:pt x="3761" y="25"/>
                    <a:pt x="3537" y="0"/>
                    <a:pt x="331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2;p23">
              <a:extLst>
                <a:ext uri="{FF2B5EF4-FFF2-40B4-BE49-F238E27FC236}">
                  <a16:creationId xmlns:a16="http://schemas.microsoft.com/office/drawing/2014/main" id="{40E4B9BD-84AA-D3A4-520D-C5BC01216D0D}"/>
                </a:ext>
              </a:extLst>
            </p:cNvPr>
            <p:cNvSpPr/>
            <p:nvPr/>
          </p:nvSpPr>
          <p:spPr>
            <a:xfrm>
              <a:off x="4492838" y="2068476"/>
              <a:ext cx="104980" cy="56929"/>
            </a:xfrm>
            <a:custGeom>
              <a:avLst/>
              <a:gdLst/>
              <a:ahLst/>
              <a:cxnLst/>
              <a:rect l="l" t="t" r="r" b="b"/>
              <a:pathLst>
                <a:path w="6587" h="3572" extrusionOk="0">
                  <a:moveTo>
                    <a:pt x="584" y="0"/>
                  </a:moveTo>
                  <a:cubicBezTo>
                    <a:pt x="280" y="0"/>
                    <a:pt x="1" y="414"/>
                    <a:pt x="306" y="681"/>
                  </a:cubicBezTo>
                  <a:cubicBezTo>
                    <a:pt x="1851" y="2226"/>
                    <a:pt x="3845" y="3273"/>
                    <a:pt x="6038" y="3572"/>
                  </a:cubicBezTo>
                  <a:lnTo>
                    <a:pt x="6088" y="3572"/>
                  </a:lnTo>
                  <a:cubicBezTo>
                    <a:pt x="6537" y="3522"/>
                    <a:pt x="6587" y="2874"/>
                    <a:pt x="6138" y="2774"/>
                  </a:cubicBezTo>
                  <a:cubicBezTo>
                    <a:pt x="4144" y="2525"/>
                    <a:pt x="2300" y="1578"/>
                    <a:pt x="855" y="133"/>
                  </a:cubicBezTo>
                  <a:cubicBezTo>
                    <a:pt x="773" y="39"/>
                    <a:pt x="677"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3;p23">
              <a:extLst>
                <a:ext uri="{FF2B5EF4-FFF2-40B4-BE49-F238E27FC236}">
                  <a16:creationId xmlns:a16="http://schemas.microsoft.com/office/drawing/2014/main" id="{F31ECCD6-5017-5774-6727-75213F1966A1}"/>
                </a:ext>
              </a:extLst>
            </p:cNvPr>
            <p:cNvSpPr/>
            <p:nvPr/>
          </p:nvSpPr>
          <p:spPr>
            <a:xfrm>
              <a:off x="4309430" y="1748594"/>
              <a:ext cx="552139" cy="248115"/>
            </a:xfrm>
            <a:custGeom>
              <a:avLst/>
              <a:gdLst/>
              <a:ahLst/>
              <a:cxnLst/>
              <a:rect l="l" t="t" r="r" b="b"/>
              <a:pathLst>
                <a:path w="34644" h="15568" extrusionOk="0">
                  <a:moveTo>
                    <a:pt x="17158" y="0"/>
                  </a:moveTo>
                  <a:cubicBezTo>
                    <a:pt x="11749" y="0"/>
                    <a:pt x="5701" y="838"/>
                    <a:pt x="1" y="3455"/>
                  </a:cubicBezTo>
                  <a:lnTo>
                    <a:pt x="1" y="13973"/>
                  </a:lnTo>
                  <a:lnTo>
                    <a:pt x="2344" y="15568"/>
                  </a:lnTo>
                  <a:cubicBezTo>
                    <a:pt x="2344" y="15568"/>
                    <a:pt x="5683" y="12328"/>
                    <a:pt x="5833" y="5001"/>
                  </a:cubicBezTo>
                  <a:cubicBezTo>
                    <a:pt x="5833" y="5001"/>
                    <a:pt x="8045" y="5959"/>
                    <a:pt x="10160" y="5959"/>
                  </a:cubicBezTo>
                  <a:cubicBezTo>
                    <a:pt x="11523" y="5959"/>
                    <a:pt x="12845" y="5561"/>
                    <a:pt x="13509" y="4253"/>
                  </a:cubicBezTo>
                  <a:cubicBezTo>
                    <a:pt x="13509" y="4253"/>
                    <a:pt x="16633" y="5627"/>
                    <a:pt x="19409" y="5627"/>
                  </a:cubicBezTo>
                  <a:cubicBezTo>
                    <a:pt x="20797" y="5627"/>
                    <a:pt x="22099" y="5283"/>
                    <a:pt x="22880" y="4253"/>
                  </a:cubicBezTo>
                  <a:cubicBezTo>
                    <a:pt x="22880" y="4253"/>
                    <a:pt x="24435" y="5896"/>
                    <a:pt x="26554" y="5896"/>
                  </a:cubicBezTo>
                  <a:cubicBezTo>
                    <a:pt x="27197" y="5896"/>
                    <a:pt x="27892" y="5744"/>
                    <a:pt x="28612" y="5350"/>
                  </a:cubicBezTo>
                  <a:cubicBezTo>
                    <a:pt x="28612" y="5350"/>
                    <a:pt x="28712" y="13275"/>
                    <a:pt x="31902" y="15568"/>
                  </a:cubicBezTo>
                  <a:lnTo>
                    <a:pt x="34643" y="13524"/>
                  </a:lnTo>
                  <a:lnTo>
                    <a:pt x="34394" y="2658"/>
                  </a:lnTo>
                  <a:cubicBezTo>
                    <a:pt x="34394" y="2658"/>
                    <a:pt x="26790" y="0"/>
                    <a:pt x="1715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4;p23">
              <a:extLst>
                <a:ext uri="{FF2B5EF4-FFF2-40B4-BE49-F238E27FC236}">
                  <a16:creationId xmlns:a16="http://schemas.microsoft.com/office/drawing/2014/main" id="{58E79623-28ED-F285-3001-0DF39148264F}"/>
                </a:ext>
              </a:extLst>
            </p:cNvPr>
            <p:cNvSpPr/>
            <p:nvPr/>
          </p:nvSpPr>
          <p:spPr>
            <a:xfrm>
              <a:off x="4206952" y="1958905"/>
              <a:ext cx="206566" cy="157351"/>
            </a:xfrm>
            <a:custGeom>
              <a:avLst/>
              <a:gdLst/>
              <a:ahLst/>
              <a:cxnLst/>
              <a:rect l="l" t="t" r="r" b="b"/>
              <a:pathLst>
                <a:path w="12961" h="9873" extrusionOk="0">
                  <a:moveTo>
                    <a:pt x="4809" y="0"/>
                  </a:moveTo>
                  <a:cubicBezTo>
                    <a:pt x="3303" y="0"/>
                    <a:pt x="1999" y="566"/>
                    <a:pt x="1297" y="1674"/>
                  </a:cubicBezTo>
                  <a:cubicBezTo>
                    <a:pt x="1" y="3718"/>
                    <a:pt x="1297" y="6858"/>
                    <a:pt x="4138" y="8652"/>
                  </a:cubicBezTo>
                  <a:cubicBezTo>
                    <a:pt x="5454" y="9469"/>
                    <a:pt x="6863" y="9873"/>
                    <a:pt x="8130" y="9873"/>
                  </a:cubicBezTo>
                  <a:cubicBezTo>
                    <a:pt x="9646" y="9873"/>
                    <a:pt x="10959" y="9295"/>
                    <a:pt x="11665" y="8154"/>
                  </a:cubicBezTo>
                  <a:cubicBezTo>
                    <a:pt x="12961" y="6110"/>
                    <a:pt x="11665" y="3020"/>
                    <a:pt x="8823" y="1225"/>
                  </a:cubicBezTo>
                  <a:cubicBezTo>
                    <a:pt x="7500" y="404"/>
                    <a:pt x="6082" y="0"/>
                    <a:pt x="4809" y="0"/>
                  </a:cubicBezTo>
                  <a:close/>
                </a:path>
              </a:pathLst>
            </a:custGeom>
            <a:solidFill>
              <a:srgbClr val="FFC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5;p23">
              <a:extLst>
                <a:ext uri="{FF2B5EF4-FFF2-40B4-BE49-F238E27FC236}">
                  <a16:creationId xmlns:a16="http://schemas.microsoft.com/office/drawing/2014/main" id="{92D08838-4E4D-3A5A-8F9D-6191EBF2F6E3}"/>
                </a:ext>
              </a:extLst>
            </p:cNvPr>
            <p:cNvSpPr/>
            <p:nvPr/>
          </p:nvSpPr>
          <p:spPr>
            <a:xfrm>
              <a:off x="4272056" y="1977297"/>
              <a:ext cx="94589" cy="115547"/>
            </a:xfrm>
            <a:custGeom>
              <a:avLst/>
              <a:gdLst/>
              <a:ahLst/>
              <a:cxnLst/>
              <a:rect l="l" t="t" r="r" b="b"/>
              <a:pathLst>
                <a:path w="5935" h="7250" extrusionOk="0">
                  <a:moveTo>
                    <a:pt x="529" y="1"/>
                  </a:moveTo>
                  <a:cubicBezTo>
                    <a:pt x="162" y="1"/>
                    <a:pt x="1" y="589"/>
                    <a:pt x="452" y="769"/>
                  </a:cubicBezTo>
                  <a:cubicBezTo>
                    <a:pt x="1598" y="1068"/>
                    <a:pt x="2645" y="1567"/>
                    <a:pt x="3642" y="2215"/>
                  </a:cubicBezTo>
                  <a:cubicBezTo>
                    <a:pt x="4539" y="2813"/>
                    <a:pt x="5137" y="3860"/>
                    <a:pt x="5137" y="5006"/>
                  </a:cubicBezTo>
                  <a:cubicBezTo>
                    <a:pt x="5137" y="5355"/>
                    <a:pt x="5038" y="5654"/>
                    <a:pt x="4888" y="5953"/>
                  </a:cubicBezTo>
                  <a:cubicBezTo>
                    <a:pt x="4689" y="6252"/>
                    <a:pt x="4439" y="6402"/>
                    <a:pt x="4090" y="6501"/>
                  </a:cubicBezTo>
                  <a:cubicBezTo>
                    <a:pt x="3642" y="6551"/>
                    <a:pt x="3692" y="7249"/>
                    <a:pt x="4190" y="7249"/>
                  </a:cubicBezTo>
                  <a:lnTo>
                    <a:pt x="4240" y="7249"/>
                  </a:lnTo>
                  <a:cubicBezTo>
                    <a:pt x="4788" y="7149"/>
                    <a:pt x="5237" y="6850"/>
                    <a:pt x="5486" y="6402"/>
                  </a:cubicBezTo>
                  <a:cubicBezTo>
                    <a:pt x="5785" y="6003"/>
                    <a:pt x="5935" y="5505"/>
                    <a:pt x="5935" y="5006"/>
                  </a:cubicBezTo>
                  <a:cubicBezTo>
                    <a:pt x="5935" y="3660"/>
                    <a:pt x="5237" y="2364"/>
                    <a:pt x="4090" y="1567"/>
                  </a:cubicBezTo>
                  <a:cubicBezTo>
                    <a:pt x="3044" y="869"/>
                    <a:pt x="1897" y="321"/>
                    <a:pt x="651" y="22"/>
                  </a:cubicBezTo>
                  <a:cubicBezTo>
                    <a:pt x="608" y="7"/>
                    <a:pt x="567" y="1"/>
                    <a:pt x="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6;p23">
              <a:extLst>
                <a:ext uri="{FF2B5EF4-FFF2-40B4-BE49-F238E27FC236}">
                  <a16:creationId xmlns:a16="http://schemas.microsoft.com/office/drawing/2014/main" id="{4F764F0F-6661-D736-9F6B-5BDC2FE743B5}"/>
                </a:ext>
              </a:extLst>
            </p:cNvPr>
            <p:cNvSpPr/>
            <p:nvPr/>
          </p:nvSpPr>
          <p:spPr>
            <a:xfrm>
              <a:off x="4284806" y="2009889"/>
              <a:ext cx="65312" cy="55941"/>
            </a:xfrm>
            <a:custGeom>
              <a:avLst/>
              <a:gdLst/>
              <a:ahLst/>
              <a:cxnLst/>
              <a:rect l="l" t="t" r="r" b="b"/>
              <a:pathLst>
                <a:path w="4098" h="3510" extrusionOk="0">
                  <a:moveTo>
                    <a:pt x="3616" y="1"/>
                  </a:moveTo>
                  <a:cubicBezTo>
                    <a:pt x="3577" y="1"/>
                    <a:pt x="3535" y="7"/>
                    <a:pt x="3490" y="20"/>
                  </a:cubicBezTo>
                  <a:cubicBezTo>
                    <a:pt x="1945" y="369"/>
                    <a:pt x="649" y="1466"/>
                    <a:pt x="100" y="3011"/>
                  </a:cubicBezTo>
                  <a:cubicBezTo>
                    <a:pt x="1" y="3210"/>
                    <a:pt x="100" y="3410"/>
                    <a:pt x="300" y="3509"/>
                  </a:cubicBezTo>
                  <a:lnTo>
                    <a:pt x="449" y="3509"/>
                  </a:lnTo>
                  <a:cubicBezTo>
                    <a:pt x="599" y="3509"/>
                    <a:pt x="748" y="3410"/>
                    <a:pt x="798" y="3260"/>
                  </a:cubicBezTo>
                  <a:cubicBezTo>
                    <a:pt x="1297" y="1964"/>
                    <a:pt x="2343" y="1067"/>
                    <a:pt x="3689" y="768"/>
                  </a:cubicBezTo>
                  <a:cubicBezTo>
                    <a:pt x="4097" y="632"/>
                    <a:pt x="4010" y="1"/>
                    <a:pt x="36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7;p23">
              <a:extLst>
                <a:ext uri="{FF2B5EF4-FFF2-40B4-BE49-F238E27FC236}">
                  <a16:creationId xmlns:a16="http://schemas.microsoft.com/office/drawing/2014/main" id="{3840E431-DE6C-5688-9A71-65E290B0D74D}"/>
                </a:ext>
              </a:extLst>
            </p:cNvPr>
            <p:cNvSpPr/>
            <p:nvPr/>
          </p:nvSpPr>
          <p:spPr>
            <a:xfrm>
              <a:off x="4765433" y="1958905"/>
              <a:ext cx="206550" cy="157351"/>
            </a:xfrm>
            <a:custGeom>
              <a:avLst/>
              <a:gdLst/>
              <a:ahLst/>
              <a:cxnLst/>
              <a:rect l="l" t="t" r="r" b="b"/>
              <a:pathLst>
                <a:path w="12960" h="9873" extrusionOk="0">
                  <a:moveTo>
                    <a:pt x="8176" y="0"/>
                  </a:moveTo>
                  <a:cubicBezTo>
                    <a:pt x="6904" y="0"/>
                    <a:pt x="5488" y="404"/>
                    <a:pt x="4187" y="1225"/>
                  </a:cubicBezTo>
                  <a:cubicBezTo>
                    <a:pt x="1296" y="3020"/>
                    <a:pt x="0" y="6110"/>
                    <a:pt x="1296" y="8154"/>
                  </a:cubicBezTo>
                  <a:cubicBezTo>
                    <a:pt x="2002" y="9295"/>
                    <a:pt x="3315" y="9873"/>
                    <a:pt x="4831" y="9873"/>
                  </a:cubicBezTo>
                  <a:cubicBezTo>
                    <a:pt x="6098" y="9873"/>
                    <a:pt x="7507" y="9469"/>
                    <a:pt x="8823" y="8652"/>
                  </a:cubicBezTo>
                  <a:cubicBezTo>
                    <a:pt x="11664" y="6858"/>
                    <a:pt x="12960" y="3718"/>
                    <a:pt x="11664" y="1674"/>
                  </a:cubicBezTo>
                  <a:cubicBezTo>
                    <a:pt x="10988" y="566"/>
                    <a:pt x="9683" y="0"/>
                    <a:pt x="8176" y="0"/>
                  </a:cubicBezTo>
                  <a:close/>
                </a:path>
              </a:pathLst>
            </a:custGeom>
            <a:solidFill>
              <a:srgbClr val="FFC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8;p23">
              <a:extLst>
                <a:ext uri="{FF2B5EF4-FFF2-40B4-BE49-F238E27FC236}">
                  <a16:creationId xmlns:a16="http://schemas.microsoft.com/office/drawing/2014/main" id="{3AC0ED24-0FBA-CFF5-06D9-1994375F8B26}"/>
                </a:ext>
              </a:extLst>
            </p:cNvPr>
            <p:cNvSpPr/>
            <p:nvPr/>
          </p:nvSpPr>
          <p:spPr>
            <a:xfrm>
              <a:off x="4813087" y="1977425"/>
              <a:ext cx="92167" cy="115419"/>
            </a:xfrm>
            <a:custGeom>
              <a:avLst/>
              <a:gdLst/>
              <a:ahLst/>
              <a:cxnLst/>
              <a:rect l="l" t="t" r="r" b="b"/>
              <a:pathLst>
                <a:path w="5783" h="7242" extrusionOk="0">
                  <a:moveTo>
                    <a:pt x="5340" y="1"/>
                  </a:moveTo>
                  <a:cubicBezTo>
                    <a:pt x="5304" y="1"/>
                    <a:pt x="5269" y="5"/>
                    <a:pt x="5235" y="14"/>
                  </a:cubicBezTo>
                  <a:cubicBezTo>
                    <a:pt x="4038" y="313"/>
                    <a:pt x="2842" y="861"/>
                    <a:pt x="1795" y="1559"/>
                  </a:cubicBezTo>
                  <a:cubicBezTo>
                    <a:pt x="699" y="2356"/>
                    <a:pt x="1" y="3652"/>
                    <a:pt x="1" y="4998"/>
                  </a:cubicBezTo>
                  <a:cubicBezTo>
                    <a:pt x="1" y="5497"/>
                    <a:pt x="150" y="5995"/>
                    <a:pt x="400" y="6394"/>
                  </a:cubicBezTo>
                  <a:cubicBezTo>
                    <a:pt x="699" y="6842"/>
                    <a:pt x="1147" y="7141"/>
                    <a:pt x="1646" y="7241"/>
                  </a:cubicBezTo>
                  <a:lnTo>
                    <a:pt x="1745" y="7241"/>
                  </a:lnTo>
                  <a:cubicBezTo>
                    <a:pt x="2244" y="7241"/>
                    <a:pt x="2294" y="6543"/>
                    <a:pt x="1845" y="6493"/>
                  </a:cubicBezTo>
                  <a:cubicBezTo>
                    <a:pt x="1496" y="6394"/>
                    <a:pt x="1247" y="6244"/>
                    <a:pt x="1048" y="5945"/>
                  </a:cubicBezTo>
                  <a:cubicBezTo>
                    <a:pt x="848" y="5646"/>
                    <a:pt x="748" y="5347"/>
                    <a:pt x="748" y="4998"/>
                  </a:cubicBezTo>
                  <a:cubicBezTo>
                    <a:pt x="798" y="3852"/>
                    <a:pt x="1347" y="2805"/>
                    <a:pt x="2294" y="2207"/>
                  </a:cubicBezTo>
                  <a:cubicBezTo>
                    <a:pt x="3241" y="1559"/>
                    <a:pt x="4337" y="1060"/>
                    <a:pt x="5484" y="761"/>
                  </a:cubicBezTo>
                  <a:cubicBezTo>
                    <a:pt x="5683" y="662"/>
                    <a:pt x="5783" y="462"/>
                    <a:pt x="5733" y="263"/>
                  </a:cubicBezTo>
                  <a:cubicBezTo>
                    <a:pt x="5692" y="98"/>
                    <a:pt x="5514" y="1"/>
                    <a:pt x="5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9;p23">
              <a:extLst>
                <a:ext uri="{FF2B5EF4-FFF2-40B4-BE49-F238E27FC236}">
                  <a16:creationId xmlns:a16="http://schemas.microsoft.com/office/drawing/2014/main" id="{5DC6278E-1B3F-6174-986F-6C49C8087AB4}"/>
                </a:ext>
              </a:extLst>
            </p:cNvPr>
            <p:cNvSpPr/>
            <p:nvPr/>
          </p:nvSpPr>
          <p:spPr>
            <a:xfrm>
              <a:off x="4829773" y="2009252"/>
              <a:ext cx="64372" cy="56578"/>
            </a:xfrm>
            <a:custGeom>
              <a:avLst/>
              <a:gdLst/>
              <a:ahLst/>
              <a:cxnLst/>
              <a:rect l="l" t="t" r="r" b="b"/>
              <a:pathLst>
                <a:path w="4039" h="3550" extrusionOk="0">
                  <a:moveTo>
                    <a:pt x="453" y="1"/>
                  </a:moveTo>
                  <a:cubicBezTo>
                    <a:pt x="251" y="1"/>
                    <a:pt x="100" y="136"/>
                    <a:pt x="100" y="309"/>
                  </a:cubicBezTo>
                  <a:cubicBezTo>
                    <a:pt x="1" y="509"/>
                    <a:pt x="150" y="758"/>
                    <a:pt x="349" y="758"/>
                  </a:cubicBezTo>
                  <a:cubicBezTo>
                    <a:pt x="1695" y="1057"/>
                    <a:pt x="2742" y="2004"/>
                    <a:pt x="3241" y="3250"/>
                  </a:cubicBezTo>
                  <a:cubicBezTo>
                    <a:pt x="3290" y="3400"/>
                    <a:pt x="3440" y="3549"/>
                    <a:pt x="3589" y="3549"/>
                  </a:cubicBezTo>
                  <a:cubicBezTo>
                    <a:pt x="3639" y="3549"/>
                    <a:pt x="3689" y="3500"/>
                    <a:pt x="3739" y="3500"/>
                  </a:cubicBezTo>
                  <a:cubicBezTo>
                    <a:pt x="3938" y="3450"/>
                    <a:pt x="4038" y="3201"/>
                    <a:pt x="3938" y="3001"/>
                  </a:cubicBezTo>
                  <a:cubicBezTo>
                    <a:pt x="3390" y="1506"/>
                    <a:pt x="2094" y="359"/>
                    <a:pt x="549" y="10"/>
                  </a:cubicBezTo>
                  <a:cubicBezTo>
                    <a:pt x="516" y="4"/>
                    <a:pt x="484" y="1"/>
                    <a:pt x="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0;p23">
              <a:extLst>
                <a:ext uri="{FF2B5EF4-FFF2-40B4-BE49-F238E27FC236}">
                  <a16:creationId xmlns:a16="http://schemas.microsoft.com/office/drawing/2014/main" id="{45140AEA-65A7-742F-1B34-7B1452B2094A}"/>
                </a:ext>
              </a:extLst>
            </p:cNvPr>
            <p:cNvSpPr/>
            <p:nvPr/>
          </p:nvSpPr>
          <p:spPr>
            <a:xfrm>
              <a:off x="4136253" y="2324798"/>
              <a:ext cx="906445" cy="1135228"/>
            </a:xfrm>
            <a:custGeom>
              <a:avLst/>
              <a:gdLst/>
              <a:ahLst/>
              <a:cxnLst/>
              <a:rect l="l" t="t" r="r" b="b"/>
              <a:pathLst>
                <a:path w="56875" h="71230" extrusionOk="0">
                  <a:moveTo>
                    <a:pt x="23029" y="0"/>
                  </a:moveTo>
                  <a:cubicBezTo>
                    <a:pt x="23029" y="0"/>
                    <a:pt x="20188" y="698"/>
                    <a:pt x="16749" y="1794"/>
                  </a:cubicBezTo>
                  <a:cubicBezTo>
                    <a:pt x="12412" y="3190"/>
                    <a:pt x="7178" y="5134"/>
                    <a:pt x="5484" y="7078"/>
                  </a:cubicBezTo>
                  <a:cubicBezTo>
                    <a:pt x="3889" y="8823"/>
                    <a:pt x="2493" y="25870"/>
                    <a:pt x="1496" y="41970"/>
                  </a:cubicBezTo>
                  <a:cubicBezTo>
                    <a:pt x="1396" y="43615"/>
                    <a:pt x="1297" y="45260"/>
                    <a:pt x="1197" y="46855"/>
                  </a:cubicBezTo>
                  <a:cubicBezTo>
                    <a:pt x="898" y="51839"/>
                    <a:pt x="649" y="56624"/>
                    <a:pt x="499" y="60562"/>
                  </a:cubicBezTo>
                  <a:cubicBezTo>
                    <a:pt x="449" y="60911"/>
                    <a:pt x="399" y="61260"/>
                    <a:pt x="399" y="61559"/>
                  </a:cubicBezTo>
                  <a:cubicBezTo>
                    <a:pt x="150" y="67391"/>
                    <a:pt x="1" y="71229"/>
                    <a:pt x="1" y="71229"/>
                  </a:cubicBezTo>
                  <a:lnTo>
                    <a:pt x="56874" y="71229"/>
                  </a:lnTo>
                  <a:cubicBezTo>
                    <a:pt x="56874" y="71229"/>
                    <a:pt x="56675" y="66045"/>
                    <a:pt x="56276" y="58568"/>
                  </a:cubicBezTo>
                  <a:cubicBezTo>
                    <a:pt x="56126" y="56176"/>
                    <a:pt x="56027" y="53584"/>
                    <a:pt x="55877" y="50792"/>
                  </a:cubicBezTo>
                  <a:cubicBezTo>
                    <a:pt x="55778" y="49497"/>
                    <a:pt x="55728" y="48151"/>
                    <a:pt x="55628" y="46805"/>
                  </a:cubicBezTo>
                  <a:cubicBezTo>
                    <a:pt x="55528" y="44761"/>
                    <a:pt x="55379" y="42668"/>
                    <a:pt x="55279" y="40524"/>
                  </a:cubicBezTo>
                  <a:cubicBezTo>
                    <a:pt x="54282" y="24873"/>
                    <a:pt x="52886" y="8773"/>
                    <a:pt x="51391" y="7078"/>
                  </a:cubicBezTo>
                  <a:cubicBezTo>
                    <a:pt x="49647" y="5084"/>
                    <a:pt x="44014" y="3041"/>
                    <a:pt x="39528" y="1645"/>
                  </a:cubicBezTo>
                  <a:lnTo>
                    <a:pt x="39478" y="1645"/>
                  </a:lnTo>
                  <a:cubicBezTo>
                    <a:pt x="36188" y="648"/>
                    <a:pt x="33596" y="0"/>
                    <a:pt x="33596" y="0"/>
                  </a:cubicBezTo>
                  <a:cubicBezTo>
                    <a:pt x="32191" y="3334"/>
                    <a:pt x="29717" y="3658"/>
                    <a:pt x="28809" y="3658"/>
                  </a:cubicBezTo>
                  <a:cubicBezTo>
                    <a:pt x="28590" y="3658"/>
                    <a:pt x="28462" y="3639"/>
                    <a:pt x="28462" y="3639"/>
                  </a:cubicBezTo>
                  <a:cubicBezTo>
                    <a:pt x="28462" y="3639"/>
                    <a:pt x="28323" y="3658"/>
                    <a:pt x="28086" y="3658"/>
                  </a:cubicBezTo>
                  <a:cubicBezTo>
                    <a:pt x="27103" y="3658"/>
                    <a:pt x="24435" y="3334"/>
                    <a:pt x="230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1;p23">
              <a:extLst>
                <a:ext uri="{FF2B5EF4-FFF2-40B4-BE49-F238E27FC236}">
                  <a16:creationId xmlns:a16="http://schemas.microsoft.com/office/drawing/2014/main" id="{2B3B76FA-4F57-99FF-A835-4DAA3813D139}"/>
                </a:ext>
              </a:extLst>
            </p:cNvPr>
            <p:cNvSpPr/>
            <p:nvPr/>
          </p:nvSpPr>
          <p:spPr>
            <a:xfrm>
              <a:off x="4293540" y="3090803"/>
              <a:ext cx="591855" cy="285998"/>
            </a:xfrm>
            <a:custGeom>
              <a:avLst/>
              <a:gdLst/>
              <a:ahLst/>
              <a:cxnLst/>
              <a:rect l="l" t="t" r="r" b="b"/>
              <a:pathLst>
                <a:path w="37136" h="17945" extrusionOk="0">
                  <a:moveTo>
                    <a:pt x="18568" y="0"/>
                  </a:moveTo>
                  <a:cubicBezTo>
                    <a:pt x="15204" y="0"/>
                    <a:pt x="11839" y="362"/>
                    <a:pt x="8525" y="1085"/>
                  </a:cubicBezTo>
                  <a:cubicBezTo>
                    <a:pt x="8525" y="1085"/>
                    <a:pt x="7577" y="7365"/>
                    <a:pt x="1197" y="8312"/>
                  </a:cubicBezTo>
                  <a:lnTo>
                    <a:pt x="1" y="17085"/>
                  </a:lnTo>
                  <a:cubicBezTo>
                    <a:pt x="6182" y="17658"/>
                    <a:pt x="12375" y="17945"/>
                    <a:pt x="18568" y="17945"/>
                  </a:cubicBezTo>
                  <a:cubicBezTo>
                    <a:pt x="24762" y="17945"/>
                    <a:pt x="30955" y="17658"/>
                    <a:pt x="37136" y="17085"/>
                  </a:cubicBezTo>
                  <a:lnTo>
                    <a:pt x="35939" y="8312"/>
                  </a:lnTo>
                  <a:cubicBezTo>
                    <a:pt x="29559" y="7315"/>
                    <a:pt x="28612" y="1085"/>
                    <a:pt x="28612" y="1085"/>
                  </a:cubicBezTo>
                  <a:cubicBezTo>
                    <a:pt x="25297" y="362"/>
                    <a:pt x="21933" y="0"/>
                    <a:pt x="18568" y="0"/>
                  </a:cubicBezTo>
                  <a:close/>
                </a:path>
              </a:pathLst>
            </a:custGeom>
            <a:solidFill>
              <a:srgbClr val="73F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2;p23">
              <a:extLst>
                <a:ext uri="{FF2B5EF4-FFF2-40B4-BE49-F238E27FC236}">
                  <a16:creationId xmlns:a16="http://schemas.microsoft.com/office/drawing/2014/main" id="{73BF4112-C848-3199-8902-BF3ED674A2D2}"/>
                </a:ext>
              </a:extLst>
            </p:cNvPr>
            <p:cNvSpPr/>
            <p:nvPr/>
          </p:nvSpPr>
          <p:spPr>
            <a:xfrm>
              <a:off x="4136253" y="3134296"/>
              <a:ext cx="906445" cy="325731"/>
            </a:xfrm>
            <a:custGeom>
              <a:avLst/>
              <a:gdLst/>
              <a:ahLst/>
              <a:cxnLst/>
              <a:rect l="l" t="t" r="r" b="b"/>
              <a:pathLst>
                <a:path w="56875" h="20438" extrusionOk="0">
                  <a:moveTo>
                    <a:pt x="55877" y="0"/>
                  </a:moveTo>
                  <a:cubicBezTo>
                    <a:pt x="51291" y="5384"/>
                    <a:pt x="45260" y="9471"/>
                    <a:pt x="38531" y="11764"/>
                  </a:cubicBezTo>
                  <a:cubicBezTo>
                    <a:pt x="32773" y="13765"/>
                    <a:pt x="26647" y="14629"/>
                    <a:pt x="20536" y="14629"/>
                  </a:cubicBezTo>
                  <a:cubicBezTo>
                    <a:pt x="19188" y="14629"/>
                    <a:pt x="17841" y="14587"/>
                    <a:pt x="16499" y="14505"/>
                  </a:cubicBezTo>
                  <a:cubicBezTo>
                    <a:pt x="10867" y="14157"/>
                    <a:pt x="5035" y="13010"/>
                    <a:pt x="499" y="9770"/>
                  </a:cubicBezTo>
                  <a:cubicBezTo>
                    <a:pt x="449" y="10119"/>
                    <a:pt x="449" y="10468"/>
                    <a:pt x="449" y="10767"/>
                  </a:cubicBezTo>
                  <a:cubicBezTo>
                    <a:pt x="150" y="16599"/>
                    <a:pt x="1" y="20437"/>
                    <a:pt x="1" y="20437"/>
                  </a:cubicBezTo>
                  <a:lnTo>
                    <a:pt x="56874" y="20437"/>
                  </a:lnTo>
                  <a:cubicBezTo>
                    <a:pt x="56874" y="20437"/>
                    <a:pt x="56675" y="15253"/>
                    <a:pt x="56326" y="7776"/>
                  </a:cubicBezTo>
                  <a:cubicBezTo>
                    <a:pt x="56176" y="5384"/>
                    <a:pt x="56027" y="2742"/>
                    <a:pt x="55877"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3;p23">
              <a:extLst>
                <a:ext uri="{FF2B5EF4-FFF2-40B4-BE49-F238E27FC236}">
                  <a16:creationId xmlns:a16="http://schemas.microsoft.com/office/drawing/2014/main" id="{046F7827-E160-B598-8CD2-A321D50D448E}"/>
                </a:ext>
              </a:extLst>
            </p:cNvPr>
            <p:cNvSpPr/>
            <p:nvPr/>
          </p:nvSpPr>
          <p:spPr>
            <a:xfrm>
              <a:off x="4403174" y="2324798"/>
              <a:ext cx="363056" cy="123930"/>
            </a:xfrm>
            <a:custGeom>
              <a:avLst/>
              <a:gdLst/>
              <a:ahLst/>
              <a:cxnLst/>
              <a:rect l="l" t="t" r="r" b="b"/>
              <a:pathLst>
                <a:path w="22780" h="7776" extrusionOk="0">
                  <a:moveTo>
                    <a:pt x="6231" y="0"/>
                  </a:moveTo>
                  <a:cubicBezTo>
                    <a:pt x="6231" y="0"/>
                    <a:pt x="3440" y="698"/>
                    <a:pt x="1" y="1794"/>
                  </a:cubicBezTo>
                  <a:cubicBezTo>
                    <a:pt x="1" y="1794"/>
                    <a:pt x="3490" y="7776"/>
                    <a:pt x="11764" y="7776"/>
                  </a:cubicBezTo>
                  <a:cubicBezTo>
                    <a:pt x="20038" y="7776"/>
                    <a:pt x="22780" y="1645"/>
                    <a:pt x="22780" y="1645"/>
                  </a:cubicBezTo>
                  <a:lnTo>
                    <a:pt x="22730" y="1645"/>
                  </a:lnTo>
                  <a:cubicBezTo>
                    <a:pt x="19440" y="648"/>
                    <a:pt x="16798" y="0"/>
                    <a:pt x="16798" y="0"/>
                  </a:cubicBezTo>
                  <a:cubicBezTo>
                    <a:pt x="15895" y="2143"/>
                    <a:pt x="13760" y="3350"/>
                    <a:pt x="11566" y="3350"/>
                  </a:cubicBezTo>
                  <a:cubicBezTo>
                    <a:pt x="9525" y="3350"/>
                    <a:pt x="7432" y="2306"/>
                    <a:pt x="6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4;p23">
              <a:extLst>
                <a:ext uri="{FF2B5EF4-FFF2-40B4-BE49-F238E27FC236}">
                  <a16:creationId xmlns:a16="http://schemas.microsoft.com/office/drawing/2014/main" id="{43829F3B-64EB-562F-0573-799EE7717BCD}"/>
                </a:ext>
              </a:extLst>
            </p:cNvPr>
            <p:cNvSpPr/>
            <p:nvPr/>
          </p:nvSpPr>
          <p:spPr>
            <a:xfrm>
              <a:off x="4501684" y="2401203"/>
              <a:ext cx="33373" cy="312072"/>
            </a:xfrm>
            <a:custGeom>
              <a:avLst/>
              <a:gdLst/>
              <a:ahLst/>
              <a:cxnLst/>
              <a:rect l="l" t="t" r="r" b="b"/>
              <a:pathLst>
                <a:path w="2094" h="19581" extrusionOk="0">
                  <a:moveTo>
                    <a:pt x="1480" y="1"/>
                  </a:moveTo>
                  <a:cubicBezTo>
                    <a:pt x="1342" y="1"/>
                    <a:pt x="1219" y="83"/>
                    <a:pt x="1147" y="191"/>
                  </a:cubicBezTo>
                  <a:cubicBezTo>
                    <a:pt x="300" y="1835"/>
                    <a:pt x="0" y="3979"/>
                    <a:pt x="250" y="6621"/>
                  </a:cubicBezTo>
                  <a:cubicBezTo>
                    <a:pt x="349" y="7717"/>
                    <a:pt x="499" y="8864"/>
                    <a:pt x="648" y="9861"/>
                  </a:cubicBezTo>
                  <a:cubicBezTo>
                    <a:pt x="798" y="10907"/>
                    <a:pt x="997" y="11954"/>
                    <a:pt x="1097" y="13001"/>
                  </a:cubicBezTo>
                  <a:cubicBezTo>
                    <a:pt x="1296" y="15493"/>
                    <a:pt x="1047" y="17537"/>
                    <a:pt x="300" y="19032"/>
                  </a:cubicBezTo>
                  <a:cubicBezTo>
                    <a:pt x="200" y="19232"/>
                    <a:pt x="300" y="19431"/>
                    <a:pt x="449" y="19531"/>
                  </a:cubicBezTo>
                  <a:cubicBezTo>
                    <a:pt x="499" y="19580"/>
                    <a:pt x="599" y="19580"/>
                    <a:pt x="648" y="19580"/>
                  </a:cubicBezTo>
                  <a:cubicBezTo>
                    <a:pt x="798" y="19580"/>
                    <a:pt x="947" y="19481"/>
                    <a:pt x="997" y="19381"/>
                  </a:cubicBezTo>
                  <a:cubicBezTo>
                    <a:pt x="1795" y="17736"/>
                    <a:pt x="2094" y="15593"/>
                    <a:pt x="1845" y="12951"/>
                  </a:cubicBezTo>
                  <a:cubicBezTo>
                    <a:pt x="1745" y="11854"/>
                    <a:pt x="1595" y="10808"/>
                    <a:pt x="1446" y="9761"/>
                  </a:cubicBezTo>
                  <a:cubicBezTo>
                    <a:pt x="1247" y="8714"/>
                    <a:pt x="1097" y="7667"/>
                    <a:pt x="997" y="6571"/>
                  </a:cubicBezTo>
                  <a:cubicBezTo>
                    <a:pt x="798" y="4079"/>
                    <a:pt x="1047" y="2035"/>
                    <a:pt x="1845" y="539"/>
                  </a:cubicBezTo>
                  <a:cubicBezTo>
                    <a:pt x="1944" y="390"/>
                    <a:pt x="1845" y="141"/>
                    <a:pt x="1645" y="41"/>
                  </a:cubicBezTo>
                  <a:cubicBezTo>
                    <a:pt x="1590" y="13"/>
                    <a:pt x="1534" y="1"/>
                    <a:pt x="14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5;p23">
              <a:extLst>
                <a:ext uri="{FF2B5EF4-FFF2-40B4-BE49-F238E27FC236}">
                  <a16:creationId xmlns:a16="http://schemas.microsoft.com/office/drawing/2014/main" id="{06489514-308E-DE41-5D6C-6A3E00398798}"/>
                </a:ext>
              </a:extLst>
            </p:cNvPr>
            <p:cNvSpPr/>
            <p:nvPr/>
          </p:nvSpPr>
          <p:spPr>
            <a:xfrm>
              <a:off x="4636738" y="2400932"/>
              <a:ext cx="33373" cy="312343"/>
            </a:xfrm>
            <a:custGeom>
              <a:avLst/>
              <a:gdLst/>
              <a:ahLst/>
              <a:cxnLst/>
              <a:rect l="l" t="t" r="r" b="b"/>
              <a:pathLst>
                <a:path w="2094" h="19598" extrusionOk="0">
                  <a:moveTo>
                    <a:pt x="611" y="1"/>
                  </a:moveTo>
                  <a:cubicBezTo>
                    <a:pt x="345" y="1"/>
                    <a:pt x="81" y="269"/>
                    <a:pt x="249" y="606"/>
                  </a:cubicBezTo>
                  <a:cubicBezTo>
                    <a:pt x="997" y="2102"/>
                    <a:pt x="1296" y="4096"/>
                    <a:pt x="1097" y="6588"/>
                  </a:cubicBezTo>
                  <a:cubicBezTo>
                    <a:pt x="997" y="7684"/>
                    <a:pt x="798" y="8781"/>
                    <a:pt x="648" y="9778"/>
                  </a:cubicBezTo>
                  <a:cubicBezTo>
                    <a:pt x="499" y="10825"/>
                    <a:pt x="349" y="11871"/>
                    <a:pt x="249" y="12968"/>
                  </a:cubicBezTo>
                  <a:cubicBezTo>
                    <a:pt x="0" y="15610"/>
                    <a:pt x="249" y="17753"/>
                    <a:pt x="1097" y="19398"/>
                  </a:cubicBezTo>
                  <a:cubicBezTo>
                    <a:pt x="1147" y="19548"/>
                    <a:pt x="1296" y="19597"/>
                    <a:pt x="1446" y="19597"/>
                  </a:cubicBezTo>
                  <a:lnTo>
                    <a:pt x="1595" y="19597"/>
                  </a:lnTo>
                  <a:cubicBezTo>
                    <a:pt x="1795" y="19498"/>
                    <a:pt x="1894" y="19249"/>
                    <a:pt x="1795" y="19049"/>
                  </a:cubicBezTo>
                  <a:cubicBezTo>
                    <a:pt x="1047" y="17554"/>
                    <a:pt x="798" y="15510"/>
                    <a:pt x="997" y="13018"/>
                  </a:cubicBezTo>
                  <a:cubicBezTo>
                    <a:pt x="1097" y="11971"/>
                    <a:pt x="1246" y="10974"/>
                    <a:pt x="1396" y="9927"/>
                  </a:cubicBezTo>
                  <a:cubicBezTo>
                    <a:pt x="1595" y="8831"/>
                    <a:pt x="1745" y="7784"/>
                    <a:pt x="1844" y="6687"/>
                  </a:cubicBezTo>
                  <a:cubicBezTo>
                    <a:pt x="2094" y="4046"/>
                    <a:pt x="1745" y="1852"/>
                    <a:pt x="947" y="208"/>
                  </a:cubicBezTo>
                  <a:cubicBezTo>
                    <a:pt x="866" y="62"/>
                    <a:pt x="739" y="1"/>
                    <a:pt x="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6;p23">
              <a:extLst>
                <a:ext uri="{FF2B5EF4-FFF2-40B4-BE49-F238E27FC236}">
                  <a16:creationId xmlns:a16="http://schemas.microsoft.com/office/drawing/2014/main" id="{A490897A-F04D-04D9-6352-D2D7BEB0ACF4}"/>
                </a:ext>
              </a:extLst>
            </p:cNvPr>
            <p:cNvSpPr/>
            <p:nvPr/>
          </p:nvSpPr>
          <p:spPr>
            <a:xfrm>
              <a:off x="4351537" y="2891998"/>
              <a:ext cx="448864" cy="313809"/>
            </a:xfrm>
            <a:custGeom>
              <a:avLst/>
              <a:gdLst/>
              <a:ahLst/>
              <a:cxnLst/>
              <a:rect l="l" t="t" r="r" b="b"/>
              <a:pathLst>
                <a:path w="28164" h="19690" extrusionOk="0">
                  <a:moveTo>
                    <a:pt x="5334" y="1"/>
                  </a:moveTo>
                  <a:cubicBezTo>
                    <a:pt x="1994" y="1"/>
                    <a:pt x="698" y="549"/>
                    <a:pt x="350" y="2593"/>
                  </a:cubicBezTo>
                  <a:cubicBezTo>
                    <a:pt x="1" y="4686"/>
                    <a:pt x="1297" y="19690"/>
                    <a:pt x="5434" y="19690"/>
                  </a:cubicBezTo>
                  <a:cubicBezTo>
                    <a:pt x="9571" y="19690"/>
                    <a:pt x="9372" y="10618"/>
                    <a:pt x="9372" y="10618"/>
                  </a:cubicBezTo>
                  <a:lnTo>
                    <a:pt x="9372" y="10618"/>
                  </a:lnTo>
                  <a:cubicBezTo>
                    <a:pt x="10917" y="11066"/>
                    <a:pt x="12499" y="11291"/>
                    <a:pt x="14082" y="11291"/>
                  </a:cubicBezTo>
                  <a:cubicBezTo>
                    <a:pt x="15665" y="11291"/>
                    <a:pt x="17247" y="11066"/>
                    <a:pt x="18792" y="10618"/>
                  </a:cubicBezTo>
                  <a:lnTo>
                    <a:pt x="18792" y="10618"/>
                  </a:lnTo>
                  <a:cubicBezTo>
                    <a:pt x="18792" y="10618"/>
                    <a:pt x="18593" y="19690"/>
                    <a:pt x="22730" y="19690"/>
                  </a:cubicBezTo>
                  <a:cubicBezTo>
                    <a:pt x="26867" y="19690"/>
                    <a:pt x="28163" y="4686"/>
                    <a:pt x="27814" y="2593"/>
                  </a:cubicBezTo>
                  <a:cubicBezTo>
                    <a:pt x="27465" y="549"/>
                    <a:pt x="26169" y="1"/>
                    <a:pt x="22830" y="1"/>
                  </a:cubicBezTo>
                  <a:cubicBezTo>
                    <a:pt x="19766" y="1"/>
                    <a:pt x="19261" y="2098"/>
                    <a:pt x="18929" y="2098"/>
                  </a:cubicBezTo>
                  <a:cubicBezTo>
                    <a:pt x="18899" y="2098"/>
                    <a:pt x="18871" y="2081"/>
                    <a:pt x="18842" y="2044"/>
                  </a:cubicBezTo>
                  <a:cubicBezTo>
                    <a:pt x="18493" y="1646"/>
                    <a:pt x="14057" y="1496"/>
                    <a:pt x="14057" y="1496"/>
                  </a:cubicBezTo>
                  <a:cubicBezTo>
                    <a:pt x="14057" y="1496"/>
                    <a:pt x="9621" y="1646"/>
                    <a:pt x="9272" y="2044"/>
                  </a:cubicBezTo>
                  <a:cubicBezTo>
                    <a:pt x="9247" y="2081"/>
                    <a:pt x="9223" y="2098"/>
                    <a:pt x="9196" y="2098"/>
                  </a:cubicBezTo>
                  <a:cubicBezTo>
                    <a:pt x="8903" y="2098"/>
                    <a:pt x="8398" y="1"/>
                    <a:pt x="5334" y="1"/>
                  </a:cubicBezTo>
                  <a:close/>
                </a:path>
              </a:pathLst>
            </a:custGeom>
            <a:solidFill>
              <a:srgbClr val="1B1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7;p23">
              <a:extLst>
                <a:ext uri="{FF2B5EF4-FFF2-40B4-BE49-F238E27FC236}">
                  <a16:creationId xmlns:a16="http://schemas.microsoft.com/office/drawing/2014/main" id="{BE86FFBA-22F7-38D1-5808-00D99E2EB373}"/>
                </a:ext>
              </a:extLst>
            </p:cNvPr>
            <p:cNvSpPr/>
            <p:nvPr/>
          </p:nvSpPr>
          <p:spPr>
            <a:xfrm>
              <a:off x="4539790" y="2931714"/>
              <a:ext cx="72006" cy="18535"/>
            </a:xfrm>
            <a:custGeom>
              <a:avLst/>
              <a:gdLst/>
              <a:ahLst/>
              <a:cxnLst/>
              <a:rect l="l" t="t" r="r" b="b"/>
              <a:pathLst>
                <a:path w="4518" h="1163" extrusionOk="0">
                  <a:moveTo>
                    <a:pt x="2251" y="1"/>
                  </a:moveTo>
                  <a:cubicBezTo>
                    <a:pt x="1709" y="1"/>
                    <a:pt x="1173" y="51"/>
                    <a:pt x="650" y="150"/>
                  </a:cubicBezTo>
                  <a:cubicBezTo>
                    <a:pt x="1" y="290"/>
                    <a:pt x="215" y="1163"/>
                    <a:pt x="770" y="1163"/>
                  </a:cubicBezTo>
                  <a:cubicBezTo>
                    <a:pt x="811" y="1163"/>
                    <a:pt x="854" y="1158"/>
                    <a:pt x="899" y="1147"/>
                  </a:cubicBezTo>
                  <a:cubicBezTo>
                    <a:pt x="1348" y="1048"/>
                    <a:pt x="1796" y="998"/>
                    <a:pt x="2245" y="998"/>
                  </a:cubicBezTo>
                  <a:cubicBezTo>
                    <a:pt x="2694" y="998"/>
                    <a:pt x="3142" y="1048"/>
                    <a:pt x="3591" y="1098"/>
                  </a:cubicBezTo>
                  <a:cubicBezTo>
                    <a:pt x="3662" y="1123"/>
                    <a:pt x="3728" y="1134"/>
                    <a:pt x="3790" y="1134"/>
                  </a:cubicBezTo>
                  <a:cubicBezTo>
                    <a:pt x="4339" y="1134"/>
                    <a:pt x="4517" y="235"/>
                    <a:pt x="3890" y="101"/>
                  </a:cubicBezTo>
                  <a:lnTo>
                    <a:pt x="3890" y="101"/>
                  </a:lnTo>
                  <a:lnTo>
                    <a:pt x="3890" y="150"/>
                  </a:lnTo>
                  <a:cubicBezTo>
                    <a:pt x="3342" y="51"/>
                    <a:pt x="2793" y="1"/>
                    <a:pt x="2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8;p23">
              <a:extLst>
                <a:ext uri="{FF2B5EF4-FFF2-40B4-BE49-F238E27FC236}">
                  <a16:creationId xmlns:a16="http://schemas.microsoft.com/office/drawing/2014/main" id="{A1109895-CB88-DE82-E39C-872A4A0E8A9A}"/>
                </a:ext>
              </a:extLst>
            </p:cNvPr>
            <p:cNvSpPr/>
            <p:nvPr/>
          </p:nvSpPr>
          <p:spPr>
            <a:xfrm>
              <a:off x="4829773" y="2415355"/>
              <a:ext cx="735643" cy="767422"/>
            </a:xfrm>
            <a:custGeom>
              <a:avLst/>
              <a:gdLst/>
              <a:ahLst/>
              <a:cxnLst/>
              <a:rect l="l" t="t" r="r" b="b"/>
              <a:pathLst>
                <a:path w="46158" h="48152" extrusionOk="0">
                  <a:moveTo>
                    <a:pt x="6132" y="0"/>
                  </a:moveTo>
                  <a:cubicBezTo>
                    <a:pt x="5085" y="5683"/>
                    <a:pt x="6879" y="13309"/>
                    <a:pt x="10667" y="19739"/>
                  </a:cubicBezTo>
                  <a:lnTo>
                    <a:pt x="25721" y="30805"/>
                  </a:lnTo>
                  <a:lnTo>
                    <a:pt x="1" y="37335"/>
                  </a:lnTo>
                  <a:lnTo>
                    <a:pt x="599" y="48151"/>
                  </a:lnTo>
                  <a:cubicBezTo>
                    <a:pt x="599" y="48151"/>
                    <a:pt x="37833" y="46207"/>
                    <a:pt x="42020" y="35640"/>
                  </a:cubicBezTo>
                  <a:cubicBezTo>
                    <a:pt x="46157" y="25073"/>
                    <a:pt x="6132" y="1"/>
                    <a:pt x="6132" y="0"/>
                  </a:cubicBezTo>
                  <a:close/>
                </a:path>
              </a:pathLst>
            </a:custGeom>
            <a:solidFill>
              <a:srgbClr val="73F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9;p23">
              <a:extLst>
                <a:ext uri="{FF2B5EF4-FFF2-40B4-BE49-F238E27FC236}">
                  <a16:creationId xmlns:a16="http://schemas.microsoft.com/office/drawing/2014/main" id="{BB3DCB07-C939-676A-D6B5-65D364EA9687}"/>
                </a:ext>
              </a:extLst>
            </p:cNvPr>
            <p:cNvSpPr/>
            <p:nvPr/>
          </p:nvSpPr>
          <p:spPr>
            <a:xfrm>
              <a:off x="4558883" y="2915155"/>
              <a:ext cx="380540" cy="267718"/>
            </a:xfrm>
            <a:custGeom>
              <a:avLst/>
              <a:gdLst/>
              <a:ahLst/>
              <a:cxnLst/>
              <a:rect l="l" t="t" r="r" b="b"/>
              <a:pathLst>
                <a:path w="23877" h="16798" extrusionOk="0">
                  <a:moveTo>
                    <a:pt x="10087" y="0"/>
                  </a:moveTo>
                  <a:cubicBezTo>
                    <a:pt x="9932" y="0"/>
                    <a:pt x="9776" y="14"/>
                    <a:pt x="9620" y="43"/>
                  </a:cubicBezTo>
                  <a:cubicBezTo>
                    <a:pt x="8374" y="242"/>
                    <a:pt x="7078" y="1189"/>
                    <a:pt x="6032" y="1788"/>
                  </a:cubicBezTo>
                  <a:cubicBezTo>
                    <a:pt x="5085" y="2286"/>
                    <a:pt x="0" y="4878"/>
                    <a:pt x="848" y="6473"/>
                  </a:cubicBezTo>
                  <a:cubicBezTo>
                    <a:pt x="1131" y="6995"/>
                    <a:pt x="1539" y="7178"/>
                    <a:pt x="1972" y="7178"/>
                  </a:cubicBezTo>
                  <a:cubicBezTo>
                    <a:pt x="2987" y="7178"/>
                    <a:pt x="4137" y="6174"/>
                    <a:pt x="4137" y="6174"/>
                  </a:cubicBezTo>
                  <a:lnTo>
                    <a:pt x="4137" y="6174"/>
                  </a:lnTo>
                  <a:cubicBezTo>
                    <a:pt x="4137" y="6174"/>
                    <a:pt x="2692" y="7769"/>
                    <a:pt x="3440" y="9115"/>
                  </a:cubicBezTo>
                  <a:cubicBezTo>
                    <a:pt x="4137" y="10511"/>
                    <a:pt x="7577" y="16193"/>
                    <a:pt x="8424" y="16642"/>
                  </a:cubicBezTo>
                  <a:cubicBezTo>
                    <a:pt x="8505" y="16687"/>
                    <a:pt x="8594" y="16707"/>
                    <a:pt x="8688" y="16707"/>
                  </a:cubicBezTo>
                  <a:cubicBezTo>
                    <a:pt x="9528" y="16707"/>
                    <a:pt x="10817" y="15096"/>
                    <a:pt x="10817" y="15096"/>
                  </a:cubicBezTo>
                  <a:cubicBezTo>
                    <a:pt x="10817" y="15096"/>
                    <a:pt x="14078" y="16798"/>
                    <a:pt x="17260" y="16798"/>
                  </a:cubicBezTo>
                  <a:cubicBezTo>
                    <a:pt x="19415" y="16798"/>
                    <a:pt x="21534" y="16018"/>
                    <a:pt x="22580" y="13402"/>
                  </a:cubicBezTo>
                  <a:cubicBezTo>
                    <a:pt x="23876" y="10112"/>
                    <a:pt x="20985" y="6922"/>
                    <a:pt x="18642" y="4928"/>
                  </a:cubicBezTo>
                  <a:cubicBezTo>
                    <a:pt x="17247" y="3781"/>
                    <a:pt x="15751" y="2735"/>
                    <a:pt x="14156" y="1837"/>
                  </a:cubicBezTo>
                  <a:cubicBezTo>
                    <a:pt x="12987" y="1163"/>
                    <a:pt x="11533" y="0"/>
                    <a:pt x="10087" y="0"/>
                  </a:cubicBezTo>
                  <a:close/>
                </a:path>
              </a:pathLst>
            </a:custGeom>
            <a:solidFill>
              <a:srgbClr val="FFC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10;p23">
              <a:extLst>
                <a:ext uri="{FF2B5EF4-FFF2-40B4-BE49-F238E27FC236}">
                  <a16:creationId xmlns:a16="http://schemas.microsoft.com/office/drawing/2014/main" id="{0892EDE1-D9D4-A5E1-2B39-4B7B5CF79E3D}"/>
                </a:ext>
              </a:extLst>
            </p:cNvPr>
            <p:cNvSpPr/>
            <p:nvPr/>
          </p:nvSpPr>
          <p:spPr>
            <a:xfrm>
              <a:off x="3612738" y="2422511"/>
              <a:ext cx="736440" cy="760267"/>
            </a:xfrm>
            <a:custGeom>
              <a:avLst/>
              <a:gdLst/>
              <a:ahLst/>
              <a:cxnLst/>
              <a:rect l="l" t="t" r="r" b="b"/>
              <a:pathLst>
                <a:path w="46208" h="47703" extrusionOk="0">
                  <a:moveTo>
                    <a:pt x="39378" y="0"/>
                  </a:moveTo>
                  <a:cubicBezTo>
                    <a:pt x="39378" y="1"/>
                    <a:pt x="1" y="24624"/>
                    <a:pt x="4188" y="35191"/>
                  </a:cubicBezTo>
                  <a:cubicBezTo>
                    <a:pt x="8375" y="45758"/>
                    <a:pt x="45609" y="47702"/>
                    <a:pt x="45609" y="47702"/>
                  </a:cubicBezTo>
                  <a:lnTo>
                    <a:pt x="46207" y="36886"/>
                  </a:lnTo>
                  <a:lnTo>
                    <a:pt x="20487" y="30356"/>
                  </a:lnTo>
                  <a:lnTo>
                    <a:pt x="35640" y="19091"/>
                  </a:lnTo>
                  <a:cubicBezTo>
                    <a:pt x="39578" y="11813"/>
                    <a:pt x="40026" y="5932"/>
                    <a:pt x="39378" y="0"/>
                  </a:cubicBezTo>
                  <a:close/>
                </a:path>
              </a:pathLst>
            </a:custGeom>
            <a:solidFill>
              <a:srgbClr val="73F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1;p23">
              <a:extLst>
                <a:ext uri="{FF2B5EF4-FFF2-40B4-BE49-F238E27FC236}">
                  <a16:creationId xmlns:a16="http://schemas.microsoft.com/office/drawing/2014/main" id="{5392419F-2416-EA2B-98FD-1520A58D77B2}"/>
                </a:ext>
              </a:extLst>
            </p:cNvPr>
            <p:cNvSpPr/>
            <p:nvPr/>
          </p:nvSpPr>
          <p:spPr>
            <a:xfrm>
              <a:off x="4239528" y="2915155"/>
              <a:ext cx="380540" cy="267559"/>
            </a:xfrm>
            <a:custGeom>
              <a:avLst/>
              <a:gdLst/>
              <a:ahLst/>
              <a:cxnLst/>
              <a:rect l="l" t="t" r="r" b="b"/>
              <a:pathLst>
                <a:path w="23877" h="16788" extrusionOk="0">
                  <a:moveTo>
                    <a:pt x="13788" y="0"/>
                  </a:moveTo>
                  <a:cubicBezTo>
                    <a:pt x="12344" y="0"/>
                    <a:pt x="10890" y="1158"/>
                    <a:pt x="9720" y="1788"/>
                  </a:cubicBezTo>
                  <a:cubicBezTo>
                    <a:pt x="8125" y="2735"/>
                    <a:pt x="6630" y="3732"/>
                    <a:pt x="5234" y="4928"/>
                  </a:cubicBezTo>
                  <a:cubicBezTo>
                    <a:pt x="2941" y="6872"/>
                    <a:pt x="0" y="10062"/>
                    <a:pt x="1296" y="13352"/>
                  </a:cubicBezTo>
                  <a:cubicBezTo>
                    <a:pt x="2348" y="16000"/>
                    <a:pt x="4481" y="16787"/>
                    <a:pt x="6646" y="16787"/>
                  </a:cubicBezTo>
                  <a:cubicBezTo>
                    <a:pt x="9819" y="16787"/>
                    <a:pt x="13060" y="15096"/>
                    <a:pt x="13060" y="15096"/>
                  </a:cubicBezTo>
                  <a:cubicBezTo>
                    <a:pt x="13060" y="15096"/>
                    <a:pt x="14349" y="16707"/>
                    <a:pt x="15189" y="16707"/>
                  </a:cubicBezTo>
                  <a:cubicBezTo>
                    <a:pt x="15283" y="16707"/>
                    <a:pt x="15372" y="16687"/>
                    <a:pt x="15453" y="16642"/>
                  </a:cubicBezTo>
                  <a:cubicBezTo>
                    <a:pt x="16300" y="16193"/>
                    <a:pt x="19739" y="10461"/>
                    <a:pt x="20437" y="9115"/>
                  </a:cubicBezTo>
                  <a:cubicBezTo>
                    <a:pt x="21185" y="7769"/>
                    <a:pt x="19740" y="6124"/>
                    <a:pt x="19739" y="6124"/>
                  </a:cubicBezTo>
                  <a:lnTo>
                    <a:pt x="19739" y="6124"/>
                  </a:lnTo>
                  <a:cubicBezTo>
                    <a:pt x="19740" y="6124"/>
                    <a:pt x="20890" y="7128"/>
                    <a:pt x="21904" y="7128"/>
                  </a:cubicBezTo>
                  <a:cubicBezTo>
                    <a:pt x="22338" y="7128"/>
                    <a:pt x="22746" y="6945"/>
                    <a:pt x="23029" y="6423"/>
                  </a:cubicBezTo>
                  <a:cubicBezTo>
                    <a:pt x="23876" y="4878"/>
                    <a:pt x="18792" y="2236"/>
                    <a:pt x="17845" y="1738"/>
                  </a:cubicBezTo>
                  <a:cubicBezTo>
                    <a:pt x="16798" y="1140"/>
                    <a:pt x="15453" y="242"/>
                    <a:pt x="14256" y="43"/>
                  </a:cubicBezTo>
                  <a:cubicBezTo>
                    <a:pt x="14101" y="14"/>
                    <a:pt x="13945" y="0"/>
                    <a:pt x="13788" y="0"/>
                  </a:cubicBezTo>
                  <a:close/>
                </a:path>
              </a:pathLst>
            </a:custGeom>
            <a:solidFill>
              <a:srgbClr val="FFC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12;p23">
              <a:extLst>
                <a:ext uri="{FF2B5EF4-FFF2-40B4-BE49-F238E27FC236}">
                  <a16:creationId xmlns:a16="http://schemas.microsoft.com/office/drawing/2014/main" id="{A351DA71-4779-63E6-FEF9-026206037E1E}"/>
                </a:ext>
              </a:extLst>
            </p:cNvPr>
            <p:cNvSpPr/>
            <p:nvPr/>
          </p:nvSpPr>
          <p:spPr>
            <a:xfrm>
              <a:off x="3671531" y="3309624"/>
              <a:ext cx="1836685" cy="1073502"/>
            </a:xfrm>
            <a:custGeom>
              <a:avLst/>
              <a:gdLst/>
              <a:ahLst/>
              <a:cxnLst/>
              <a:rect l="l" t="t" r="r" b="b"/>
              <a:pathLst>
                <a:path w="115243" h="67357" extrusionOk="0">
                  <a:moveTo>
                    <a:pt x="21169" y="0"/>
                  </a:moveTo>
                  <a:cubicBezTo>
                    <a:pt x="18265" y="0"/>
                    <a:pt x="15293" y="643"/>
                    <a:pt x="12461" y="2308"/>
                  </a:cubicBezTo>
                  <a:cubicBezTo>
                    <a:pt x="0" y="9635"/>
                    <a:pt x="25521" y="67356"/>
                    <a:pt x="25521" y="67356"/>
                  </a:cubicBezTo>
                  <a:lnTo>
                    <a:pt x="39129" y="64515"/>
                  </a:lnTo>
                  <a:lnTo>
                    <a:pt x="33097" y="28676"/>
                  </a:lnTo>
                  <a:lnTo>
                    <a:pt x="33097" y="28676"/>
                  </a:lnTo>
                  <a:cubicBezTo>
                    <a:pt x="36537" y="29972"/>
                    <a:pt x="40126" y="30919"/>
                    <a:pt x="43714" y="31518"/>
                  </a:cubicBezTo>
                  <a:cubicBezTo>
                    <a:pt x="48300" y="32265"/>
                    <a:pt x="52936" y="32664"/>
                    <a:pt x="57621" y="32664"/>
                  </a:cubicBezTo>
                  <a:cubicBezTo>
                    <a:pt x="72624" y="32664"/>
                    <a:pt x="82095" y="28677"/>
                    <a:pt x="82095" y="28676"/>
                  </a:cubicBezTo>
                  <a:lnTo>
                    <a:pt x="82095" y="28676"/>
                  </a:lnTo>
                  <a:lnTo>
                    <a:pt x="76064" y="64515"/>
                  </a:lnTo>
                  <a:lnTo>
                    <a:pt x="89672" y="67356"/>
                  </a:lnTo>
                  <a:cubicBezTo>
                    <a:pt x="89672" y="67356"/>
                    <a:pt x="115242" y="9635"/>
                    <a:pt x="102731" y="2308"/>
                  </a:cubicBezTo>
                  <a:cubicBezTo>
                    <a:pt x="99900" y="643"/>
                    <a:pt x="96930" y="0"/>
                    <a:pt x="94030" y="0"/>
                  </a:cubicBezTo>
                  <a:cubicBezTo>
                    <a:pt x="84167" y="0"/>
                    <a:pt x="75117" y="7442"/>
                    <a:pt x="75117" y="7442"/>
                  </a:cubicBezTo>
                  <a:cubicBezTo>
                    <a:pt x="68807" y="8769"/>
                    <a:pt x="62724" y="9442"/>
                    <a:pt x="56867" y="9442"/>
                  </a:cubicBezTo>
                  <a:cubicBezTo>
                    <a:pt x="51064" y="9442"/>
                    <a:pt x="45484" y="8782"/>
                    <a:pt x="40126" y="7442"/>
                  </a:cubicBezTo>
                  <a:cubicBezTo>
                    <a:pt x="40126" y="7442"/>
                    <a:pt x="31046" y="0"/>
                    <a:pt x="211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3;p23">
              <a:extLst>
                <a:ext uri="{FF2B5EF4-FFF2-40B4-BE49-F238E27FC236}">
                  <a16:creationId xmlns:a16="http://schemas.microsoft.com/office/drawing/2014/main" id="{B5F5D861-D829-BAB3-9581-E5423F38BF87}"/>
                </a:ext>
              </a:extLst>
            </p:cNvPr>
            <p:cNvSpPr/>
            <p:nvPr/>
          </p:nvSpPr>
          <p:spPr>
            <a:xfrm>
              <a:off x="4160876" y="3552161"/>
              <a:ext cx="207363" cy="259781"/>
            </a:xfrm>
            <a:custGeom>
              <a:avLst/>
              <a:gdLst/>
              <a:ahLst/>
              <a:cxnLst/>
              <a:rect l="l" t="t" r="r" b="b"/>
              <a:pathLst>
                <a:path w="13011" h="16300" extrusionOk="0">
                  <a:moveTo>
                    <a:pt x="1" y="0"/>
                  </a:moveTo>
                  <a:lnTo>
                    <a:pt x="2393" y="13458"/>
                  </a:lnTo>
                  <a:cubicBezTo>
                    <a:pt x="5833" y="14754"/>
                    <a:pt x="9372" y="15701"/>
                    <a:pt x="13010" y="16300"/>
                  </a:cubicBezTo>
                  <a:cubicBezTo>
                    <a:pt x="2742" y="11913"/>
                    <a:pt x="150" y="748"/>
                    <a:pt x="1"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4;p23">
              <a:extLst>
                <a:ext uri="{FF2B5EF4-FFF2-40B4-BE49-F238E27FC236}">
                  <a16:creationId xmlns:a16="http://schemas.microsoft.com/office/drawing/2014/main" id="{ACF810C8-E0D9-1EC8-C590-A6851E6AD2DD}"/>
                </a:ext>
              </a:extLst>
            </p:cNvPr>
            <p:cNvSpPr/>
            <p:nvPr/>
          </p:nvSpPr>
          <p:spPr>
            <a:xfrm>
              <a:off x="4810712" y="3552161"/>
              <a:ext cx="207347" cy="259781"/>
            </a:xfrm>
            <a:custGeom>
              <a:avLst/>
              <a:gdLst/>
              <a:ahLst/>
              <a:cxnLst/>
              <a:rect l="l" t="t" r="r" b="b"/>
              <a:pathLst>
                <a:path w="13010" h="16300" extrusionOk="0">
                  <a:moveTo>
                    <a:pt x="13010" y="0"/>
                  </a:moveTo>
                  <a:lnTo>
                    <a:pt x="12984" y="145"/>
                  </a:lnTo>
                  <a:lnTo>
                    <a:pt x="12984" y="145"/>
                  </a:lnTo>
                  <a:cubicBezTo>
                    <a:pt x="12997" y="80"/>
                    <a:pt x="13006" y="31"/>
                    <a:pt x="13010" y="0"/>
                  </a:cubicBezTo>
                  <a:close/>
                  <a:moveTo>
                    <a:pt x="12984" y="145"/>
                  </a:moveTo>
                  <a:cubicBezTo>
                    <a:pt x="12678" y="1661"/>
                    <a:pt x="9843" y="12095"/>
                    <a:pt x="0" y="16300"/>
                  </a:cubicBezTo>
                  <a:cubicBezTo>
                    <a:pt x="3639" y="15701"/>
                    <a:pt x="7178" y="14754"/>
                    <a:pt x="10617" y="13458"/>
                  </a:cubicBezTo>
                  <a:lnTo>
                    <a:pt x="12984" y="145"/>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15;p23">
              <a:extLst>
                <a:ext uri="{FF2B5EF4-FFF2-40B4-BE49-F238E27FC236}">
                  <a16:creationId xmlns:a16="http://schemas.microsoft.com/office/drawing/2014/main" id="{056B4C78-239A-0BDC-B0E5-D4CAE159E9A4}"/>
                </a:ext>
              </a:extLst>
            </p:cNvPr>
            <p:cNvSpPr/>
            <p:nvPr/>
          </p:nvSpPr>
          <p:spPr>
            <a:xfrm>
              <a:off x="3897923" y="4337832"/>
              <a:ext cx="430599" cy="401976"/>
            </a:xfrm>
            <a:custGeom>
              <a:avLst/>
              <a:gdLst/>
              <a:ahLst/>
              <a:cxnLst/>
              <a:rect l="l" t="t" r="r" b="b"/>
              <a:pathLst>
                <a:path w="27018" h="25222" extrusionOk="0">
                  <a:moveTo>
                    <a:pt x="24874" y="0"/>
                  </a:moveTo>
                  <a:lnTo>
                    <a:pt x="11266" y="2891"/>
                  </a:lnTo>
                  <a:cubicBezTo>
                    <a:pt x="11266" y="2891"/>
                    <a:pt x="699" y="16449"/>
                    <a:pt x="151" y="22431"/>
                  </a:cubicBezTo>
                  <a:cubicBezTo>
                    <a:pt x="1" y="23228"/>
                    <a:pt x="200" y="24026"/>
                    <a:pt x="749" y="24624"/>
                  </a:cubicBezTo>
                  <a:cubicBezTo>
                    <a:pt x="1202" y="25036"/>
                    <a:pt x="1836" y="25221"/>
                    <a:pt x="2611" y="25221"/>
                  </a:cubicBezTo>
                  <a:cubicBezTo>
                    <a:pt x="9417" y="25221"/>
                    <a:pt x="27017" y="10916"/>
                    <a:pt x="27017" y="10916"/>
                  </a:cubicBezTo>
                  <a:lnTo>
                    <a:pt x="26469" y="8175"/>
                  </a:lnTo>
                  <a:lnTo>
                    <a:pt x="2487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6;p23">
              <a:extLst>
                <a:ext uri="{FF2B5EF4-FFF2-40B4-BE49-F238E27FC236}">
                  <a16:creationId xmlns:a16="http://schemas.microsoft.com/office/drawing/2014/main" id="{56CA80F4-EA1C-33B7-E067-C8CE7F972880}"/>
                </a:ext>
              </a:extLst>
            </p:cNvPr>
            <p:cNvSpPr/>
            <p:nvPr/>
          </p:nvSpPr>
          <p:spPr>
            <a:xfrm>
              <a:off x="3897923" y="4468105"/>
              <a:ext cx="430599" cy="271703"/>
            </a:xfrm>
            <a:custGeom>
              <a:avLst/>
              <a:gdLst/>
              <a:ahLst/>
              <a:cxnLst/>
              <a:rect l="l" t="t" r="r" b="b"/>
              <a:pathLst>
                <a:path w="27018" h="17048" extrusionOk="0">
                  <a:moveTo>
                    <a:pt x="26469" y="1"/>
                  </a:moveTo>
                  <a:cubicBezTo>
                    <a:pt x="23578" y="2144"/>
                    <a:pt x="9721" y="12213"/>
                    <a:pt x="5733" y="14057"/>
                  </a:cubicBezTo>
                  <a:cubicBezTo>
                    <a:pt x="4518" y="14630"/>
                    <a:pt x="3462" y="14834"/>
                    <a:pt x="2573" y="14834"/>
                  </a:cubicBezTo>
                  <a:cubicBezTo>
                    <a:pt x="1529" y="14834"/>
                    <a:pt x="716" y="14553"/>
                    <a:pt x="151" y="14257"/>
                  </a:cubicBezTo>
                  <a:lnTo>
                    <a:pt x="151" y="14257"/>
                  </a:lnTo>
                  <a:cubicBezTo>
                    <a:pt x="1" y="15054"/>
                    <a:pt x="200" y="15852"/>
                    <a:pt x="749" y="16450"/>
                  </a:cubicBezTo>
                  <a:cubicBezTo>
                    <a:pt x="1202" y="16862"/>
                    <a:pt x="1836" y="17047"/>
                    <a:pt x="2611" y="17047"/>
                  </a:cubicBezTo>
                  <a:cubicBezTo>
                    <a:pt x="9417" y="17047"/>
                    <a:pt x="27017" y="2742"/>
                    <a:pt x="27017" y="2742"/>
                  </a:cubicBezTo>
                  <a:lnTo>
                    <a:pt x="2646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7;p23">
              <a:extLst>
                <a:ext uri="{FF2B5EF4-FFF2-40B4-BE49-F238E27FC236}">
                  <a16:creationId xmlns:a16="http://schemas.microsoft.com/office/drawing/2014/main" id="{7A3B5B96-440E-AD86-354B-2C1923982763}"/>
                </a:ext>
              </a:extLst>
            </p:cNvPr>
            <p:cNvSpPr/>
            <p:nvPr/>
          </p:nvSpPr>
          <p:spPr>
            <a:xfrm>
              <a:off x="4036946" y="4449044"/>
              <a:ext cx="29421" cy="19874"/>
            </a:xfrm>
            <a:custGeom>
              <a:avLst/>
              <a:gdLst/>
              <a:ahLst/>
              <a:cxnLst/>
              <a:rect l="l" t="t" r="r" b="b"/>
              <a:pathLst>
                <a:path w="1846" h="1247" extrusionOk="0">
                  <a:moveTo>
                    <a:pt x="499" y="1"/>
                  </a:moveTo>
                  <a:cubicBezTo>
                    <a:pt x="400" y="1"/>
                    <a:pt x="350" y="50"/>
                    <a:pt x="300" y="100"/>
                  </a:cubicBezTo>
                  <a:cubicBezTo>
                    <a:pt x="150" y="150"/>
                    <a:pt x="101" y="250"/>
                    <a:pt x="51" y="399"/>
                  </a:cubicBezTo>
                  <a:cubicBezTo>
                    <a:pt x="1" y="499"/>
                    <a:pt x="51" y="649"/>
                    <a:pt x="101" y="798"/>
                  </a:cubicBezTo>
                  <a:cubicBezTo>
                    <a:pt x="200" y="898"/>
                    <a:pt x="300" y="998"/>
                    <a:pt x="400" y="998"/>
                  </a:cubicBezTo>
                  <a:lnTo>
                    <a:pt x="1147" y="1247"/>
                  </a:lnTo>
                  <a:lnTo>
                    <a:pt x="1347" y="1247"/>
                  </a:lnTo>
                  <a:cubicBezTo>
                    <a:pt x="1446" y="1247"/>
                    <a:pt x="1496" y="1197"/>
                    <a:pt x="1546" y="1197"/>
                  </a:cubicBezTo>
                  <a:cubicBezTo>
                    <a:pt x="1696" y="1097"/>
                    <a:pt x="1745" y="998"/>
                    <a:pt x="1795" y="898"/>
                  </a:cubicBezTo>
                  <a:cubicBezTo>
                    <a:pt x="1845" y="748"/>
                    <a:pt x="1795" y="599"/>
                    <a:pt x="1745" y="499"/>
                  </a:cubicBezTo>
                  <a:cubicBezTo>
                    <a:pt x="1646" y="350"/>
                    <a:pt x="1546" y="300"/>
                    <a:pt x="1446" y="250"/>
                  </a:cubicBezTo>
                  <a:lnTo>
                    <a:pt x="6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18;p23">
              <a:extLst>
                <a:ext uri="{FF2B5EF4-FFF2-40B4-BE49-F238E27FC236}">
                  <a16:creationId xmlns:a16="http://schemas.microsoft.com/office/drawing/2014/main" id="{9D448B67-EBE4-2512-9BA1-90F5DA5CFBFF}"/>
                </a:ext>
              </a:extLst>
            </p:cNvPr>
            <p:cNvSpPr/>
            <p:nvPr/>
          </p:nvSpPr>
          <p:spPr>
            <a:xfrm>
              <a:off x="4022650" y="4476058"/>
              <a:ext cx="33803" cy="20097"/>
            </a:xfrm>
            <a:custGeom>
              <a:avLst/>
              <a:gdLst/>
              <a:ahLst/>
              <a:cxnLst/>
              <a:rect l="l" t="t" r="r" b="b"/>
              <a:pathLst>
                <a:path w="2121" h="1261" extrusionOk="0">
                  <a:moveTo>
                    <a:pt x="699" y="0"/>
                  </a:moveTo>
                  <a:cubicBezTo>
                    <a:pt x="549" y="0"/>
                    <a:pt x="399" y="0"/>
                    <a:pt x="300" y="100"/>
                  </a:cubicBezTo>
                  <a:cubicBezTo>
                    <a:pt x="150" y="150"/>
                    <a:pt x="100" y="250"/>
                    <a:pt x="51" y="399"/>
                  </a:cubicBezTo>
                  <a:cubicBezTo>
                    <a:pt x="1" y="499"/>
                    <a:pt x="51" y="648"/>
                    <a:pt x="100" y="798"/>
                  </a:cubicBezTo>
                  <a:cubicBezTo>
                    <a:pt x="150" y="898"/>
                    <a:pt x="300" y="997"/>
                    <a:pt x="399" y="997"/>
                  </a:cubicBezTo>
                  <a:lnTo>
                    <a:pt x="1297" y="1246"/>
                  </a:lnTo>
                  <a:cubicBezTo>
                    <a:pt x="1340" y="1256"/>
                    <a:pt x="1382" y="1261"/>
                    <a:pt x="1424" y="1261"/>
                  </a:cubicBezTo>
                  <a:cubicBezTo>
                    <a:pt x="1816" y="1261"/>
                    <a:pt x="2120" y="859"/>
                    <a:pt x="1895" y="499"/>
                  </a:cubicBezTo>
                  <a:cubicBezTo>
                    <a:pt x="1845" y="399"/>
                    <a:pt x="1695" y="299"/>
                    <a:pt x="1596" y="250"/>
                  </a:cubicBezTo>
                  <a:lnTo>
                    <a:pt x="6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9;p23">
              <a:extLst>
                <a:ext uri="{FF2B5EF4-FFF2-40B4-BE49-F238E27FC236}">
                  <a16:creationId xmlns:a16="http://schemas.microsoft.com/office/drawing/2014/main" id="{BA505F06-4202-164F-9021-B36AB258B0B2}"/>
                </a:ext>
              </a:extLst>
            </p:cNvPr>
            <p:cNvSpPr/>
            <p:nvPr/>
          </p:nvSpPr>
          <p:spPr>
            <a:xfrm>
              <a:off x="4007558" y="4502738"/>
              <a:ext cx="31795" cy="19938"/>
            </a:xfrm>
            <a:custGeom>
              <a:avLst/>
              <a:gdLst/>
              <a:ahLst/>
              <a:cxnLst/>
              <a:rect l="l" t="t" r="r" b="b"/>
              <a:pathLst>
                <a:path w="1995" h="1251" extrusionOk="0">
                  <a:moveTo>
                    <a:pt x="551" y="0"/>
                  </a:moveTo>
                  <a:cubicBezTo>
                    <a:pt x="466" y="0"/>
                    <a:pt x="370" y="36"/>
                    <a:pt x="300" y="71"/>
                  </a:cubicBezTo>
                  <a:cubicBezTo>
                    <a:pt x="150" y="121"/>
                    <a:pt x="50" y="270"/>
                    <a:pt x="50" y="370"/>
                  </a:cubicBezTo>
                  <a:cubicBezTo>
                    <a:pt x="1" y="520"/>
                    <a:pt x="1" y="669"/>
                    <a:pt x="100" y="769"/>
                  </a:cubicBezTo>
                  <a:cubicBezTo>
                    <a:pt x="150" y="868"/>
                    <a:pt x="250" y="968"/>
                    <a:pt x="399" y="1018"/>
                  </a:cubicBezTo>
                  <a:lnTo>
                    <a:pt x="1346" y="1217"/>
                  </a:lnTo>
                  <a:cubicBezTo>
                    <a:pt x="1408" y="1238"/>
                    <a:pt x="1462" y="1250"/>
                    <a:pt x="1514" y="1250"/>
                  </a:cubicBezTo>
                  <a:cubicBezTo>
                    <a:pt x="1587" y="1250"/>
                    <a:pt x="1658" y="1226"/>
                    <a:pt x="1745" y="1168"/>
                  </a:cubicBezTo>
                  <a:cubicBezTo>
                    <a:pt x="1845" y="1118"/>
                    <a:pt x="1945" y="1018"/>
                    <a:pt x="1994" y="868"/>
                  </a:cubicBezTo>
                  <a:cubicBezTo>
                    <a:pt x="1994" y="719"/>
                    <a:pt x="1994" y="619"/>
                    <a:pt x="1945" y="470"/>
                  </a:cubicBezTo>
                  <a:cubicBezTo>
                    <a:pt x="1845" y="370"/>
                    <a:pt x="1745" y="270"/>
                    <a:pt x="1646" y="220"/>
                  </a:cubicBezTo>
                  <a:lnTo>
                    <a:pt x="649" y="21"/>
                  </a:lnTo>
                  <a:cubicBezTo>
                    <a:pt x="619" y="6"/>
                    <a:pt x="586" y="0"/>
                    <a:pt x="5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0;p23">
              <a:extLst>
                <a:ext uri="{FF2B5EF4-FFF2-40B4-BE49-F238E27FC236}">
                  <a16:creationId xmlns:a16="http://schemas.microsoft.com/office/drawing/2014/main" id="{A122ACAB-97A4-AD48-1872-FC7ED8E3B286}"/>
                </a:ext>
              </a:extLst>
            </p:cNvPr>
            <p:cNvSpPr/>
            <p:nvPr/>
          </p:nvSpPr>
          <p:spPr>
            <a:xfrm>
              <a:off x="4850428" y="4337832"/>
              <a:ext cx="430583" cy="401976"/>
            </a:xfrm>
            <a:custGeom>
              <a:avLst/>
              <a:gdLst/>
              <a:ahLst/>
              <a:cxnLst/>
              <a:rect l="l" t="t" r="r" b="b"/>
              <a:pathLst>
                <a:path w="27017" h="25222" extrusionOk="0">
                  <a:moveTo>
                    <a:pt x="2094" y="0"/>
                  </a:moveTo>
                  <a:lnTo>
                    <a:pt x="549" y="8175"/>
                  </a:lnTo>
                  <a:lnTo>
                    <a:pt x="1" y="10916"/>
                  </a:lnTo>
                  <a:cubicBezTo>
                    <a:pt x="1" y="10916"/>
                    <a:pt x="17601" y="25221"/>
                    <a:pt x="24407" y="25221"/>
                  </a:cubicBezTo>
                  <a:cubicBezTo>
                    <a:pt x="25181" y="25221"/>
                    <a:pt x="25816" y="25036"/>
                    <a:pt x="26269" y="24624"/>
                  </a:cubicBezTo>
                  <a:cubicBezTo>
                    <a:pt x="26817" y="24026"/>
                    <a:pt x="27017" y="23228"/>
                    <a:pt x="26867" y="22431"/>
                  </a:cubicBezTo>
                  <a:cubicBezTo>
                    <a:pt x="26369" y="16449"/>
                    <a:pt x="15752" y="2891"/>
                    <a:pt x="15752" y="2891"/>
                  </a:cubicBezTo>
                  <a:lnTo>
                    <a:pt x="209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1;p23">
              <a:extLst>
                <a:ext uri="{FF2B5EF4-FFF2-40B4-BE49-F238E27FC236}">
                  <a16:creationId xmlns:a16="http://schemas.microsoft.com/office/drawing/2014/main" id="{646D2E72-2ED0-76A5-FDBF-3DC9499DB7C8}"/>
                </a:ext>
              </a:extLst>
            </p:cNvPr>
            <p:cNvSpPr/>
            <p:nvPr/>
          </p:nvSpPr>
          <p:spPr>
            <a:xfrm>
              <a:off x="4850428" y="4468105"/>
              <a:ext cx="430583" cy="271703"/>
            </a:xfrm>
            <a:custGeom>
              <a:avLst/>
              <a:gdLst/>
              <a:ahLst/>
              <a:cxnLst/>
              <a:rect l="l" t="t" r="r" b="b"/>
              <a:pathLst>
                <a:path w="27017" h="17048" extrusionOk="0">
                  <a:moveTo>
                    <a:pt x="549" y="1"/>
                  </a:moveTo>
                  <a:lnTo>
                    <a:pt x="1" y="2742"/>
                  </a:lnTo>
                  <a:cubicBezTo>
                    <a:pt x="1" y="2742"/>
                    <a:pt x="17601" y="17047"/>
                    <a:pt x="24407" y="17047"/>
                  </a:cubicBezTo>
                  <a:cubicBezTo>
                    <a:pt x="25181" y="17047"/>
                    <a:pt x="25816" y="16862"/>
                    <a:pt x="26269" y="16450"/>
                  </a:cubicBezTo>
                  <a:cubicBezTo>
                    <a:pt x="26817" y="15852"/>
                    <a:pt x="27017" y="15054"/>
                    <a:pt x="26867" y="14257"/>
                  </a:cubicBezTo>
                  <a:lnTo>
                    <a:pt x="26867" y="14257"/>
                  </a:lnTo>
                  <a:cubicBezTo>
                    <a:pt x="26302" y="14553"/>
                    <a:pt x="25489" y="14834"/>
                    <a:pt x="24445" y="14834"/>
                  </a:cubicBezTo>
                  <a:cubicBezTo>
                    <a:pt x="23556" y="14834"/>
                    <a:pt x="22499" y="14630"/>
                    <a:pt x="21284" y="14057"/>
                  </a:cubicBezTo>
                  <a:cubicBezTo>
                    <a:pt x="17297" y="12213"/>
                    <a:pt x="3440" y="2144"/>
                    <a:pt x="54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2;p23">
              <a:extLst>
                <a:ext uri="{FF2B5EF4-FFF2-40B4-BE49-F238E27FC236}">
                  <a16:creationId xmlns:a16="http://schemas.microsoft.com/office/drawing/2014/main" id="{178812BD-7DB6-B647-DC7A-30611DAC0265}"/>
                </a:ext>
              </a:extLst>
            </p:cNvPr>
            <p:cNvSpPr/>
            <p:nvPr/>
          </p:nvSpPr>
          <p:spPr>
            <a:xfrm>
              <a:off x="5112584" y="4449044"/>
              <a:ext cx="30998" cy="19874"/>
            </a:xfrm>
            <a:custGeom>
              <a:avLst/>
              <a:gdLst/>
              <a:ahLst/>
              <a:cxnLst/>
              <a:rect l="l" t="t" r="r" b="b"/>
              <a:pathLst>
                <a:path w="1945" h="1247" extrusionOk="0">
                  <a:moveTo>
                    <a:pt x="1147" y="1"/>
                  </a:moveTo>
                  <a:lnTo>
                    <a:pt x="399" y="250"/>
                  </a:lnTo>
                  <a:cubicBezTo>
                    <a:pt x="300" y="300"/>
                    <a:pt x="200" y="350"/>
                    <a:pt x="100" y="499"/>
                  </a:cubicBezTo>
                  <a:cubicBezTo>
                    <a:pt x="50" y="599"/>
                    <a:pt x="0" y="748"/>
                    <a:pt x="50" y="898"/>
                  </a:cubicBezTo>
                  <a:cubicBezTo>
                    <a:pt x="100" y="998"/>
                    <a:pt x="200" y="1097"/>
                    <a:pt x="300" y="1197"/>
                  </a:cubicBezTo>
                  <a:cubicBezTo>
                    <a:pt x="349" y="1197"/>
                    <a:pt x="399" y="1247"/>
                    <a:pt x="499" y="1247"/>
                  </a:cubicBezTo>
                  <a:lnTo>
                    <a:pt x="698" y="1247"/>
                  </a:lnTo>
                  <a:lnTo>
                    <a:pt x="1446" y="998"/>
                  </a:lnTo>
                  <a:cubicBezTo>
                    <a:pt x="1895" y="898"/>
                    <a:pt x="1944" y="300"/>
                    <a:pt x="1546" y="100"/>
                  </a:cubicBezTo>
                  <a:cubicBezTo>
                    <a:pt x="1496" y="50"/>
                    <a:pt x="1446" y="1"/>
                    <a:pt x="1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3;p23">
              <a:extLst>
                <a:ext uri="{FF2B5EF4-FFF2-40B4-BE49-F238E27FC236}">
                  <a16:creationId xmlns:a16="http://schemas.microsoft.com/office/drawing/2014/main" id="{0C3718E9-4320-C7AB-1122-42AC6F436A5D}"/>
                </a:ext>
              </a:extLst>
            </p:cNvPr>
            <p:cNvSpPr/>
            <p:nvPr/>
          </p:nvSpPr>
          <p:spPr>
            <a:xfrm>
              <a:off x="5125302" y="4476058"/>
              <a:ext cx="31779" cy="20209"/>
            </a:xfrm>
            <a:custGeom>
              <a:avLst/>
              <a:gdLst/>
              <a:ahLst/>
              <a:cxnLst/>
              <a:rect l="l" t="t" r="r" b="b"/>
              <a:pathLst>
                <a:path w="1994" h="1268" extrusionOk="0">
                  <a:moveTo>
                    <a:pt x="1296" y="0"/>
                  </a:moveTo>
                  <a:lnTo>
                    <a:pt x="349" y="250"/>
                  </a:lnTo>
                  <a:cubicBezTo>
                    <a:pt x="249" y="299"/>
                    <a:pt x="150" y="399"/>
                    <a:pt x="50" y="499"/>
                  </a:cubicBezTo>
                  <a:cubicBezTo>
                    <a:pt x="0" y="598"/>
                    <a:pt x="0" y="748"/>
                    <a:pt x="50" y="898"/>
                  </a:cubicBezTo>
                  <a:cubicBezTo>
                    <a:pt x="50" y="997"/>
                    <a:pt x="150" y="1147"/>
                    <a:pt x="249" y="1197"/>
                  </a:cubicBezTo>
                  <a:cubicBezTo>
                    <a:pt x="355" y="1232"/>
                    <a:pt x="436" y="1267"/>
                    <a:pt x="527" y="1267"/>
                  </a:cubicBezTo>
                  <a:cubicBezTo>
                    <a:pt x="565" y="1267"/>
                    <a:pt x="604" y="1261"/>
                    <a:pt x="648" y="1246"/>
                  </a:cubicBezTo>
                  <a:lnTo>
                    <a:pt x="1545" y="997"/>
                  </a:lnTo>
                  <a:cubicBezTo>
                    <a:pt x="1695" y="997"/>
                    <a:pt x="1794" y="898"/>
                    <a:pt x="1894" y="798"/>
                  </a:cubicBezTo>
                  <a:cubicBezTo>
                    <a:pt x="1994" y="549"/>
                    <a:pt x="1894" y="200"/>
                    <a:pt x="1695" y="100"/>
                  </a:cubicBezTo>
                  <a:cubicBezTo>
                    <a:pt x="1545" y="0"/>
                    <a:pt x="1396" y="0"/>
                    <a:pt x="1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4;p23">
              <a:extLst>
                <a:ext uri="{FF2B5EF4-FFF2-40B4-BE49-F238E27FC236}">
                  <a16:creationId xmlns:a16="http://schemas.microsoft.com/office/drawing/2014/main" id="{2D5B971F-E31C-0114-5F2D-8D422C479353}"/>
                </a:ext>
              </a:extLst>
            </p:cNvPr>
            <p:cNvSpPr/>
            <p:nvPr/>
          </p:nvSpPr>
          <p:spPr>
            <a:xfrm>
              <a:off x="5138801" y="4502738"/>
              <a:ext cx="33373" cy="19747"/>
            </a:xfrm>
            <a:custGeom>
              <a:avLst/>
              <a:gdLst/>
              <a:ahLst/>
              <a:cxnLst/>
              <a:rect l="l" t="t" r="r" b="b"/>
              <a:pathLst>
                <a:path w="2094" h="1239" extrusionOk="0">
                  <a:moveTo>
                    <a:pt x="1495" y="0"/>
                  </a:moveTo>
                  <a:cubicBezTo>
                    <a:pt x="1459" y="0"/>
                    <a:pt x="1425" y="6"/>
                    <a:pt x="1396" y="21"/>
                  </a:cubicBezTo>
                  <a:lnTo>
                    <a:pt x="449" y="220"/>
                  </a:lnTo>
                  <a:cubicBezTo>
                    <a:pt x="299" y="270"/>
                    <a:pt x="200" y="370"/>
                    <a:pt x="100" y="470"/>
                  </a:cubicBezTo>
                  <a:cubicBezTo>
                    <a:pt x="0" y="719"/>
                    <a:pt x="50" y="1018"/>
                    <a:pt x="299" y="1168"/>
                  </a:cubicBezTo>
                  <a:cubicBezTo>
                    <a:pt x="405" y="1203"/>
                    <a:pt x="486" y="1238"/>
                    <a:pt x="577" y="1238"/>
                  </a:cubicBezTo>
                  <a:cubicBezTo>
                    <a:pt x="615" y="1238"/>
                    <a:pt x="654" y="1232"/>
                    <a:pt x="698" y="1217"/>
                  </a:cubicBezTo>
                  <a:lnTo>
                    <a:pt x="1645" y="1018"/>
                  </a:lnTo>
                  <a:cubicBezTo>
                    <a:pt x="1944" y="918"/>
                    <a:pt x="2094" y="669"/>
                    <a:pt x="1994" y="370"/>
                  </a:cubicBezTo>
                  <a:cubicBezTo>
                    <a:pt x="1994" y="270"/>
                    <a:pt x="1895" y="121"/>
                    <a:pt x="1795" y="71"/>
                  </a:cubicBezTo>
                  <a:cubicBezTo>
                    <a:pt x="1689" y="36"/>
                    <a:pt x="1583" y="0"/>
                    <a:pt x="14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425;p23">
            <a:extLst>
              <a:ext uri="{FF2B5EF4-FFF2-40B4-BE49-F238E27FC236}">
                <a16:creationId xmlns:a16="http://schemas.microsoft.com/office/drawing/2014/main" id="{FC5C4DE8-BBC6-0336-BB1A-105D713286A1}"/>
              </a:ext>
            </a:extLst>
          </p:cNvPr>
          <p:cNvSpPr/>
          <p:nvPr/>
        </p:nvSpPr>
        <p:spPr>
          <a:xfrm>
            <a:off x="4652483" y="2277352"/>
            <a:ext cx="369331" cy="2407775"/>
          </a:xfrm>
          <a:custGeom>
            <a:avLst/>
            <a:gdLst/>
            <a:ahLst/>
            <a:cxnLst/>
            <a:rect l="l" t="t" r="r" b="b"/>
            <a:pathLst>
              <a:path w="15780" h="114805" extrusionOk="0">
                <a:moveTo>
                  <a:pt x="14556" y="1"/>
                </a:moveTo>
                <a:cubicBezTo>
                  <a:pt x="14240" y="1"/>
                  <a:pt x="13928" y="165"/>
                  <a:pt x="13757" y="559"/>
                </a:cubicBezTo>
                <a:cubicBezTo>
                  <a:pt x="13708" y="708"/>
                  <a:pt x="7776" y="13768"/>
                  <a:pt x="4436" y="34154"/>
                </a:cubicBezTo>
                <a:cubicBezTo>
                  <a:pt x="1396" y="52996"/>
                  <a:pt x="0" y="82156"/>
                  <a:pt x="10667" y="114206"/>
                </a:cubicBezTo>
                <a:cubicBezTo>
                  <a:pt x="10817" y="114555"/>
                  <a:pt x="11165" y="114804"/>
                  <a:pt x="11564" y="114804"/>
                </a:cubicBezTo>
                <a:cubicBezTo>
                  <a:pt x="11664" y="114804"/>
                  <a:pt x="11813" y="114804"/>
                  <a:pt x="11913" y="114754"/>
                </a:cubicBezTo>
                <a:cubicBezTo>
                  <a:pt x="12362" y="114605"/>
                  <a:pt x="12661" y="114057"/>
                  <a:pt x="12461" y="113558"/>
                </a:cubicBezTo>
                <a:cubicBezTo>
                  <a:pt x="1944" y="81956"/>
                  <a:pt x="3290" y="53146"/>
                  <a:pt x="6281" y="34503"/>
                </a:cubicBezTo>
                <a:cubicBezTo>
                  <a:pt x="9570" y="14316"/>
                  <a:pt x="15402" y="1456"/>
                  <a:pt x="15452" y="1356"/>
                </a:cubicBezTo>
                <a:cubicBezTo>
                  <a:pt x="15780" y="603"/>
                  <a:pt x="15161" y="1"/>
                  <a:pt x="145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6;p23">
            <a:extLst>
              <a:ext uri="{FF2B5EF4-FFF2-40B4-BE49-F238E27FC236}">
                <a16:creationId xmlns:a16="http://schemas.microsoft.com/office/drawing/2014/main" id="{4D752607-338F-C213-BB65-3970332F3F54}"/>
              </a:ext>
            </a:extLst>
          </p:cNvPr>
          <p:cNvSpPr/>
          <p:nvPr/>
        </p:nvSpPr>
        <p:spPr>
          <a:xfrm>
            <a:off x="7031562" y="2276459"/>
            <a:ext cx="371555" cy="2408949"/>
          </a:xfrm>
          <a:custGeom>
            <a:avLst/>
            <a:gdLst/>
            <a:ahLst/>
            <a:cxnLst/>
            <a:rect l="l" t="t" r="r" b="b"/>
            <a:pathLst>
              <a:path w="15875" h="114861" extrusionOk="0">
                <a:moveTo>
                  <a:pt x="1270" y="1"/>
                </a:moveTo>
                <a:cubicBezTo>
                  <a:pt x="637" y="1"/>
                  <a:pt x="0" y="632"/>
                  <a:pt x="423" y="1412"/>
                </a:cubicBezTo>
                <a:cubicBezTo>
                  <a:pt x="473" y="1512"/>
                  <a:pt x="6305" y="14422"/>
                  <a:pt x="9545" y="34559"/>
                </a:cubicBezTo>
                <a:cubicBezTo>
                  <a:pt x="12585" y="53202"/>
                  <a:pt x="13931" y="82012"/>
                  <a:pt x="3314" y="113664"/>
                </a:cubicBezTo>
                <a:cubicBezTo>
                  <a:pt x="3164" y="114162"/>
                  <a:pt x="3463" y="114661"/>
                  <a:pt x="3962" y="114810"/>
                </a:cubicBezTo>
                <a:cubicBezTo>
                  <a:pt x="4062" y="114860"/>
                  <a:pt x="4161" y="114860"/>
                  <a:pt x="4311" y="114860"/>
                </a:cubicBezTo>
                <a:cubicBezTo>
                  <a:pt x="4660" y="114860"/>
                  <a:pt x="5058" y="114611"/>
                  <a:pt x="5158" y="114262"/>
                </a:cubicBezTo>
                <a:cubicBezTo>
                  <a:pt x="15875" y="82212"/>
                  <a:pt x="14479" y="53052"/>
                  <a:pt x="11389" y="34210"/>
                </a:cubicBezTo>
                <a:cubicBezTo>
                  <a:pt x="8099" y="13824"/>
                  <a:pt x="2167" y="764"/>
                  <a:pt x="2118" y="615"/>
                </a:cubicBezTo>
                <a:cubicBezTo>
                  <a:pt x="1944" y="181"/>
                  <a:pt x="1607" y="1"/>
                  <a:pt x="12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427;p23">
            <a:extLst>
              <a:ext uri="{FF2B5EF4-FFF2-40B4-BE49-F238E27FC236}">
                <a16:creationId xmlns:a16="http://schemas.microsoft.com/office/drawing/2014/main" id="{CD1AFC09-680E-C671-2D04-D1D9EFB3B253}"/>
              </a:ext>
            </a:extLst>
          </p:cNvPr>
          <p:cNvGrpSpPr/>
          <p:nvPr/>
        </p:nvGrpSpPr>
        <p:grpSpPr>
          <a:xfrm>
            <a:off x="1123349" y="2894301"/>
            <a:ext cx="4242274" cy="827066"/>
            <a:chOff x="457200" y="2611525"/>
            <a:chExt cx="2888754" cy="628500"/>
          </a:xfrm>
        </p:grpSpPr>
        <p:cxnSp>
          <p:nvCxnSpPr>
            <p:cNvPr id="56" name="Google Shape;428;p23">
              <a:extLst>
                <a:ext uri="{FF2B5EF4-FFF2-40B4-BE49-F238E27FC236}">
                  <a16:creationId xmlns:a16="http://schemas.microsoft.com/office/drawing/2014/main" id="{3DFE5E6B-2053-268D-309D-A863204455B3}"/>
                </a:ext>
              </a:extLst>
            </p:cNvPr>
            <p:cNvCxnSpPr/>
            <p:nvPr/>
          </p:nvCxnSpPr>
          <p:spPr>
            <a:xfrm>
              <a:off x="2294793" y="2925788"/>
              <a:ext cx="1002900" cy="0"/>
            </a:xfrm>
            <a:prstGeom prst="straightConnector1">
              <a:avLst/>
            </a:prstGeom>
            <a:noFill/>
            <a:ln w="28575" cap="flat" cmpd="sng">
              <a:solidFill>
                <a:schemeClr val="accent2"/>
              </a:solidFill>
              <a:prstDash val="solid"/>
              <a:round/>
              <a:headEnd type="none" w="med" len="med"/>
              <a:tailEnd type="none" w="med" len="med"/>
            </a:ln>
          </p:spPr>
        </p:cxnSp>
        <p:sp>
          <p:nvSpPr>
            <p:cNvPr id="57" name="Google Shape;429;p23">
              <a:extLst>
                <a:ext uri="{FF2B5EF4-FFF2-40B4-BE49-F238E27FC236}">
                  <a16:creationId xmlns:a16="http://schemas.microsoft.com/office/drawing/2014/main" id="{32070735-5623-F214-6D63-42714BD76B86}"/>
                </a:ext>
              </a:extLst>
            </p:cNvPr>
            <p:cNvSpPr/>
            <p:nvPr/>
          </p:nvSpPr>
          <p:spPr>
            <a:xfrm>
              <a:off x="3268084" y="2887236"/>
              <a:ext cx="77871" cy="77074"/>
            </a:xfrm>
            <a:custGeom>
              <a:avLst/>
              <a:gdLst/>
              <a:ahLst/>
              <a:cxnLst/>
              <a:rect l="l" t="t" r="r" b="b"/>
              <a:pathLst>
                <a:path w="4886" h="4836" extrusionOk="0">
                  <a:moveTo>
                    <a:pt x="2443" y="1"/>
                  </a:moveTo>
                  <a:cubicBezTo>
                    <a:pt x="1098" y="1"/>
                    <a:pt x="1" y="1097"/>
                    <a:pt x="1" y="2443"/>
                  </a:cubicBezTo>
                  <a:cubicBezTo>
                    <a:pt x="1" y="3789"/>
                    <a:pt x="1098" y="4836"/>
                    <a:pt x="2443" y="4836"/>
                  </a:cubicBezTo>
                  <a:cubicBezTo>
                    <a:pt x="3789" y="4836"/>
                    <a:pt x="4886" y="3789"/>
                    <a:pt x="4886" y="2443"/>
                  </a:cubicBezTo>
                  <a:cubicBezTo>
                    <a:pt x="4886" y="1097"/>
                    <a:pt x="3789" y="1"/>
                    <a:pt x="2443" y="1"/>
                  </a:cubicBezTo>
                  <a:close/>
                </a:path>
              </a:pathLst>
            </a:custGeom>
            <a:solidFill>
              <a:schemeClr val="l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30;p23">
              <a:extLst>
                <a:ext uri="{FF2B5EF4-FFF2-40B4-BE49-F238E27FC236}">
                  <a16:creationId xmlns:a16="http://schemas.microsoft.com/office/drawing/2014/main" id="{7255DA99-5B1F-6A5F-C7D0-37E713388A8F}"/>
                </a:ext>
              </a:extLst>
            </p:cNvPr>
            <p:cNvSpPr/>
            <p:nvPr/>
          </p:nvSpPr>
          <p:spPr>
            <a:xfrm>
              <a:off x="457200" y="2611525"/>
              <a:ext cx="2054100" cy="628500"/>
            </a:xfrm>
            <a:prstGeom prst="roundRect">
              <a:avLst>
                <a:gd name="adj" fmla="val 16667"/>
              </a:avLst>
            </a:prstGeom>
            <a:solidFill>
              <a:srgbClr val="FFFFFF"/>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l">
                <a:buFont typeface="Arial" panose="020B0604020202020204" pitchFamily="34" charset="0"/>
                <a:buChar char="•"/>
              </a:pPr>
              <a:r>
                <a:rPr lang="en-US" sz="1400" i="0" dirty="0">
                  <a:effectLst/>
                  <a:latin typeface="Arial Black" panose="020B0A04020102020204" pitchFamily="34" charset="0"/>
                </a:rPr>
                <a:t>Global_Sales - Total worldwide sales.</a:t>
              </a:r>
            </a:p>
          </p:txBody>
        </p:sp>
      </p:grpSp>
      <p:grpSp>
        <p:nvGrpSpPr>
          <p:cNvPr id="59" name="Google Shape;431;p23">
            <a:extLst>
              <a:ext uri="{FF2B5EF4-FFF2-40B4-BE49-F238E27FC236}">
                <a16:creationId xmlns:a16="http://schemas.microsoft.com/office/drawing/2014/main" id="{ACE1C8AF-25F4-7D3F-1F2A-FBF6303549E3}"/>
              </a:ext>
            </a:extLst>
          </p:cNvPr>
          <p:cNvGrpSpPr/>
          <p:nvPr/>
        </p:nvGrpSpPr>
        <p:grpSpPr>
          <a:xfrm>
            <a:off x="1123349" y="3786735"/>
            <a:ext cx="4439439" cy="827066"/>
            <a:chOff x="457200" y="3521000"/>
            <a:chExt cx="3023012" cy="628500"/>
          </a:xfrm>
        </p:grpSpPr>
        <p:cxnSp>
          <p:nvCxnSpPr>
            <p:cNvPr id="60" name="Google Shape;432;p23">
              <a:extLst>
                <a:ext uri="{FF2B5EF4-FFF2-40B4-BE49-F238E27FC236}">
                  <a16:creationId xmlns:a16="http://schemas.microsoft.com/office/drawing/2014/main" id="{6CA9E00D-AF29-E244-8B03-79D197AA98F6}"/>
                </a:ext>
              </a:extLst>
            </p:cNvPr>
            <p:cNvCxnSpPr/>
            <p:nvPr/>
          </p:nvCxnSpPr>
          <p:spPr>
            <a:xfrm>
              <a:off x="2294801" y="3835275"/>
              <a:ext cx="1185300" cy="0"/>
            </a:xfrm>
            <a:prstGeom prst="straightConnector1">
              <a:avLst/>
            </a:prstGeom>
            <a:noFill/>
            <a:ln w="28575" cap="flat" cmpd="sng">
              <a:solidFill>
                <a:srgbClr val="00B0F0"/>
              </a:solidFill>
              <a:prstDash val="solid"/>
              <a:round/>
              <a:headEnd type="none" w="med" len="med"/>
              <a:tailEnd type="none" w="med" len="med"/>
            </a:ln>
          </p:spPr>
        </p:cxnSp>
        <p:sp>
          <p:nvSpPr>
            <p:cNvPr id="61" name="Google Shape;433;p23">
              <a:extLst>
                <a:ext uri="{FF2B5EF4-FFF2-40B4-BE49-F238E27FC236}">
                  <a16:creationId xmlns:a16="http://schemas.microsoft.com/office/drawing/2014/main" id="{F7EFDF41-70D7-A9B9-41AA-70EB10A05EE0}"/>
                </a:ext>
              </a:extLst>
            </p:cNvPr>
            <p:cNvSpPr/>
            <p:nvPr/>
          </p:nvSpPr>
          <p:spPr>
            <a:xfrm>
              <a:off x="3402341" y="3796716"/>
              <a:ext cx="77871" cy="77074"/>
            </a:xfrm>
            <a:custGeom>
              <a:avLst/>
              <a:gdLst/>
              <a:ahLst/>
              <a:cxnLst/>
              <a:rect l="l" t="t" r="r" b="b"/>
              <a:pathLst>
                <a:path w="4886" h="4836" extrusionOk="0">
                  <a:moveTo>
                    <a:pt x="2443" y="1"/>
                  </a:moveTo>
                  <a:cubicBezTo>
                    <a:pt x="1097" y="1"/>
                    <a:pt x="1" y="1047"/>
                    <a:pt x="1" y="2393"/>
                  </a:cubicBezTo>
                  <a:cubicBezTo>
                    <a:pt x="1" y="3739"/>
                    <a:pt x="1097" y="4836"/>
                    <a:pt x="2443" y="4836"/>
                  </a:cubicBezTo>
                  <a:cubicBezTo>
                    <a:pt x="3789" y="4836"/>
                    <a:pt x="4886" y="3739"/>
                    <a:pt x="4886" y="2393"/>
                  </a:cubicBezTo>
                  <a:cubicBezTo>
                    <a:pt x="4886" y="1047"/>
                    <a:pt x="3789" y="1"/>
                    <a:pt x="2443" y="1"/>
                  </a:cubicBezTo>
                  <a:close/>
                </a:path>
              </a:pathLst>
            </a:custGeom>
            <a:solidFill>
              <a:schemeClr val="lt2"/>
            </a:solid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34;p23">
              <a:extLst>
                <a:ext uri="{FF2B5EF4-FFF2-40B4-BE49-F238E27FC236}">
                  <a16:creationId xmlns:a16="http://schemas.microsoft.com/office/drawing/2014/main" id="{B14035CA-9BCB-DE5D-0C62-C05B6A06CAC8}"/>
                </a:ext>
              </a:extLst>
            </p:cNvPr>
            <p:cNvSpPr/>
            <p:nvPr/>
          </p:nvSpPr>
          <p:spPr>
            <a:xfrm>
              <a:off x="457200" y="3521000"/>
              <a:ext cx="2054100" cy="628500"/>
            </a:xfrm>
            <a:prstGeom prst="roundRect">
              <a:avLst>
                <a:gd name="adj" fmla="val 16667"/>
              </a:avLst>
            </a:prstGeom>
            <a:solidFill>
              <a:srgbClr val="FFFFFF"/>
            </a:solidFill>
            <a:ln w="285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algn="l">
                <a:buFont typeface="Arial" panose="020B0604020202020204" pitchFamily="34" charset="0"/>
                <a:buChar char="•"/>
              </a:pPr>
              <a:r>
                <a:rPr lang="en-US" sz="1400" b="0" i="0" dirty="0">
                  <a:effectLst/>
                  <a:latin typeface="Arial Black" panose="020B0A04020102020204" pitchFamily="34" charset="0"/>
                </a:rPr>
                <a:t>JP_Sales - Sales in Japan (in millions)</a:t>
              </a:r>
            </a:p>
          </p:txBody>
        </p:sp>
      </p:grpSp>
      <p:grpSp>
        <p:nvGrpSpPr>
          <p:cNvPr id="63" name="Google Shape;435;p23">
            <a:extLst>
              <a:ext uri="{FF2B5EF4-FFF2-40B4-BE49-F238E27FC236}">
                <a16:creationId xmlns:a16="http://schemas.microsoft.com/office/drawing/2014/main" id="{638B3CF1-204B-A229-197F-EB79DB6A9970}"/>
              </a:ext>
            </a:extLst>
          </p:cNvPr>
          <p:cNvGrpSpPr/>
          <p:nvPr/>
        </p:nvGrpSpPr>
        <p:grpSpPr>
          <a:xfrm>
            <a:off x="6433914" y="1977894"/>
            <a:ext cx="4505955" cy="827066"/>
            <a:chOff x="5618494" y="1702050"/>
            <a:chExt cx="3068306" cy="628500"/>
          </a:xfrm>
        </p:grpSpPr>
        <p:sp>
          <p:nvSpPr>
            <p:cNvPr id="64" name="Google Shape;436;p23">
              <a:extLst>
                <a:ext uri="{FF2B5EF4-FFF2-40B4-BE49-F238E27FC236}">
                  <a16:creationId xmlns:a16="http://schemas.microsoft.com/office/drawing/2014/main" id="{1022E387-03A1-B74F-175A-06BA856F3F5F}"/>
                </a:ext>
              </a:extLst>
            </p:cNvPr>
            <p:cNvSpPr/>
            <p:nvPr/>
          </p:nvSpPr>
          <p:spPr>
            <a:xfrm>
              <a:off x="5618494" y="1977537"/>
              <a:ext cx="90589" cy="77504"/>
            </a:xfrm>
            <a:custGeom>
              <a:avLst/>
              <a:gdLst/>
              <a:ahLst/>
              <a:cxnLst/>
              <a:rect l="l" t="t" r="r" b="b"/>
              <a:pathLst>
                <a:path w="5684" h="4863" extrusionOk="0">
                  <a:moveTo>
                    <a:pt x="2443" y="1"/>
                  </a:moveTo>
                  <a:cubicBezTo>
                    <a:pt x="1097" y="1"/>
                    <a:pt x="1" y="1098"/>
                    <a:pt x="1" y="2443"/>
                  </a:cubicBezTo>
                  <a:cubicBezTo>
                    <a:pt x="1" y="3892"/>
                    <a:pt x="1185" y="4862"/>
                    <a:pt x="2429" y="4862"/>
                  </a:cubicBezTo>
                  <a:cubicBezTo>
                    <a:pt x="3026" y="4862"/>
                    <a:pt x="3637" y="4639"/>
                    <a:pt x="4138" y="4138"/>
                  </a:cubicBezTo>
                  <a:cubicBezTo>
                    <a:pt x="5683" y="2643"/>
                    <a:pt x="4586" y="1"/>
                    <a:pt x="2443" y="1"/>
                  </a:cubicBezTo>
                  <a:close/>
                </a:path>
              </a:pathLst>
            </a:custGeom>
            <a:solidFill>
              <a:schemeClr val="l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 name="Google Shape;437;p23">
              <a:extLst>
                <a:ext uri="{FF2B5EF4-FFF2-40B4-BE49-F238E27FC236}">
                  <a16:creationId xmlns:a16="http://schemas.microsoft.com/office/drawing/2014/main" id="{16BDE8B0-7A79-A869-5C13-5EB142099CBD}"/>
                </a:ext>
              </a:extLst>
            </p:cNvPr>
            <p:cNvCxnSpPr/>
            <p:nvPr/>
          </p:nvCxnSpPr>
          <p:spPr>
            <a:xfrm rot="10800000">
              <a:off x="5673957" y="2016275"/>
              <a:ext cx="1185300" cy="0"/>
            </a:xfrm>
            <a:prstGeom prst="straightConnector1">
              <a:avLst/>
            </a:prstGeom>
            <a:noFill/>
            <a:ln w="28575" cap="flat" cmpd="sng">
              <a:solidFill>
                <a:schemeClr val="accent2"/>
              </a:solidFill>
              <a:prstDash val="solid"/>
              <a:round/>
              <a:headEnd type="none" w="med" len="med"/>
              <a:tailEnd type="none" w="med" len="med"/>
            </a:ln>
          </p:spPr>
        </p:cxnSp>
        <p:sp>
          <p:nvSpPr>
            <p:cNvPr id="66" name="Google Shape;438;p23">
              <a:extLst>
                <a:ext uri="{FF2B5EF4-FFF2-40B4-BE49-F238E27FC236}">
                  <a16:creationId xmlns:a16="http://schemas.microsoft.com/office/drawing/2014/main" id="{6E569D61-325C-0055-FF9C-FD4473D4E6CC}"/>
                </a:ext>
              </a:extLst>
            </p:cNvPr>
            <p:cNvSpPr/>
            <p:nvPr/>
          </p:nvSpPr>
          <p:spPr>
            <a:xfrm>
              <a:off x="6632700" y="1702050"/>
              <a:ext cx="2054100" cy="628500"/>
            </a:xfrm>
            <a:prstGeom prst="roundRect">
              <a:avLst>
                <a:gd name="adj" fmla="val 16667"/>
              </a:avLst>
            </a:prstGeom>
            <a:solidFill>
              <a:srgbClr val="FFFFFF"/>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l">
                <a:buFont typeface="Arial" panose="020B0604020202020204" pitchFamily="34" charset="0"/>
                <a:buChar char="•"/>
              </a:pPr>
              <a:r>
                <a:rPr lang="en-US" sz="1400" b="0" i="0" dirty="0">
                  <a:effectLst/>
                  <a:latin typeface="Arial Black" panose="020B0A04020102020204" pitchFamily="34" charset="0"/>
                </a:rPr>
                <a:t>NA_Sales - Sales in North America (in millions)</a:t>
              </a:r>
            </a:p>
          </p:txBody>
        </p:sp>
      </p:grpSp>
      <p:grpSp>
        <p:nvGrpSpPr>
          <p:cNvPr id="67" name="Google Shape;439;p23">
            <a:extLst>
              <a:ext uri="{FF2B5EF4-FFF2-40B4-BE49-F238E27FC236}">
                <a16:creationId xmlns:a16="http://schemas.microsoft.com/office/drawing/2014/main" id="{24351851-B1DF-CCFA-625C-5A4E98EFE27A}"/>
              </a:ext>
            </a:extLst>
          </p:cNvPr>
          <p:cNvGrpSpPr/>
          <p:nvPr/>
        </p:nvGrpSpPr>
        <p:grpSpPr>
          <a:xfrm>
            <a:off x="1114080" y="1966303"/>
            <a:ext cx="4509442" cy="827066"/>
            <a:chOff x="457200" y="1702050"/>
            <a:chExt cx="3070681" cy="628500"/>
          </a:xfrm>
        </p:grpSpPr>
        <p:cxnSp>
          <p:nvCxnSpPr>
            <p:cNvPr id="68" name="Google Shape;440;p23">
              <a:extLst>
                <a:ext uri="{FF2B5EF4-FFF2-40B4-BE49-F238E27FC236}">
                  <a16:creationId xmlns:a16="http://schemas.microsoft.com/office/drawing/2014/main" id="{FD664437-F38E-6EF6-769D-D52C5FA9C98C}"/>
                </a:ext>
              </a:extLst>
            </p:cNvPr>
            <p:cNvCxnSpPr/>
            <p:nvPr/>
          </p:nvCxnSpPr>
          <p:spPr>
            <a:xfrm>
              <a:off x="2294801" y="2016300"/>
              <a:ext cx="1185300" cy="0"/>
            </a:xfrm>
            <a:prstGeom prst="straightConnector1">
              <a:avLst/>
            </a:prstGeom>
            <a:noFill/>
            <a:ln w="28575" cap="flat" cmpd="sng">
              <a:solidFill>
                <a:srgbClr val="00B0F0"/>
              </a:solidFill>
              <a:prstDash val="solid"/>
              <a:round/>
              <a:headEnd type="none" w="med" len="med"/>
              <a:tailEnd type="none" w="med" len="med"/>
            </a:ln>
          </p:spPr>
        </p:cxnSp>
        <p:sp>
          <p:nvSpPr>
            <p:cNvPr id="69" name="Google Shape;441;p23">
              <a:extLst>
                <a:ext uri="{FF2B5EF4-FFF2-40B4-BE49-F238E27FC236}">
                  <a16:creationId xmlns:a16="http://schemas.microsoft.com/office/drawing/2014/main" id="{B3D4B015-304A-C0E0-72BE-6906F55F52B1}"/>
                </a:ext>
              </a:extLst>
            </p:cNvPr>
            <p:cNvSpPr/>
            <p:nvPr/>
          </p:nvSpPr>
          <p:spPr>
            <a:xfrm>
              <a:off x="3437292" y="1977537"/>
              <a:ext cx="90589" cy="77504"/>
            </a:xfrm>
            <a:custGeom>
              <a:avLst/>
              <a:gdLst/>
              <a:ahLst/>
              <a:cxnLst/>
              <a:rect l="l" t="t" r="r" b="b"/>
              <a:pathLst>
                <a:path w="5684" h="4863" extrusionOk="0">
                  <a:moveTo>
                    <a:pt x="3241" y="1"/>
                  </a:moveTo>
                  <a:cubicBezTo>
                    <a:pt x="1098" y="1"/>
                    <a:pt x="1" y="2643"/>
                    <a:pt x="1546" y="4138"/>
                  </a:cubicBezTo>
                  <a:cubicBezTo>
                    <a:pt x="2047" y="4639"/>
                    <a:pt x="2658" y="4862"/>
                    <a:pt x="3255" y="4862"/>
                  </a:cubicBezTo>
                  <a:cubicBezTo>
                    <a:pt x="4500" y="4862"/>
                    <a:pt x="5683" y="3892"/>
                    <a:pt x="5683" y="2443"/>
                  </a:cubicBezTo>
                  <a:cubicBezTo>
                    <a:pt x="5683" y="1098"/>
                    <a:pt x="4587" y="1"/>
                    <a:pt x="3241" y="1"/>
                  </a:cubicBezTo>
                  <a:close/>
                </a:path>
              </a:pathLst>
            </a:custGeom>
            <a:solidFill>
              <a:schemeClr val="lt2"/>
            </a:solid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42;p23">
              <a:extLst>
                <a:ext uri="{FF2B5EF4-FFF2-40B4-BE49-F238E27FC236}">
                  <a16:creationId xmlns:a16="http://schemas.microsoft.com/office/drawing/2014/main" id="{CE65B626-E752-21F9-A300-D98A08073006}"/>
                </a:ext>
              </a:extLst>
            </p:cNvPr>
            <p:cNvSpPr/>
            <p:nvPr/>
          </p:nvSpPr>
          <p:spPr>
            <a:xfrm>
              <a:off x="457200" y="1702050"/>
              <a:ext cx="2054100" cy="628500"/>
            </a:xfrm>
            <a:prstGeom prst="roundRect">
              <a:avLst>
                <a:gd name="adj" fmla="val 16667"/>
              </a:avLst>
            </a:prstGeom>
            <a:solidFill>
              <a:srgbClr val="FFFFFF"/>
            </a:solidFill>
            <a:ln w="285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algn="l">
                <a:buFont typeface="Arial" panose="020B0604020202020204" pitchFamily="34" charset="0"/>
                <a:buChar char="•"/>
              </a:pPr>
              <a:r>
                <a:rPr lang="en-US" sz="1400" i="0" dirty="0">
                  <a:effectLst/>
                  <a:latin typeface="Arial Black" panose="020B0A04020102020204" pitchFamily="34" charset="0"/>
                </a:rPr>
                <a:t>Year - Year of the game's release</a:t>
              </a:r>
            </a:p>
          </p:txBody>
        </p:sp>
      </p:grpSp>
      <p:grpSp>
        <p:nvGrpSpPr>
          <p:cNvPr id="71" name="Google Shape;443;p23">
            <a:extLst>
              <a:ext uri="{FF2B5EF4-FFF2-40B4-BE49-F238E27FC236}">
                <a16:creationId xmlns:a16="http://schemas.microsoft.com/office/drawing/2014/main" id="{2E816745-BB60-5A5A-9E8D-27873F739546}"/>
              </a:ext>
            </a:extLst>
          </p:cNvPr>
          <p:cNvGrpSpPr/>
          <p:nvPr/>
        </p:nvGrpSpPr>
        <p:grpSpPr>
          <a:xfrm>
            <a:off x="6683011" y="2873946"/>
            <a:ext cx="4238787" cy="827066"/>
            <a:chOff x="5800420" y="2611525"/>
            <a:chExt cx="2886380" cy="628500"/>
          </a:xfrm>
        </p:grpSpPr>
        <p:sp>
          <p:nvSpPr>
            <p:cNvPr id="72" name="Google Shape;444;p23">
              <a:extLst>
                <a:ext uri="{FF2B5EF4-FFF2-40B4-BE49-F238E27FC236}">
                  <a16:creationId xmlns:a16="http://schemas.microsoft.com/office/drawing/2014/main" id="{BA4D2A15-4EC8-958B-D868-6C2DEB0F82CE}"/>
                </a:ext>
              </a:extLst>
            </p:cNvPr>
            <p:cNvSpPr/>
            <p:nvPr/>
          </p:nvSpPr>
          <p:spPr>
            <a:xfrm>
              <a:off x="5800420" y="2887236"/>
              <a:ext cx="77871" cy="77074"/>
            </a:xfrm>
            <a:custGeom>
              <a:avLst/>
              <a:gdLst/>
              <a:ahLst/>
              <a:cxnLst/>
              <a:rect l="l" t="t" r="r" b="b"/>
              <a:pathLst>
                <a:path w="4886" h="4836" extrusionOk="0">
                  <a:moveTo>
                    <a:pt x="2443" y="1"/>
                  </a:moveTo>
                  <a:cubicBezTo>
                    <a:pt x="1097" y="1"/>
                    <a:pt x="0" y="1097"/>
                    <a:pt x="0" y="2443"/>
                  </a:cubicBezTo>
                  <a:cubicBezTo>
                    <a:pt x="0" y="3789"/>
                    <a:pt x="1097" y="4836"/>
                    <a:pt x="2443" y="4836"/>
                  </a:cubicBezTo>
                  <a:cubicBezTo>
                    <a:pt x="3789" y="4836"/>
                    <a:pt x="4885" y="3789"/>
                    <a:pt x="4885" y="2443"/>
                  </a:cubicBezTo>
                  <a:cubicBezTo>
                    <a:pt x="4885" y="1097"/>
                    <a:pt x="3789" y="1"/>
                    <a:pt x="2443" y="1"/>
                  </a:cubicBezTo>
                  <a:close/>
                </a:path>
              </a:pathLst>
            </a:custGeom>
            <a:solidFill>
              <a:schemeClr val="lt2"/>
            </a:solid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 name="Google Shape;445;p23">
              <a:extLst>
                <a:ext uri="{FF2B5EF4-FFF2-40B4-BE49-F238E27FC236}">
                  <a16:creationId xmlns:a16="http://schemas.microsoft.com/office/drawing/2014/main" id="{142A2244-ABEE-BF8E-1E46-D0CA0011E85B}"/>
                </a:ext>
              </a:extLst>
            </p:cNvPr>
            <p:cNvCxnSpPr/>
            <p:nvPr/>
          </p:nvCxnSpPr>
          <p:spPr>
            <a:xfrm rot="10800000">
              <a:off x="5856366" y="2925763"/>
              <a:ext cx="1002900" cy="0"/>
            </a:xfrm>
            <a:prstGeom prst="straightConnector1">
              <a:avLst/>
            </a:prstGeom>
            <a:noFill/>
            <a:ln w="28575" cap="flat" cmpd="sng">
              <a:solidFill>
                <a:srgbClr val="00B0F0"/>
              </a:solidFill>
              <a:prstDash val="solid"/>
              <a:round/>
              <a:headEnd type="none" w="med" len="med"/>
              <a:tailEnd type="none" w="med" len="med"/>
            </a:ln>
          </p:spPr>
        </p:cxnSp>
        <p:sp>
          <p:nvSpPr>
            <p:cNvPr id="74" name="Google Shape;446;p23">
              <a:extLst>
                <a:ext uri="{FF2B5EF4-FFF2-40B4-BE49-F238E27FC236}">
                  <a16:creationId xmlns:a16="http://schemas.microsoft.com/office/drawing/2014/main" id="{A4A406C2-8D5C-8F83-DC23-E4B43F2A949E}"/>
                </a:ext>
              </a:extLst>
            </p:cNvPr>
            <p:cNvSpPr/>
            <p:nvPr/>
          </p:nvSpPr>
          <p:spPr>
            <a:xfrm>
              <a:off x="6632700" y="2611525"/>
              <a:ext cx="2054100" cy="628500"/>
            </a:xfrm>
            <a:prstGeom prst="roundRect">
              <a:avLst>
                <a:gd name="adj" fmla="val 16667"/>
              </a:avLst>
            </a:prstGeom>
            <a:solidFill>
              <a:srgbClr val="FFFFFF"/>
            </a:solidFill>
            <a:ln w="285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algn="l">
                <a:buFont typeface="Arial" panose="020B0604020202020204" pitchFamily="34" charset="0"/>
                <a:buChar char="•"/>
              </a:pPr>
              <a:r>
                <a:rPr lang="en-US" sz="1400" b="0" i="0" dirty="0">
                  <a:effectLst/>
                  <a:latin typeface="Arial Black" panose="020B0A04020102020204" pitchFamily="34" charset="0"/>
                </a:rPr>
                <a:t>EU_Sales - Sales in Europe (in millions)</a:t>
              </a:r>
            </a:p>
          </p:txBody>
        </p:sp>
      </p:grpSp>
      <p:grpSp>
        <p:nvGrpSpPr>
          <p:cNvPr id="75" name="Google Shape;447;p23">
            <a:extLst>
              <a:ext uri="{FF2B5EF4-FFF2-40B4-BE49-F238E27FC236}">
                <a16:creationId xmlns:a16="http://schemas.microsoft.com/office/drawing/2014/main" id="{684849A1-C38E-F9E7-C62C-E6CE370C765D}"/>
              </a:ext>
            </a:extLst>
          </p:cNvPr>
          <p:cNvGrpSpPr/>
          <p:nvPr/>
        </p:nvGrpSpPr>
        <p:grpSpPr>
          <a:xfrm>
            <a:off x="6543000" y="3793360"/>
            <a:ext cx="4435950" cy="827066"/>
            <a:chOff x="5666163" y="3521001"/>
            <a:chExt cx="3020637" cy="628500"/>
          </a:xfrm>
        </p:grpSpPr>
        <p:sp>
          <p:nvSpPr>
            <p:cNvPr id="76" name="Google Shape;448;p23">
              <a:extLst>
                <a:ext uri="{FF2B5EF4-FFF2-40B4-BE49-F238E27FC236}">
                  <a16:creationId xmlns:a16="http://schemas.microsoft.com/office/drawing/2014/main" id="{B9F4D375-DF9B-F336-8BA2-E11D84136CE4}"/>
                </a:ext>
              </a:extLst>
            </p:cNvPr>
            <p:cNvSpPr/>
            <p:nvPr/>
          </p:nvSpPr>
          <p:spPr>
            <a:xfrm>
              <a:off x="5666163" y="3796716"/>
              <a:ext cx="77871" cy="77074"/>
            </a:xfrm>
            <a:custGeom>
              <a:avLst/>
              <a:gdLst/>
              <a:ahLst/>
              <a:cxnLst/>
              <a:rect l="l" t="t" r="r" b="b"/>
              <a:pathLst>
                <a:path w="4886" h="4836" extrusionOk="0">
                  <a:moveTo>
                    <a:pt x="2443" y="1"/>
                  </a:moveTo>
                  <a:cubicBezTo>
                    <a:pt x="1097" y="1"/>
                    <a:pt x="0" y="1047"/>
                    <a:pt x="0" y="2393"/>
                  </a:cubicBezTo>
                  <a:cubicBezTo>
                    <a:pt x="0" y="3739"/>
                    <a:pt x="1097" y="4836"/>
                    <a:pt x="2443" y="4836"/>
                  </a:cubicBezTo>
                  <a:cubicBezTo>
                    <a:pt x="3789" y="4836"/>
                    <a:pt x="4885" y="3739"/>
                    <a:pt x="4885" y="2393"/>
                  </a:cubicBezTo>
                  <a:cubicBezTo>
                    <a:pt x="4885" y="1047"/>
                    <a:pt x="3789" y="1"/>
                    <a:pt x="2443" y="1"/>
                  </a:cubicBezTo>
                  <a:close/>
                </a:path>
              </a:pathLst>
            </a:custGeom>
            <a:solidFill>
              <a:schemeClr val="l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 name="Google Shape;449;p23">
              <a:extLst>
                <a:ext uri="{FF2B5EF4-FFF2-40B4-BE49-F238E27FC236}">
                  <a16:creationId xmlns:a16="http://schemas.microsoft.com/office/drawing/2014/main" id="{11A4ECA6-65A7-7B02-5708-1CAD6AC1BA3D}"/>
                </a:ext>
              </a:extLst>
            </p:cNvPr>
            <p:cNvCxnSpPr/>
            <p:nvPr/>
          </p:nvCxnSpPr>
          <p:spPr>
            <a:xfrm rot="10800000">
              <a:off x="5673957" y="3835250"/>
              <a:ext cx="1185300" cy="0"/>
            </a:xfrm>
            <a:prstGeom prst="straightConnector1">
              <a:avLst/>
            </a:prstGeom>
            <a:noFill/>
            <a:ln w="28575" cap="flat" cmpd="sng">
              <a:solidFill>
                <a:schemeClr val="accent2"/>
              </a:solidFill>
              <a:prstDash val="solid"/>
              <a:round/>
              <a:headEnd type="none" w="med" len="med"/>
              <a:tailEnd type="none" w="med" len="med"/>
            </a:ln>
          </p:spPr>
        </p:cxnSp>
        <p:sp>
          <p:nvSpPr>
            <p:cNvPr id="78" name="Google Shape;450;p23">
              <a:extLst>
                <a:ext uri="{FF2B5EF4-FFF2-40B4-BE49-F238E27FC236}">
                  <a16:creationId xmlns:a16="http://schemas.microsoft.com/office/drawing/2014/main" id="{4AA310B1-E923-424D-FDBB-505973D6A904}"/>
                </a:ext>
              </a:extLst>
            </p:cNvPr>
            <p:cNvSpPr/>
            <p:nvPr/>
          </p:nvSpPr>
          <p:spPr>
            <a:xfrm>
              <a:off x="6632700" y="3521001"/>
              <a:ext cx="2054100" cy="628500"/>
            </a:xfrm>
            <a:prstGeom prst="roundRect">
              <a:avLst>
                <a:gd name="adj" fmla="val 16667"/>
              </a:avLst>
            </a:prstGeom>
            <a:solidFill>
              <a:srgbClr val="FFFFFF"/>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l">
                <a:buFont typeface="Arial" panose="020B0604020202020204" pitchFamily="34" charset="0"/>
                <a:buChar char="•"/>
              </a:pPr>
              <a:r>
                <a:rPr lang="en-US" sz="1400" b="0" i="0" dirty="0">
                  <a:effectLst/>
                  <a:latin typeface="Arial Black" panose="020B0A04020102020204" pitchFamily="34" charset="0"/>
                </a:rPr>
                <a:t>Other_Sales - Sales in the rest of the world (in millions)</a:t>
              </a:r>
            </a:p>
          </p:txBody>
        </p:sp>
      </p:grpSp>
    </p:spTree>
    <p:extLst>
      <p:ext uri="{BB962C8B-B14F-4D97-AF65-F5344CB8AC3E}">
        <p14:creationId xmlns:p14="http://schemas.microsoft.com/office/powerpoint/2010/main" val="78732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A31F6D-C6F3-CC05-678D-AB8467E9B92B}"/>
              </a:ext>
            </a:extLst>
          </p:cNvPr>
          <p:cNvPicPr>
            <a:picLocks noGrp="1" noChangeAspect="1"/>
          </p:cNvPicPr>
          <p:nvPr>
            <p:ph idx="1"/>
          </p:nvPr>
        </p:nvPicPr>
        <p:blipFill>
          <a:blip r:embed="rId2">
            <a:alphaModFix amt="66000"/>
            <a:extLst>
              <a:ext uri="{28A0092B-C50C-407E-A947-70E740481C1C}">
                <a14:useLocalDpi xmlns:a14="http://schemas.microsoft.com/office/drawing/2010/main" val="0"/>
              </a:ext>
            </a:extLst>
          </a:blip>
          <a:stretch>
            <a:fillRect/>
          </a:stretch>
        </p:blipFill>
        <p:spPr>
          <a:xfrm>
            <a:off x="6448179" y="-15583"/>
            <a:ext cx="2970141" cy="2158543"/>
          </a:xfrm>
        </p:spPr>
      </p:pic>
      <p:sp>
        <p:nvSpPr>
          <p:cNvPr id="6" name="Title 1">
            <a:extLst>
              <a:ext uri="{FF2B5EF4-FFF2-40B4-BE49-F238E27FC236}">
                <a16:creationId xmlns:a16="http://schemas.microsoft.com/office/drawing/2014/main" id="{D2F5DC8E-8156-A50B-90F6-31D0BEBA6880}"/>
              </a:ext>
            </a:extLst>
          </p:cNvPr>
          <p:cNvSpPr>
            <a:spLocks noGrp="1"/>
          </p:cNvSpPr>
          <p:nvPr>
            <p:ph type="title"/>
          </p:nvPr>
        </p:nvSpPr>
        <p:spPr>
          <a:xfrm>
            <a:off x="670249" y="411778"/>
            <a:ext cx="3257939" cy="651911"/>
          </a:xfrm>
        </p:spPr>
        <p:txBody>
          <a:bodyPr>
            <a:normAutofit/>
          </a:bodyPr>
          <a:lstStyle/>
          <a:p>
            <a:r>
              <a:rPr lang="en-IN" sz="3200" b="1" dirty="0">
                <a:solidFill>
                  <a:schemeClr val="accent2"/>
                </a:solidFill>
              </a:rPr>
              <a:t>DATA INSIGHTS:</a:t>
            </a:r>
          </a:p>
        </p:txBody>
      </p:sp>
      <p:graphicFrame>
        <p:nvGraphicFramePr>
          <p:cNvPr id="7" name="Content Placeholder 8">
            <a:extLst>
              <a:ext uri="{FF2B5EF4-FFF2-40B4-BE49-F238E27FC236}">
                <a16:creationId xmlns:a16="http://schemas.microsoft.com/office/drawing/2014/main" id="{F3147B05-B731-5585-C50C-88D213562B64}"/>
              </a:ext>
            </a:extLst>
          </p:cNvPr>
          <p:cNvGraphicFramePr>
            <a:graphicFrameLocks/>
          </p:cNvGraphicFramePr>
          <p:nvPr>
            <p:extLst>
              <p:ext uri="{D42A27DB-BD31-4B8C-83A1-F6EECF244321}">
                <p14:modId xmlns:p14="http://schemas.microsoft.com/office/powerpoint/2010/main" val="3859365755"/>
              </p:ext>
            </p:extLst>
          </p:nvPr>
        </p:nvGraphicFramePr>
        <p:xfrm>
          <a:off x="7826726" y="1231592"/>
          <a:ext cx="4131905" cy="4394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BFB235F3-D453-B521-2D55-2A60059B4401}"/>
              </a:ext>
            </a:extLst>
          </p:cNvPr>
          <p:cNvSpPr txBox="1"/>
          <p:nvPr/>
        </p:nvSpPr>
        <p:spPr>
          <a:xfrm>
            <a:off x="679760" y="1433313"/>
            <a:ext cx="7371030" cy="4124206"/>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accent1"/>
                </a:solidFill>
                <a:effectLst/>
                <a:latin typeface="Inter"/>
              </a:rPr>
              <a:t>Name - The games name</a:t>
            </a:r>
          </a:p>
          <a:p>
            <a:pPr algn="l">
              <a:buFont typeface="Arial" panose="020B0604020202020204" pitchFamily="34" charset="0"/>
              <a:buChar char="•"/>
            </a:pPr>
            <a:r>
              <a:rPr lang="en-US" sz="2400" b="0" i="0" dirty="0">
                <a:solidFill>
                  <a:schemeClr val="accent1"/>
                </a:solidFill>
                <a:effectLst/>
                <a:latin typeface="Inter"/>
              </a:rPr>
              <a:t>Platform - Platform of the games release(i.e. PC,PS4, etc.)</a:t>
            </a:r>
          </a:p>
          <a:p>
            <a:pPr algn="l">
              <a:buFont typeface="Arial" panose="020B0604020202020204" pitchFamily="34" charset="0"/>
              <a:buChar char="•"/>
            </a:pPr>
            <a:r>
              <a:rPr lang="en-US" sz="2400" b="0" i="0" dirty="0">
                <a:solidFill>
                  <a:schemeClr val="accent1"/>
                </a:solidFill>
                <a:effectLst/>
                <a:latin typeface="Inter"/>
              </a:rPr>
              <a:t>Year - Year of the game's release</a:t>
            </a:r>
          </a:p>
          <a:p>
            <a:pPr algn="l">
              <a:buFont typeface="Arial" panose="020B0604020202020204" pitchFamily="34" charset="0"/>
              <a:buChar char="•"/>
            </a:pPr>
            <a:r>
              <a:rPr lang="en-US" sz="2400" b="0" i="0" dirty="0">
                <a:solidFill>
                  <a:schemeClr val="accent1"/>
                </a:solidFill>
                <a:effectLst/>
                <a:latin typeface="Inter"/>
              </a:rPr>
              <a:t>Genre - Genre of the game</a:t>
            </a:r>
          </a:p>
          <a:p>
            <a:pPr algn="l">
              <a:buFont typeface="Arial" panose="020B0604020202020204" pitchFamily="34" charset="0"/>
              <a:buChar char="•"/>
            </a:pPr>
            <a:r>
              <a:rPr lang="en-US" sz="2400" b="0" i="0" dirty="0">
                <a:solidFill>
                  <a:schemeClr val="accent1"/>
                </a:solidFill>
                <a:effectLst/>
                <a:latin typeface="Inter"/>
              </a:rPr>
              <a:t>Publisher - Publisher of the game</a:t>
            </a:r>
          </a:p>
          <a:p>
            <a:pPr algn="l">
              <a:buFont typeface="Arial" panose="020B0604020202020204" pitchFamily="34" charset="0"/>
              <a:buChar char="•"/>
            </a:pPr>
            <a:r>
              <a:rPr lang="en-US" sz="2400" b="0" i="0" dirty="0">
                <a:solidFill>
                  <a:schemeClr val="accent1"/>
                </a:solidFill>
                <a:effectLst/>
                <a:latin typeface="Inter"/>
              </a:rPr>
              <a:t>NA_Sales - Sales in North America (in millions)</a:t>
            </a:r>
          </a:p>
          <a:p>
            <a:pPr algn="l">
              <a:buFont typeface="Arial" panose="020B0604020202020204" pitchFamily="34" charset="0"/>
              <a:buChar char="•"/>
            </a:pPr>
            <a:r>
              <a:rPr lang="en-US" sz="2400" b="0" i="0" dirty="0">
                <a:solidFill>
                  <a:schemeClr val="accent1"/>
                </a:solidFill>
                <a:effectLst/>
                <a:latin typeface="Inter"/>
              </a:rPr>
              <a:t>EU_Sales - Sales in Europe (in millions)</a:t>
            </a:r>
          </a:p>
          <a:p>
            <a:pPr algn="l">
              <a:buFont typeface="Arial" panose="020B0604020202020204" pitchFamily="34" charset="0"/>
              <a:buChar char="•"/>
            </a:pPr>
            <a:r>
              <a:rPr lang="en-US" sz="2400" b="0" i="0" dirty="0">
                <a:solidFill>
                  <a:schemeClr val="accent1"/>
                </a:solidFill>
                <a:effectLst/>
                <a:latin typeface="Inter"/>
              </a:rPr>
              <a:t>JP_Sales - Sales in Japan (in millions)</a:t>
            </a:r>
          </a:p>
          <a:p>
            <a:pPr algn="l">
              <a:buFont typeface="Arial" panose="020B0604020202020204" pitchFamily="34" charset="0"/>
              <a:buChar char="•"/>
            </a:pPr>
            <a:r>
              <a:rPr lang="en-US" sz="2400" b="0" i="0" dirty="0" err="1">
                <a:solidFill>
                  <a:schemeClr val="accent1"/>
                </a:solidFill>
                <a:effectLst/>
                <a:latin typeface="Inter"/>
              </a:rPr>
              <a:t>Other_Sales</a:t>
            </a:r>
            <a:r>
              <a:rPr lang="en-US" sz="2400" b="0" i="0" dirty="0">
                <a:solidFill>
                  <a:schemeClr val="accent1"/>
                </a:solidFill>
                <a:effectLst/>
                <a:latin typeface="Inter"/>
              </a:rPr>
              <a:t> - Sales in the rest of the world (in millions)</a:t>
            </a:r>
          </a:p>
          <a:p>
            <a:pPr algn="l">
              <a:buFont typeface="Arial" panose="020B0604020202020204" pitchFamily="34" charset="0"/>
              <a:buChar char="•"/>
            </a:pPr>
            <a:r>
              <a:rPr lang="en-US" sz="2400" b="0" i="0" dirty="0" err="1">
                <a:solidFill>
                  <a:schemeClr val="accent1"/>
                </a:solidFill>
                <a:effectLst/>
                <a:latin typeface="Inter"/>
              </a:rPr>
              <a:t>Global_Sales</a:t>
            </a:r>
            <a:r>
              <a:rPr lang="en-US" sz="2400" b="0" i="0" dirty="0">
                <a:solidFill>
                  <a:schemeClr val="accent1"/>
                </a:solidFill>
                <a:effectLst/>
                <a:latin typeface="Inter"/>
              </a:rPr>
              <a:t> - Total worldwide sales.</a:t>
            </a:r>
          </a:p>
          <a:p>
            <a:endParaRPr lang="en-IN" sz="2200" dirty="0">
              <a:solidFill>
                <a:schemeClr val="accent1"/>
              </a:solidFill>
            </a:endParaRPr>
          </a:p>
        </p:txBody>
      </p:sp>
    </p:spTree>
    <p:extLst>
      <p:ext uri="{BB962C8B-B14F-4D97-AF65-F5344CB8AC3E}">
        <p14:creationId xmlns:p14="http://schemas.microsoft.com/office/powerpoint/2010/main" val="6575496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7" grpId="0">
        <p:bldAsOne/>
      </p:bldGraphic>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0D3057-DBA0-0286-A7AE-3BA8FE92EA30}"/>
              </a:ext>
            </a:extLst>
          </p:cNvPr>
          <p:cNvPicPr>
            <a:picLocks noGrp="1" noChangeAspect="1"/>
          </p:cNvPicPr>
          <p:nvPr>
            <p:ph idx="1"/>
          </p:nvPr>
        </p:nvPicPr>
        <p:blipFill>
          <a:blip r:embed="rId2">
            <a:alphaModFix amt="69000"/>
            <a:extLst>
              <a:ext uri="{28A0092B-C50C-407E-A947-70E740481C1C}">
                <a14:useLocalDpi xmlns:a14="http://schemas.microsoft.com/office/drawing/2010/main" val="0"/>
              </a:ext>
            </a:extLst>
          </a:blip>
          <a:stretch>
            <a:fillRect/>
          </a:stretch>
        </p:blipFill>
        <p:spPr>
          <a:xfrm>
            <a:off x="0" y="-203200"/>
            <a:ext cx="12192000" cy="6858000"/>
          </a:xfrm>
        </p:spPr>
      </p:pic>
      <p:sp>
        <p:nvSpPr>
          <p:cNvPr id="8" name="Title 1">
            <a:extLst>
              <a:ext uri="{FF2B5EF4-FFF2-40B4-BE49-F238E27FC236}">
                <a16:creationId xmlns:a16="http://schemas.microsoft.com/office/drawing/2014/main" id="{1834ED31-4F61-813C-D7E8-985ACA678A07}"/>
              </a:ext>
            </a:extLst>
          </p:cNvPr>
          <p:cNvSpPr>
            <a:spLocks noGrp="1"/>
          </p:cNvSpPr>
          <p:nvPr>
            <p:ph type="title"/>
          </p:nvPr>
        </p:nvSpPr>
        <p:spPr>
          <a:xfrm>
            <a:off x="289559" y="0"/>
            <a:ext cx="10515600" cy="1325563"/>
          </a:xfrm>
        </p:spPr>
        <p:txBody>
          <a:bodyPr>
            <a:normAutofit/>
          </a:bodyPr>
          <a:lstStyle/>
          <a:p>
            <a:r>
              <a:rPr lang="en-IN" b="1" dirty="0"/>
              <a:t>DATA SET</a:t>
            </a:r>
          </a:p>
        </p:txBody>
      </p:sp>
      <p:pic>
        <p:nvPicPr>
          <p:cNvPr id="9" name="Content Placeholder 4">
            <a:extLst>
              <a:ext uri="{FF2B5EF4-FFF2-40B4-BE49-F238E27FC236}">
                <a16:creationId xmlns:a16="http://schemas.microsoft.com/office/drawing/2014/main" id="{5AFF582D-E3E9-E237-BFDA-48E8CCCDC2EA}"/>
              </a:ext>
            </a:extLst>
          </p:cNvPr>
          <p:cNvPicPr>
            <a:picLocks noChangeAspect="1"/>
          </p:cNvPicPr>
          <p:nvPr/>
        </p:nvPicPr>
        <p:blipFill>
          <a:blip r:embed="rId3"/>
          <a:stretch>
            <a:fillRect/>
          </a:stretch>
        </p:blipFill>
        <p:spPr>
          <a:xfrm>
            <a:off x="512563" y="2092960"/>
            <a:ext cx="11369558" cy="4457247"/>
          </a:xfrm>
          <a:prstGeom prst="rect">
            <a:avLst/>
          </a:prstGeom>
        </p:spPr>
      </p:pic>
    </p:spTree>
    <p:extLst>
      <p:ext uri="{BB962C8B-B14F-4D97-AF65-F5344CB8AC3E}">
        <p14:creationId xmlns:p14="http://schemas.microsoft.com/office/powerpoint/2010/main" val="36545991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D597C-2F6D-B36B-05DA-A89FD38B62E2}"/>
              </a:ext>
            </a:extLst>
          </p:cNvPr>
          <p:cNvSpPr>
            <a:spLocks noGrp="1"/>
          </p:cNvSpPr>
          <p:nvPr>
            <p:ph type="title"/>
          </p:nvPr>
        </p:nvSpPr>
        <p:spPr>
          <a:xfrm>
            <a:off x="736600" y="-92075"/>
            <a:ext cx="10515600" cy="1325563"/>
          </a:xfrm>
        </p:spPr>
        <p:txBody>
          <a:bodyPr/>
          <a:lstStyle/>
          <a:p>
            <a:r>
              <a:rPr lang="en-IN" b="1" dirty="0"/>
              <a:t>GRAPHS</a:t>
            </a:r>
          </a:p>
        </p:txBody>
      </p:sp>
      <p:pic>
        <p:nvPicPr>
          <p:cNvPr id="5" name="Content Placeholder 4">
            <a:extLst>
              <a:ext uri="{FF2B5EF4-FFF2-40B4-BE49-F238E27FC236}">
                <a16:creationId xmlns:a16="http://schemas.microsoft.com/office/drawing/2014/main" id="{6D5CF24B-7CFD-C871-3D9F-BBD77A9DA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063" y="1048742"/>
            <a:ext cx="4346897" cy="2740196"/>
          </a:xfrm>
        </p:spPr>
      </p:pic>
      <p:pic>
        <p:nvPicPr>
          <p:cNvPr id="7" name="Picture 6">
            <a:extLst>
              <a:ext uri="{FF2B5EF4-FFF2-40B4-BE49-F238E27FC236}">
                <a16:creationId xmlns:a16="http://schemas.microsoft.com/office/drawing/2014/main" id="{AB080C89-C611-8827-5A97-B32921DED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048742"/>
            <a:ext cx="3960817" cy="2942640"/>
          </a:xfrm>
          <a:prstGeom prst="rect">
            <a:avLst/>
          </a:prstGeom>
        </p:spPr>
      </p:pic>
      <p:pic>
        <p:nvPicPr>
          <p:cNvPr id="9" name="Picture 8">
            <a:extLst>
              <a:ext uri="{FF2B5EF4-FFF2-40B4-BE49-F238E27FC236}">
                <a16:creationId xmlns:a16="http://schemas.microsoft.com/office/drawing/2014/main" id="{8139FDDF-9D9D-817F-986B-C378A3BB45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6063" y="3759937"/>
            <a:ext cx="4146457" cy="3098063"/>
          </a:xfrm>
          <a:prstGeom prst="rect">
            <a:avLst/>
          </a:prstGeom>
        </p:spPr>
      </p:pic>
      <p:pic>
        <p:nvPicPr>
          <p:cNvPr id="13" name="Picture 12">
            <a:extLst>
              <a:ext uri="{FF2B5EF4-FFF2-40B4-BE49-F238E27FC236}">
                <a16:creationId xmlns:a16="http://schemas.microsoft.com/office/drawing/2014/main" id="{2DBEFA3C-59C1-D1DC-CBE5-28F5968B22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623" y="4094480"/>
            <a:ext cx="3486897" cy="2611807"/>
          </a:xfrm>
          <a:prstGeom prst="rect">
            <a:avLst/>
          </a:prstGeom>
        </p:spPr>
      </p:pic>
    </p:spTree>
    <p:extLst>
      <p:ext uri="{BB962C8B-B14F-4D97-AF65-F5344CB8AC3E}">
        <p14:creationId xmlns:p14="http://schemas.microsoft.com/office/powerpoint/2010/main" val="352824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CA2CF3-2013-9C8B-3B4A-BE56D341EE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99" y="268973"/>
            <a:ext cx="4469841" cy="3339682"/>
          </a:xfrm>
        </p:spPr>
      </p:pic>
      <p:pic>
        <p:nvPicPr>
          <p:cNvPr id="7" name="Picture 6">
            <a:extLst>
              <a:ext uri="{FF2B5EF4-FFF2-40B4-BE49-F238E27FC236}">
                <a16:creationId xmlns:a16="http://schemas.microsoft.com/office/drawing/2014/main" id="{6D4DC0B9-7608-38C8-0A46-077C397E1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0519" y="268973"/>
            <a:ext cx="4469841" cy="3339682"/>
          </a:xfrm>
          <a:prstGeom prst="rect">
            <a:avLst/>
          </a:prstGeom>
        </p:spPr>
      </p:pic>
      <p:pic>
        <p:nvPicPr>
          <p:cNvPr id="9" name="Picture 8">
            <a:extLst>
              <a:ext uri="{FF2B5EF4-FFF2-40B4-BE49-F238E27FC236}">
                <a16:creationId xmlns:a16="http://schemas.microsoft.com/office/drawing/2014/main" id="{0DA059B2-0AD1-7CBA-ACA8-5B6F15C1F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2359" y="3518318"/>
            <a:ext cx="4469841" cy="3339682"/>
          </a:xfrm>
          <a:prstGeom prst="rect">
            <a:avLst/>
          </a:prstGeom>
        </p:spPr>
      </p:pic>
      <p:pic>
        <p:nvPicPr>
          <p:cNvPr id="11" name="Picture 10">
            <a:extLst>
              <a:ext uri="{FF2B5EF4-FFF2-40B4-BE49-F238E27FC236}">
                <a16:creationId xmlns:a16="http://schemas.microsoft.com/office/drawing/2014/main" id="{EAA1EBF4-0F3A-47EE-88E5-438A47BEE2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623" y="4094480"/>
            <a:ext cx="3486897" cy="2611807"/>
          </a:xfrm>
          <a:prstGeom prst="rect">
            <a:avLst/>
          </a:prstGeom>
        </p:spPr>
      </p:pic>
    </p:spTree>
    <p:extLst>
      <p:ext uri="{BB962C8B-B14F-4D97-AF65-F5344CB8AC3E}">
        <p14:creationId xmlns:p14="http://schemas.microsoft.com/office/powerpoint/2010/main" val="190604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956C4C-2B19-D8FC-A1A6-B0877C1442BE}"/>
              </a:ext>
            </a:extLst>
          </p:cNvPr>
          <p:cNvPicPr>
            <a:picLocks noGrp="1" noChangeAspect="1"/>
          </p:cNvPicPr>
          <p:nvPr>
            <p:ph idx="1"/>
          </p:nvPr>
        </p:nvPicPr>
        <p:blipFill>
          <a:blip r:embed="rId2">
            <a:alphaModFix amt="76000"/>
            <a:extLst>
              <a:ext uri="{28A0092B-C50C-407E-A947-70E740481C1C}">
                <a14:useLocalDpi xmlns:a14="http://schemas.microsoft.com/office/drawing/2010/main" val="0"/>
              </a:ext>
            </a:extLst>
          </a:blip>
          <a:stretch>
            <a:fillRect/>
          </a:stretch>
        </p:blipFill>
        <p:spPr>
          <a:xfrm>
            <a:off x="0" y="-9278"/>
            <a:ext cx="12192000" cy="6867277"/>
          </a:xfrm>
        </p:spPr>
      </p:pic>
      <p:sp>
        <p:nvSpPr>
          <p:cNvPr id="6" name="Title 1">
            <a:extLst>
              <a:ext uri="{FF2B5EF4-FFF2-40B4-BE49-F238E27FC236}">
                <a16:creationId xmlns:a16="http://schemas.microsoft.com/office/drawing/2014/main" id="{0F02F937-F466-E9CF-3DCC-3461DD634F0E}"/>
              </a:ext>
            </a:extLst>
          </p:cNvPr>
          <p:cNvSpPr>
            <a:spLocks noGrp="1"/>
          </p:cNvSpPr>
          <p:nvPr>
            <p:ph type="title"/>
          </p:nvPr>
        </p:nvSpPr>
        <p:spPr>
          <a:xfrm>
            <a:off x="574040" y="0"/>
            <a:ext cx="10515600" cy="1325563"/>
          </a:xfrm>
        </p:spPr>
        <p:txBody>
          <a:bodyPr/>
          <a:lstStyle/>
          <a:p>
            <a:r>
              <a:rPr lang="en-IN" b="1" dirty="0"/>
              <a:t>COVARIANCE MATRIX</a:t>
            </a:r>
          </a:p>
        </p:txBody>
      </p:sp>
      <p:sp>
        <p:nvSpPr>
          <p:cNvPr id="7" name="Content Placeholder 2">
            <a:extLst>
              <a:ext uri="{FF2B5EF4-FFF2-40B4-BE49-F238E27FC236}">
                <a16:creationId xmlns:a16="http://schemas.microsoft.com/office/drawing/2014/main" id="{C2BAD7D3-F116-859A-8009-41DE8C73A4A2}"/>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 covariance matrix is a square matrix that summarizes the covariance between two or more variables in a dataset. It is a mathematical tool used in statistics, data science, and machine learning to understand the relationships between different variables and identify patterns in large datasets. The diagonal of the covariance matrix represents the variance of each variable, while the off-diagonal elements represent the covariance between each pair of variables. A positive covariance between two variables indicates that they tend to vary together, while a negative covariance indicates that they tend to vary in opposite directions. The covariance matrix is a fundamental tool used in many statistical and machine learning techniques, such as Principal Component Analysis (PCA) and Linear Discriminant Analysis (LDA), to reduce the dimensionality of large datasets and identify patterns in the data.</a:t>
            </a:r>
            <a:endParaRPr lang="en-IN" dirty="0"/>
          </a:p>
        </p:txBody>
      </p:sp>
    </p:spTree>
    <p:extLst>
      <p:ext uri="{BB962C8B-B14F-4D97-AF65-F5344CB8AC3E}">
        <p14:creationId xmlns:p14="http://schemas.microsoft.com/office/powerpoint/2010/main" val="4187512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104</TotalTime>
  <Words>1275</Words>
  <Application>Microsoft Office PowerPoint</Application>
  <PresentationFormat>Widescreen</PresentationFormat>
  <Paragraphs>93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Calibri</vt:lpstr>
      <vt:lpstr>Calibri Light</vt:lpstr>
      <vt:lpstr>Inter</vt:lpstr>
      <vt:lpstr>Times New Roman</vt:lpstr>
      <vt:lpstr>Office Theme</vt:lpstr>
      <vt:lpstr>PowerPoint Presentation</vt:lpstr>
      <vt:lpstr>PowerPoint Presentation</vt:lpstr>
      <vt:lpstr>INTRODUCTION</vt:lpstr>
      <vt:lpstr>DATA INSIGHTS</vt:lpstr>
      <vt:lpstr>DATA INSIGHTS:</vt:lpstr>
      <vt:lpstr>DATA SET</vt:lpstr>
      <vt:lpstr>GRAPHS</vt:lpstr>
      <vt:lpstr>PowerPoint Presentation</vt:lpstr>
      <vt:lpstr>COVARIANCE MATRIX</vt:lpstr>
      <vt:lpstr>COVARIANCE MATRIX GRAPH</vt:lpstr>
      <vt:lpstr>CORELATION MATRIX</vt:lpstr>
      <vt:lpstr>CORELATION MATRIX GRAPH</vt:lpstr>
      <vt:lpstr>LINEAR REGRESSION</vt:lpstr>
      <vt:lpstr>PowerPoint Presentation</vt:lpstr>
      <vt:lpstr>SUPPORT VECTOR MACHINE(REGRESSOR)</vt:lpstr>
      <vt:lpstr>PowerPoint Presentation</vt:lpstr>
      <vt:lpstr>K-NEAREST NEIGHBOR</vt:lpstr>
      <vt:lpstr>PowerPoint Presentation</vt:lpstr>
      <vt:lpstr>DECISION TREE</vt:lpstr>
      <vt:lpstr>PowerPoint Presentation</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nerella</dc:creator>
  <cp:lastModifiedBy>sanjay nerella</cp:lastModifiedBy>
  <cp:revision>2</cp:revision>
  <dcterms:created xsi:type="dcterms:W3CDTF">2023-03-15T19:37:52Z</dcterms:created>
  <dcterms:modified xsi:type="dcterms:W3CDTF">2023-04-27T04:48:31Z</dcterms:modified>
</cp:coreProperties>
</file>