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62" r:id="rId6"/>
    <p:sldId id="263" r:id="rId7"/>
    <p:sldId id="264" r:id="rId8"/>
    <p:sldId id="265" r:id="rId9"/>
    <p:sldId id="261" r:id="rId10"/>
    <p:sldId id="268" r:id="rId11"/>
    <p:sldId id="269" r:id="rId12"/>
    <p:sldId id="258" r:id="rId13"/>
    <p:sldId id="270" r:id="rId14"/>
    <p:sldId id="272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www.wallpaperflare.com/2018-cars-8k-lamborghini-urus-wallpaper-unur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9/04/cars-24-app-review-a-simple-platform-to-sell-your-car-quickly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utismileanyway.wordpress.com/2015/03/27/thank-you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abac.org/blog/power-bi-components" TargetMode="External"/><Relationship Id="rId3" Type="http://schemas.openxmlformats.org/officeDocument/2006/relationships/image" Target="../media/image5.wmf"/><Relationship Id="rId7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ldexcelsp.blogspot.com/2006/07/validacin-de-datos-en-excel-agregar.html?m=0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digitalocean.com/community/tutorials/how-to-set-up-a-jupyter-notebook-to-run-ipython-on-ubuntu-16-04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F0C4689-2137-B0FE-3EF1-7C1D76774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05000" y="1237488"/>
            <a:ext cx="8382000" cy="43830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6B131C6-0D78-9D9E-07F2-BD90BABF9CFE}"/>
              </a:ext>
            </a:extLst>
          </p:cNvPr>
          <p:cNvSpPr txBox="1"/>
          <p:nvPr/>
        </p:nvSpPr>
        <p:spPr>
          <a:xfrm>
            <a:off x="1905000" y="5620512"/>
            <a:ext cx="838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technofaq.org/posts/2019/04/cars-24-app-review-a-simple-platform-to-sell-your-car-quickly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nc-sa/3.0/"/>
              </a:rPr>
              <a:t>CC BY-SA-NC</a:t>
            </a:r>
            <a:endParaRPr lang="en-US" sz="90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61" b="6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753662"/>
            <a:ext cx="10993549" cy="89524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CARS24 USED CARs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294580"/>
            <a:ext cx="10993546" cy="484822"/>
          </a:xfrm>
        </p:spPr>
        <p:txBody>
          <a:bodyPr>
            <a:normAutofit/>
          </a:bodyPr>
          <a:lstStyle/>
          <a:p>
            <a:r>
              <a:rPr lang="en-US" sz="2000" dirty="0"/>
              <a:t> </a:t>
            </a:r>
            <a:endParaRPr lang="en-US" sz="2000" dirty="0">
              <a:solidFill>
                <a:srgbClr val="7CEB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56CFD1-5FBB-C6B9-751B-0B6BD9F715D6}"/>
              </a:ext>
            </a:extLst>
          </p:cNvPr>
          <p:cNvSpPr txBox="1"/>
          <p:nvPr/>
        </p:nvSpPr>
        <p:spPr>
          <a:xfrm>
            <a:off x="6792930" y="5848957"/>
            <a:ext cx="51577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lgerian" panose="04020705040A02060702" pitchFamily="82" charset="0"/>
              </a:rPr>
              <a:t>Presented By :  Govindula Achyuth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5E62-18E3-FD16-BB7A-B7BFC01E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CD4DD-A917-D451-4CD6-108102D01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Maruti and Hyundai dominate the listings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Petrol vehicles are most common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Older cars have higher km driven and lower price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brands like BMW have fewer listings but higher pricing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City-wise price trends show metropolitan premium</a:t>
            </a:r>
          </a:p>
        </p:txBody>
      </p:sp>
    </p:spTree>
    <p:extLst>
      <p:ext uri="{BB962C8B-B14F-4D97-AF65-F5344CB8AC3E}">
        <p14:creationId xmlns:p14="http://schemas.microsoft.com/office/powerpoint/2010/main" val="29625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BE170-1D08-29DE-84C4-003D1A52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14A4C-6AEA-1117-87D2-3D9B52B1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72" y="1855376"/>
            <a:ext cx="11029615" cy="36783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provides insights into India's used car market.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key differences in price, year, and brand popularity.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better buying and selling decisions for customers and platforms alike.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 proves valuable in navigating the second-hand automobile market.</a:t>
            </a:r>
          </a:p>
        </p:txBody>
      </p:sp>
    </p:spTree>
    <p:extLst>
      <p:ext uri="{BB962C8B-B14F-4D97-AF65-F5344CB8AC3E}">
        <p14:creationId xmlns:p14="http://schemas.microsoft.com/office/powerpoint/2010/main" val="307861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1684" y="1984834"/>
            <a:ext cx="3081576" cy="174676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565" b="2565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A9C5D-9C83-DF02-C377-FE432B5A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C2F9-A0F4-A1EF-2960-1DA5EABA5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180496"/>
            <a:ext cx="7243055" cy="36783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analyzes used car data in India, offering insights into brand popularity, price distribution, and vehicle conditions.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from Cars24, followed by data cleaning and visualization in Power BI, reveals brand trends and pricing dynamics.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underscores how data analytics can assist buyers, sellers, and automobile platforms in making informed decisions. </a:t>
            </a:r>
          </a:p>
        </p:txBody>
      </p:sp>
      <p:pic>
        <p:nvPicPr>
          <p:cNvPr id="1034" name="Picture 10" descr="Cars24 Logo">
            <a:extLst>
              <a:ext uri="{FF2B5EF4-FFF2-40B4-BE49-F238E27FC236}">
                <a16:creationId xmlns:a16="http://schemas.microsoft.com/office/drawing/2014/main" id="{C525E1D6-5492-78C0-41DF-534FA63D6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246" y="2926137"/>
            <a:ext cx="3432730" cy="218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05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0A46-BF35-E74C-04EB-40E796F3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7339A-772A-3AEA-333A-AD16C939E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112" y="2160363"/>
            <a:ext cx="6369504" cy="3678303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Buying a used car in India can be challenging due to scattered and unstructured data.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scrapes real-time data, preprocesses it, and uses Power BI for visualization.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include price trends, brand popularity, and city-wise comparisons to support smarter vehicle purchases.</a:t>
            </a:r>
          </a:p>
        </p:txBody>
      </p:sp>
      <p:pic>
        <p:nvPicPr>
          <p:cNvPr id="2050" name="Picture 2" descr="cars24logo">
            <a:extLst>
              <a:ext uri="{FF2B5EF4-FFF2-40B4-BE49-F238E27FC236}">
                <a16:creationId xmlns:a16="http://schemas.microsoft.com/office/drawing/2014/main" id="{942CE0F5-AC23-4D3A-0018-8382E8B0C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84" y="2484348"/>
            <a:ext cx="3030334" cy="303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05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8DE5-46FD-29E7-B63A-C683953E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84ED-AE90-4914-03F4-BA0DB63F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12471"/>
            <a:ext cx="11029615" cy="367830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Data Analysis: 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car brands, prices, Fuel Type, kilometers driven, etc.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Insights: 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customers in making informed car-buying decisions.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Dashboards: 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visualizations for easy comparisons and trends.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Understanding: 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platforms and sellers analyze market behavior.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7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BFE03-3AE2-2062-E36B-5C4792AF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A6A0E-20B7-02E6-6B26-5067CC89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18203"/>
            <a:ext cx="11029615" cy="3678303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 Challenge: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compare used car listings due to inconsistent data.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Factors: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Brand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Price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Location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Kilometer Driven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Fuel Type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Solution: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scraping + data processing + interactive visualization using Power BI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39" y="5551095"/>
            <a:ext cx="11029616" cy="7188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EFF"/>
                </a:solidFill>
              </a:rPr>
              <a:t>Software used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3071D7B-8FAD-7F3F-70ED-767A4E0DF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631" t="-355" r="21060" b="355"/>
          <a:stretch/>
        </p:blipFill>
        <p:spPr>
          <a:xfrm>
            <a:off x="672632" y="1112618"/>
            <a:ext cx="3279608" cy="286512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AA6B09-1B62-6F15-CEA7-1219D3188A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21928" r="19526" b="14522"/>
          <a:stretch/>
        </p:blipFill>
        <p:spPr>
          <a:xfrm>
            <a:off x="4350807" y="1112618"/>
            <a:ext cx="3484880" cy="2865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C0C5EA-FB3C-4015-A386-EF3B64A5EB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31629" r="5219"/>
          <a:stretch/>
        </p:blipFill>
        <p:spPr>
          <a:xfrm>
            <a:off x="8138160" y="1112618"/>
            <a:ext cx="3160928" cy="286512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980FFA-EA4D-C36A-1AF2-4BBB0DCBAFB8}"/>
              </a:ext>
            </a:extLst>
          </p:cNvPr>
          <p:cNvSpPr txBox="1"/>
          <p:nvPr/>
        </p:nvSpPr>
        <p:spPr>
          <a:xfrm>
            <a:off x="672632" y="4190524"/>
            <a:ext cx="327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(Jupyter Notebook)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66DC63-E116-F680-02CC-B0D6D62276EF}"/>
              </a:ext>
            </a:extLst>
          </p:cNvPr>
          <p:cNvSpPr txBox="1"/>
          <p:nvPr/>
        </p:nvSpPr>
        <p:spPr>
          <a:xfrm>
            <a:off x="4350807" y="4190524"/>
            <a:ext cx="3484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E7C0CC-45E0-F3FD-C97E-153739F117DA}"/>
              </a:ext>
            </a:extLst>
          </p:cNvPr>
          <p:cNvSpPr txBox="1"/>
          <p:nvPr/>
        </p:nvSpPr>
        <p:spPr>
          <a:xfrm>
            <a:off x="8234254" y="4221182"/>
            <a:ext cx="3160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9AA7-CE0F-A58C-EEAE-C913ADB5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collection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65BEBF-2451-2979-E7D2-B55497605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219154"/>
            <a:ext cx="5354671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Cars24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Extracted: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Model, Brand, Year, Kilometer Driven,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Fuel Type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Transmission, Location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Web Scraping (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BeautifulSoup)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2DD3BD-6817-5CE3-93DE-AE99F29E39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39787" y="2274979"/>
            <a:ext cx="3327660" cy="348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9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644F-69FF-1712-1F8C-4D927D27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cleaning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6633-A25F-6078-268F-EE368C632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4843" y="2324781"/>
            <a:ext cx="5422390" cy="363304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(e.g., km driven)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Categorical Features (Fuel Type, Brand)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Outliers and Duplicates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Cleaned Data in CSV Format</a:t>
            </a:r>
          </a:p>
        </p:txBody>
      </p:sp>
      <p:pic>
        <p:nvPicPr>
          <p:cNvPr id="3078" name="Picture 6" descr="Data preprocessing">
            <a:extLst>
              <a:ext uri="{FF2B5EF4-FFF2-40B4-BE49-F238E27FC236}">
                <a16:creationId xmlns:a16="http://schemas.microsoft.com/office/drawing/2014/main" id="{BEAD3172-9D64-FD49-AB44-B24C7CA6AB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01"/>
          <a:stretch/>
        </p:blipFill>
        <p:spPr bwMode="auto">
          <a:xfrm>
            <a:off x="1097440" y="2626529"/>
            <a:ext cx="3851007" cy="302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20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visualization &amp; dashboards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8AC17-14F3-1747-DA95-0E4EC0D69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71917"/>
            <a:ext cx="3670296" cy="3633047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interactive dashboards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distribution, price ranges, km driven, fuel type breakdown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33E2E7-AB9D-B206-F071-A14EF4276E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555263" y="2271917"/>
            <a:ext cx="6474869" cy="3676961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670</TotalTime>
  <Words>438</Words>
  <Application>Microsoft Office PowerPoint</Application>
  <PresentationFormat>Widescreen</PresentationFormat>
  <Paragraphs>67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Algerian</vt:lpstr>
      <vt:lpstr>Arial</vt:lpstr>
      <vt:lpstr>Calibri</vt:lpstr>
      <vt:lpstr>Gill Sans MT</vt:lpstr>
      <vt:lpstr>Times New Roman</vt:lpstr>
      <vt:lpstr>Wingdings</vt:lpstr>
      <vt:lpstr>Wingdings 2</vt:lpstr>
      <vt:lpstr>Custom</vt:lpstr>
      <vt:lpstr>CARS24 USED CARs PRICE ANALYSIS</vt:lpstr>
      <vt:lpstr>Abstract</vt:lpstr>
      <vt:lpstr>Introduction</vt:lpstr>
      <vt:lpstr>Project objective</vt:lpstr>
      <vt:lpstr>Problem statement</vt:lpstr>
      <vt:lpstr>Software used</vt:lpstr>
      <vt:lpstr>Data collection</vt:lpstr>
      <vt:lpstr>Data cleaning and preprocessing</vt:lpstr>
      <vt:lpstr>Data visualization &amp; dashboards</vt:lpstr>
      <vt:lpstr>Key findings</vt:lpstr>
      <vt:lpstr>conclusion</vt:lpstr>
      <vt:lpstr>Any queries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 DESSENT</dc:creator>
  <cp:lastModifiedBy>MR DESSENT</cp:lastModifiedBy>
  <cp:revision>18</cp:revision>
  <dcterms:created xsi:type="dcterms:W3CDTF">2025-03-01T10:22:33Z</dcterms:created>
  <dcterms:modified xsi:type="dcterms:W3CDTF">2025-04-17T11:07:09Z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