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2" d="100"/>
          <a:sy n="82" d="100"/>
        </p:scale>
        <p:origin x="1474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13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8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7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59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66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1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61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9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Marketplace</a:t>
            </a:r>
            <a:br>
              <a:rPr lang="en-IN" dirty="0"/>
            </a:br>
            <a:r>
              <a:rPr lang="en-IN" sz="3200" dirty="0"/>
              <a:t>(A place for marketing ideas)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platform to buy, sell, and share marketing ideas</a:t>
            </a:r>
          </a:p>
          <a:p>
            <a:r>
              <a:rPr lang="en-IN" dirty="0"/>
              <a:t>Prepared by: Achyuth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To build a platform where marketing ideas can be shared and sold</a:t>
            </a:r>
          </a:p>
          <a:p>
            <a:r>
              <a:rPr dirty="0"/>
              <a:t> Provide a space for creators and companies to connect directly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Frontend: HTML, CSS, JavaScript</a:t>
            </a:r>
            <a:r>
              <a:rPr lang="en-IN" dirty="0"/>
              <a:t>,</a:t>
            </a:r>
            <a:r>
              <a:rPr dirty="0"/>
              <a:t>React.</a:t>
            </a:r>
            <a:r>
              <a:rPr lang="en-IN" dirty="0" err="1"/>
              <a:t>js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dirty="0"/>
              <a:t> Backend: Node.js + Express.js</a:t>
            </a:r>
            <a:endParaRPr lang="en-IN" dirty="0"/>
          </a:p>
          <a:p>
            <a:endParaRPr dirty="0"/>
          </a:p>
          <a:p>
            <a:r>
              <a:rPr dirty="0"/>
              <a:t> Database: MongoDB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User Registration &amp; Login</a:t>
            </a:r>
          </a:p>
          <a:p>
            <a:r>
              <a:rPr dirty="0"/>
              <a:t> Creator can add marketing ideas</a:t>
            </a:r>
            <a:endParaRPr lang="en-IN" dirty="0"/>
          </a:p>
          <a:p>
            <a:r>
              <a:rPr lang="en-IN" dirty="0"/>
              <a:t> Creator can chat with company’s </a:t>
            </a:r>
          </a:p>
          <a:p>
            <a:r>
              <a:rPr lang="en-IN" dirty="0"/>
              <a:t> Company can add requirements </a:t>
            </a:r>
            <a:endParaRPr dirty="0"/>
          </a:p>
          <a:p>
            <a:r>
              <a:rPr dirty="0"/>
              <a:t> Company can browse and purchase ideas</a:t>
            </a:r>
            <a:endParaRPr lang="en-IN" dirty="0"/>
          </a:p>
          <a:p>
            <a:r>
              <a:rPr lang="en-IN" dirty="0"/>
              <a:t> </a:t>
            </a:r>
            <a:r>
              <a:rPr dirty="0"/>
              <a:t>Simple Dashboard Interface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User registers → chooses role (Creator or Company)</a:t>
            </a:r>
          </a:p>
          <a:p>
            <a:r>
              <a:rPr dirty="0"/>
              <a:t>2. Creators post their marketing ideas (Title, Description, Price)</a:t>
            </a:r>
          </a:p>
          <a:p>
            <a:r>
              <a:rPr dirty="0"/>
              <a:t>3. Companies </a:t>
            </a:r>
            <a:r>
              <a:rPr lang="en-IN" dirty="0"/>
              <a:t>post their requirements (Product, Deadline, Budget)    </a:t>
            </a:r>
            <a:endParaRPr dirty="0"/>
          </a:p>
          <a:p>
            <a:r>
              <a:rPr dirty="0"/>
              <a:t>4. Transactions handled </a:t>
            </a:r>
            <a:r>
              <a:rPr lang="en-I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997" y="1103100"/>
            <a:ext cx="6571343" cy="1049235"/>
          </a:xfrm>
        </p:spPr>
        <p:txBody>
          <a:bodyPr/>
          <a:lstStyle/>
          <a:p>
            <a:r>
              <a:rPr dirty="0"/>
              <a:t>UI Screens (Your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2106"/>
            <a:ext cx="8229600" cy="4030825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 Login / Register Page</a:t>
            </a:r>
            <a:r>
              <a:rPr lang="en-IN" dirty="0"/>
              <a:t>(Chose Role)</a:t>
            </a:r>
            <a:endParaRPr dirty="0"/>
          </a:p>
          <a:p>
            <a:r>
              <a:rPr dirty="0"/>
              <a:t> Dashboard</a:t>
            </a:r>
            <a:r>
              <a:rPr lang="en-IN" dirty="0"/>
              <a:t>(Creators) </a:t>
            </a:r>
            <a:endParaRPr dirty="0"/>
          </a:p>
          <a:p>
            <a:r>
              <a:rPr dirty="0"/>
              <a:t> Add Idea Form</a:t>
            </a:r>
            <a:endParaRPr lang="en-IN" dirty="0"/>
          </a:p>
          <a:p>
            <a:r>
              <a:rPr lang="en-IN" dirty="0"/>
              <a:t> Browse Company’s Page(Company profile) </a:t>
            </a:r>
          </a:p>
          <a:p>
            <a:r>
              <a:rPr lang="en-IN" dirty="0"/>
              <a:t> Chat box to chat with Company’s </a:t>
            </a:r>
          </a:p>
          <a:p>
            <a:r>
              <a:rPr lang="en-IN" dirty="0"/>
              <a:t> Dashboard(Company)  </a:t>
            </a:r>
          </a:p>
          <a:p>
            <a:r>
              <a:rPr lang="en-IN" dirty="0"/>
              <a:t> Add Requirement Form  </a:t>
            </a:r>
            <a:endParaRPr dirty="0"/>
          </a:p>
          <a:p>
            <a:r>
              <a:rPr dirty="0"/>
              <a:t> Browse Ideas Page</a:t>
            </a:r>
            <a:r>
              <a:rPr lang="en-IN" dirty="0"/>
              <a:t>(Creator profile)</a:t>
            </a:r>
          </a:p>
          <a:p>
            <a:r>
              <a:rPr lang="en-IN" dirty="0"/>
              <a:t> Chat box to chat with Creators</a:t>
            </a:r>
          </a:p>
          <a:p>
            <a:endParaRPr lang="en-IN" dirty="0"/>
          </a:p>
          <a:p>
            <a:endParaRPr lang="en-IN"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AI recommendation for marketing ideas</a:t>
            </a:r>
          </a:p>
          <a:p>
            <a:r>
              <a:rPr dirty="0"/>
              <a:t>• Secure payment gateway</a:t>
            </a:r>
          </a:p>
          <a:p>
            <a:r>
              <a:rPr dirty="0"/>
              <a:t>• Ratings &amp; Reviews for creators</a:t>
            </a:r>
          </a:p>
          <a:p>
            <a:r>
              <a:rPr dirty="0"/>
              <a:t>• Expand to global marketplace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Marketplace helps bridge companies &amp; </a:t>
            </a:r>
            <a:r>
              <a:rPr lang="en-IN" dirty="0"/>
              <a:t>  </a:t>
            </a:r>
            <a:r>
              <a:rPr dirty="0"/>
              <a:t>creators</a:t>
            </a:r>
          </a:p>
          <a:p>
            <a:r>
              <a:rPr dirty="0"/>
              <a:t>Encourages innovation in marketing</a:t>
            </a:r>
          </a:p>
          <a:p>
            <a:r>
              <a:rPr dirty="0"/>
              <a:t>Project can be scaled into a real-world SaaS product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226</TotalTime>
  <Words>266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Marketplace (A place for marketing ideas)</vt:lpstr>
      <vt:lpstr>Objective</vt:lpstr>
      <vt:lpstr>Tools &amp; Technologies Used</vt:lpstr>
      <vt:lpstr>Project Features</vt:lpstr>
      <vt:lpstr>How It Works</vt:lpstr>
      <vt:lpstr>UI Screens (Your Work)</vt:lpstr>
      <vt:lpstr>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Achyuth Oruganti</cp:lastModifiedBy>
  <cp:revision>4</cp:revision>
  <dcterms:created xsi:type="dcterms:W3CDTF">2013-01-27T09:14:16Z</dcterms:created>
  <dcterms:modified xsi:type="dcterms:W3CDTF">2025-09-15T02:54:34Z</dcterms:modified>
  <cp:category/>
</cp:coreProperties>
</file>