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72" r:id="rId2"/>
    <p:sldId id="282" r:id="rId3"/>
    <p:sldId id="269" r:id="rId4"/>
    <p:sldId id="258" r:id="rId5"/>
    <p:sldId id="283" r:id="rId6"/>
    <p:sldId id="280" r:id="rId7"/>
    <p:sldId id="263" r:id="rId8"/>
    <p:sldId id="284" r:id="rId9"/>
    <p:sldId id="271" r:id="rId10"/>
    <p:sldId id="276" r:id="rId11"/>
    <p:sldId id="278" r:id="rId12"/>
    <p:sldId id="27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B8916-7D32-48F0-A3C9-5C0D57E356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7ECB2-EAB9-4C09-A62C-5E8324218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model on random forest</a:t>
          </a:r>
        </a:p>
      </dgm:t>
    </dgm:pt>
    <dgm:pt modelId="{70E8577D-5DC8-4079-9EFC-DACF379663BB}" type="parTrans" cxnId="{8CF7BD7E-640D-4704-B3CD-53A5FEB9DF56}">
      <dgm:prSet/>
      <dgm:spPr/>
      <dgm:t>
        <a:bodyPr/>
        <a:lstStyle/>
        <a:p>
          <a:endParaRPr lang="en-US"/>
        </a:p>
      </dgm:t>
    </dgm:pt>
    <dgm:pt modelId="{003682B2-CDE9-4BBF-95BE-E80FE00003CA}" type="sibTrans" cxnId="{8CF7BD7E-640D-4704-B3CD-53A5FEB9DF56}">
      <dgm:prSet/>
      <dgm:spPr/>
      <dgm:t>
        <a:bodyPr/>
        <a:lstStyle/>
        <a:p>
          <a:endParaRPr lang="en-US"/>
        </a:p>
      </dgm:t>
    </dgm:pt>
    <dgm:pt modelId="{5D2A5C89-D4C1-4974-941B-349568511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tuning using grid search CV</a:t>
          </a:r>
        </a:p>
      </dgm:t>
    </dgm:pt>
    <dgm:pt modelId="{98C6BAB5-ED69-4D93-82E1-7B2B0A64EB1A}" type="parTrans" cxnId="{20154818-523B-4DBA-95FC-B3A72AE1BAE7}">
      <dgm:prSet/>
      <dgm:spPr/>
      <dgm:t>
        <a:bodyPr/>
        <a:lstStyle/>
        <a:p>
          <a:endParaRPr lang="en-US"/>
        </a:p>
      </dgm:t>
    </dgm:pt>
    <dgm:pt modelId="{077100DD-9CA9-4E8A-8203-E58CAD017292}" type="sibTrans" cxnId="{20154818-523B-4DBA-95FC-B3A72AE1BAE7}">
      <dgm:prSet/>
      <dgm:spPr/>
      <dgm:t>
        <a:bodyPr/>
        <a:lstStyle/>
        <a:p>
          <a:endParaRPr lang="en-US"/>
        </a:p>
      </dgm:t>
    </dgm:pt>
    <dgm:pt modelId="{EFFB0E9C-880F-4394-9FE0-A249C8C602E3}" type="pres">
      <dgm:prSet presAssocID="{0D3B8916-7D32-48F0-A3C9-5C0D57E356CC}" presName="root" presStyleCnt="0">
        <dgm:presLayoutVars>
          <dgm:dir/>
          <dgm:resizeHandles val="exact"/>
        </dgm:presLayoutVars>
      </dgm:prSet>
      <dgm:spPr/>
    </dgm:pt>
    <dgm:pt modelId="{302152C1-D110-4F7B-8C71-6BA5617C3722}" type="pres">
      <dgm:prSet presAssocID="{C5E7ECB2-EAB9-4C09-A62C-5E83242183DA}" presName="compNode" presStyleCnt="0"/>
      <dgm:spPr/>
    </dgm:pt>
    <dgm:pt modelId="{A7568C5B-34B2-45C2-9E2B-75AE06852A74}" type="pres">
      <dgm:prSet presAssocID="{C5E7ECB2-EAB9-4C09-A62C-5E83242183DA}" presName="bgRect" presStyleLbl="bgShp" presStyleIdx="0" presStyleCnt="2"/>
      <dgm:spPr/>
    </dgm:pt>
    <dgm:pt modelId="{DE84963E-1B66-4984-99F4-EAEBC7132390}" type="pres">
      <dgm:prSet presAssocID="{C5E7ECB2-EAB9-4C09-A62C-5E83242183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6E00A3D-D4BE-4D6A-8568-0822833963C3}" type="pres">
      <dgm:prSet presAssocID="{C5E7ECB2-EAB9-4C09-A62C-5E83242183DA}" presName="spaceRect" presStyleCnt="0"/>
      <dgm:spPr/>
    </dgm:pt>
    <dgm:pt modelId="{A0969227-B4C8-4D02-B4B7-F8122817952A}" type="pres">
      <dgm:prSet presAssocID="{C5E7ECB2-EAB9-4C09-A62C-5E83242183DA}" presName="parTx" presStyleLbl="revTx" presStyleIdx="0" presStyleCnt="2">
        <dgm:presLayoutVars>
          <dgm:chMax val="0"/>
          <dgm:chPref val="0"/>
        </dgm:presLayoutVars>
      </dgm:prSet>
      <dgm:spPr/>
    </dgm:pt>
    <dgm:pt modelId="{6F0F9306-58A9-41F6-BF6A-732D7EAE2A27}" type="pres">
      <dgm:prSet presAssocID="{003682B2-CDE9-4BBF-95BE-E80FE00003CA}" presName="sibTrans" presStyleCnt="0"/>
      <dgm:spPr/>
    </dgm:pt>
    <dgm:pt modelId="{EC460BE1-9EB2-4C8D-BAE3-8D0C68246440}" type="pres">
      <dgm:prSet presAssocID="{5D2A5C89-D4C1-4974-941B-349568511BC4}" presName="compNode" presStyleCnt="0"/>
      <dgm:spPr/>
    </dgm:pt>
    <dgm:pt modelId="{1A515DCD-B835-41F0-8D2A-E52088888285}" type="pres">
      <dgm:prSet presAssocID="{5D2A5C89-D4C1-4974-941B-349568511BC4}" presName="bgRect" presStyleLbl="bgShp" presStyleIdx="1" presStyleCnt="2"/>
      <dgm:spPr/>
    </dgm:pt>
    <dgm:pt modelId="{F90E9FB3-C80E-4C38-AE4E-FF78594C837B}" type="pres">
      <dgm:prSet presAssocID="{5D2A5C89-D4C1-4974-941B-349568511B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9C3C94D-2280-41B2-A9A7-37170C0AE8B1}" type="pres">
      <dgm:prSet presAssocID="{5D2A5C89-D4C1-4974-941B-349568511BC4}" presName="spaceRect" presStyleCnt="0"/>
      <dgm:spPr/>
    </dgm:pt>
    <dgm:pt modelId="{37E478EB-F199-42ED-ADCC-87A83E878639}" type="pres">
      <dgm:prSet presAssocID="{5D2A5C89-D4C1-4974-941B-349568511BC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154818-523B-4DBA-95FC-B3A72AE1BAE7}" srcId="{0D3B8916-7D32-48F0-A3C9-5C0D57E356CC}" destId="{5D2A5C89-D4C1-4974-941B-349568511BC4}" srcOrd="1" destOrd="0" parTransId="{98C6BAB5-ED69-4D93-82E1-7B2B0A64EB1A}" sibTransId="{077100DD-9CA9-4E8A-8203-E58CAD017292}"/>
    <dgm:cxn modelId="{54B60C23-5701-4AE9-9D9D-0C517A1F4B8D}" type="presOf" srcId="{0D3B8916-7D32-48F0-A3C9-5C0D57E356CC}" destId="{EFFB0E9C-880F-4394-9FE0-A249C8C602E3}" srcOrd="0" destOrd="0" presId="urn:microsoft.com/office/officeart/2018/2/layout/IconVerticalSolidList"/>
    <dgm:cxn modelId="{8CF7BD7E-640D-4704-B3CD-53A5FEB9DF56}" srcId="{0D3B8916-7D32-48F0-A3C9-5C0D57E356CC}" destId="{C5E7ECB2-EAB9-4C09-A62C-5E83242183DA}" srcOrd="0" destOrd="0" parTransId="{70E8577D-5DC8-4079-9EFC-DACF379663BB}" sibTransId="{003682B2-CDE9-4BBF-95BE-E80FE00003CA}"/>
    <dgm:cxn modelId="{5B227681-D365-4277-B8F8-F8459AB02D24}" type="presOf" srcId="{5D2A5C89-D4C1-4974-941B-349568511BC4}" destId="{37E478EB-F199-42ED-ADCC-87A83E878639}" srcOrd="0" destOrd="0" presId="urn:microsoft.com/office/officeart/2018/2/layout/IconVerticalSolidList"/>
    <dgm:cxn modelId="{7D00CD94-3F3A-4D7A-9DBB-4F12A5A629BB}" type="presOf" srcId="{C5E7ECB2-EAB9-4C09-A62C-5E83242183DA}" destId="{A0969227-B4C8-4D02-B4B7-F8122817952A}" srcOrd="0" destOrd="0" presId="urn:microsoft.com/office/officeart/2018/2/layout/IconVerticalSolidList"/>
    <dgm:cxn modelId="{F5F7C471-65CC-434B-B280-6220F98B6454}" type="presParOf" srcId="{EFFB0E9C-880F-4394-9FE0-A249C8C602E3}" destId="{302152C1-D110-4F7B-8C71-6BA5617C3722}" srcOrd="0" destOrd="0" presId="urn:microsoft.com/office/officeart/2018/2/layout/IconVerticalSolidList"/>
    <dgm:cxn modelId="{B973D91A-267B-4FD1-A4A1-F9CD9D2AA738}" type="presParOf" srcId="{302152C1-D110-4F7B-8C71-6BA5617C3722}" destId="{A7568C5B-34B2-45C2-9E2B-75AE06852A74}" srcOrd="0" destOrd="0" presId="urn:microsoft.com/office/officeart/2018/2/layout/IconVerticalSolidList"/>
    <dgm:cxn modelId="{28A9E1E0-21C7-4A33-87BB-47679969B3CF}" type="presParOf" srcId="{302152C1-D110-4F7B-8C71-6BA5617C3722}" destId="{DE84963E-1B66-4984-99F4-EAEBC7132390}" srcOrd="1" destOrd="0" presId="urn:microsoft.com/office/officeart/2018/2/layout/IconVerticalSolidList"/>
    <dgm:cxn modelId="{5569DB12-A6D5-4CB1-834E-C8F222FD3728}" type="presParOf" srcId="{302152C1-D110-4F7B-8C71-6BA5617C3722}" destId="{F6E00A3D-D4BE-4D6A-8568-0822833963C3}" srcOrd="2" destOrd="0" presId="urn:microsoft.com/office/officeart/2018/2/layout/IconVerticalSolidList"/>
    <dgm:cxn modelId="{AF2B7473-601A-4058-97A7-0D41062F62CC}" type="presParOf" srcId="{302152C1-D110-4F7B-8C71-6BA5617C3722}" destId="{A0969227-B4C8-4D02-B4B7-F8122817952A}" srcOrd="3" destOrd="0" presId="urn:microsoft.com/office/officeart/2018/2/layout/IconVerticalSolidList"/>
    <dgm:cxn modelId="{0832C4F5-CF3E-44BF-9F52-3C5F2AA50A60}" type="presParOf" srcId="{EFFB0E9C-880F-4394-9FE0-A249C8C602E3}" destId="{6F0F9306-58A9-41F6-BF6A-732D7EAE2A27}" srcOrd="1" destOrd="0" presId="urn:microsoft.com/office/officeart/2018/2/layout/IconVerticalSolidList"/>
    <dgm:cxn modelId="{3C4A504D-E25B-4516-8B2A-49FDA2FAA596}" type="presParOf" srcId="{EFFB0E9C-880F-4394-9FE0-A249C8C602E3}" destId="{EC460BE1-9EB2-4C8D-BAE3-8D0C68246440}" srcOrd="2" destOrd="0" presId="urn:microsoft.com/office/officeart/2018/2/layout/IconVerticalSolidList"/>
    <dgm:cxn modelId="{4D915DFC-CD0C-41CA-8EC9-28605534ACBC}" type="presParOf" srcId="{EC460BE1-9EB2-4C8D-BAE3-8D0C68246440}" destId="{1A515DCD-B835-41F0-8D2A-E52088888285}" srcOrd="0" destOrd="0" presId="urn:microsoft.com/office/officeart/2018/2/layout/IconVerticalSolidList"/>
    <dgm:cxn modelId="{C0DD9225-A8B1-47D0-8A49-D659B01C4B59}" type="presParOf" srcId="{EC460BE1-9EB2-4C8D-BAE3-8D0C68246440}" destId="{F90E9FB3-C80E-4C38-AE4E-FF78594C837B}" srcOrd="1" destOrd="0" presId="urn:microsoft.com/office/officeart/2018/2/layout/IconVerticalSolidList"/>
    <dgm:cxn modelId="{052EFD0E-E685-41E9-A1F2-E6325A0024E3}" type="presParOf" srcId="{EC460BE1-9EB2-4C8D-BAE3-8D0C68246440}" destId="{39C3C94D-2280-41B2-A9A7-37170C0AE8B1}" srcOrd="2" destOrd="0" presId="urn:microsoft.com/office/officeart/2018/2/layout/IconVerticalSolidList"/>
    <dgm:cxn modelId="{8A989022-69BB-4183-A45F-8A10A5817123}" type="presParOf" srcId="{EC460BE1-9EB2-4C8D-BAE3-8D0C68246440}" destId="{37E478EB-F199-42ED-ADCC-87A83E8786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5064E-FA0F-450C-B043-36B08D9E5A4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032A84-B072-433B-8ABD-1EAFBA8904CB}">
      <dgm:prSet/>
      <dgm:spPr/>
      <dgm:t>
        <a:bodyPr/>
        <a:lstStyle/>
        <a:p>
          <a:r>
            <a:rPr lang="en-US"/>
            <a:t>Accuracy </a:t>
          </a:r>
        </a:p>
      </dgm:t>
    </dgm:pt>
    <dgm:pt modelId="{A6D6FFF8-490C-4D17-BE99-0A4183576E51}" type="parTrans" cxnId="{1431A988-361A-4D65-BF1F-C19E77CAABEE}">
      <dgm:prSet/>
      <dgm:spPr/>
      <dgm:t>
        <a:bodyPr/>
        <a:lstStyle/>
        <a:p>
          <a:endParaRPr lang="en-US"/>
        </a:p>
      </dgm:t>
    </dgm:pt>
    <dgm:pt modelId="{BF4476F1-8C03-4A2B-A5D6-1E39E2FA3CB6}" type="sibTrans" cxnId="{1431A988-361A-4D65-BF1F-C19E77CAABEE}">
      <dgm:prSet/>
      <dgm:spPr/>
      <dgm:t>
        <a:bodyPr/>
        <a:lstStyle/>
        <a:p>
          <a:endParaRPr lang="en-US"/>
        </a:p>
      </dgm:t>
    </dgm:pt>
    <dgm:pt modelId="{303D5155-DD6D-4E3A-9C6D-137534EB5DDA}">
      <dgm:prSet/>
      <dgm:spPr/>
      <dgm:t>
        <a:bodyPr/>
        <a:lstStyle/>
        <a:p>
          <a:r>
            <a:rPr lang="en-US"/>
            <a:t>Precision </a:t>
          </a:r>
        </a:p>
      </dgm:t>
    </dgm:pt>
    <dgm:pt modelId="{9F3B5612-1EF3-4DFE-B6AE-26C3C19C0E39}" type="parTrans" cxnId="{941DE1BD-B171-466E-A086-C410E28C8671}">
      <dgm:prSet/>
      <dgm:spPr/>
      <dgm:t>
        <a:bodyPr/>
        <a:lstStyle/>
        <a:p>
          <a:endParaRPr lang="en-US"/>
        </a:p>
      </dgm:t>
    </dgm:pt>
    <dgm:pt modelId="{913B8638-D05E-4B0E-8FC7-6241F71A4066}" type="sibTrans" cxnId="{941DE1BD-B171-466E-A086-C410E28C8671}">
      <dgm:prSet/>
      <dgm:spPr/>
      <dgm:t>
        <a:bodyPr/>
        <a:lstStyle/>
        <a:p>
          <a:endParaRPr lang="en-US"/>
        </a:p>
      </dgm:t>
    </dgm:pt>
    <dgm:pt modelId="{913FFBAE-AA0F-4689-8938-D661E5D82E27}">
      <dgm:prSet/>
      <dgm:spPr/>
      <dgm:t>
        <a:bodyPr/>
        <a:lstStyle/>
        <a:p>
          <a:r>
            <a:rPr lang="en-US"/>
            <a:t>Recall</a:t>
          </a:r>
        </a:p>
      </dgm:t>
    </dgm:pt>
    <dgm:pt modelId="{D75E5497-137F-4EE1-B374-EA8A6A6E5490}" type="parTrans" cxnId="{32D87BAB-443D-4BC9-AA7F-768F23BE4AAE}">
      <dgm:prSet/>
      <dgm:spPr/>
      <dgm:t>
        <a:bodyPr/>
        <a:lstStyle/>
        <a:p>
          <a:endParaRPr lang="en-US"/>
        </a:p>
      </dgm:t>
    </dgm:pt>
    <dgm:pt modelId="{2A6001DF-6CFC-4772-9F13-812D8E8C5009}" type="sibTrans" cxnId="{32D87BAB-443D-4BC9-AA7F-768F23BE4AAE}">
      <dgm:prSet/>
      <dgm:spPr/>
      <dgm:t>
        <a:bodyPr/>
        <a:lstStyle/>
        <a:p>
          <a:endParaRPr lang="en-US"/>
        </a:p>
      </dgm:t>
    </dgm:pt>
    <dgm:pt modelId="{60392C22-1BEB-4BCD-87CD-84F3B85DE62A}">
      <dgm:prSet/>
      <dgm:spPr/>
      <dgm:t>
        <a:bodyPr/>
        <a:lstStyle/>
        <a:p>
          <a:r>
            <a:rPr lang="en-US"/>
            <a:t>F1-score</a:t>
          </a:r>
        </a:p>
      </dgm:t>
    </dgm:pt>
    <dgm:pt modelId="{CC749F17-E4AF-47F6-A965-96B71AC3EEAB}" type="parTrans" cxnId="{625DB141-1168-47D2-83F3-8F2F9479A308}">
      <dgm:prSet/>
      <dgm:spPr/>
      <dgm:t>
        <a:bodyPr/>
        <a:lstStyle/>
        <a:p>
          <a:endParaRPr lang="en-US"/>
        </a:p>
      </dgm:t>
    </dgm:pt>
    <dgm:pt modelId="{88148EDC-CD36-4F4E-BD25-1D1D2CA6EE83}" type="sibTrans" cxnId="{625DB141-1168-47D2-83F3-8F2F9479A308}">
      <dgm:prSet/>
      <dgm:spPr/>
      <dgm:t>
        <a:bodyPr/>
        <a:lstStyle/>
        <a:p>
          <a:endParaRPr lang="en-US"/>
        </a:p>
      </dgm:t>
    </dgm:pt>
    <dgm:pt modelId="{0A7387E5-53CE-4C1C-8E6C-A4613E24E61A}">
      <dgm:prSet/>
      <dgm:spPr/>
      <dgm:t>
        <a:bodyPr/>
        <a:lstStyle/>
        <a:p>
          <a:r>
            <a:rPr lang="en-US"/>
            <a:t>ROC-AUC</a:t>
          </a:r>
        </a:p>
      </dgm:t>
    </dgm:pt>
    <dgm:pt modelId="{D9EF2D11-8D0C-44C2-B116-C84C3ED6CAA8}" type="parTrans" cxnId="{E641C296-D2E3-4850-8485-DD67A2450EDA}">
      <dgm:prSet/>
      <dgm:spPr/>
      <dgm:t>
        <a:bodyPr/>
        <a:lstStyle/>
        <a:p>
          <a:endParaRPr lang="en-US"/>
        </a:p>
      </dgm:t>
    </dgm:pt>
    <dgm:pt modelId="{8FEE57A4-58FA-4016-8B11-5F247287DE53}" type="sibTrans" cxnId="{E641C296-D2E3-4850-8485-DD67A2450EDA}">
      <dgm:prSet/>
      <dgm:spPr/>
      <dgm:t>
        <a:bodyPr/>
        <a:lstStyle/>
        <a:p>
          <a:endParaRPr lang="en-US"/>
        </a:p>
      </dgm:t>
    </dgm:pt>
    <dgm:pt modelId="{FA562E3B-7142-4760-83BB-DD7A416A269B}" type="pres">
      <dgm:prSet presAssocID="{D8B5064E-FA0F-450C-B043-36B08D9E5A4B}" presName="vert0" presStyleCnt="0">
        <dgm:presLayoutVars>
          <dgm:dir/>
          <dgm:animOne val="branch"/>
          <dgm:animLvl val="lvl"/>
        </dgm:presLayoutVars>
      </dgm:prSet>
      <dgm:spPr/>
    </dgm:pt>
    <dgm:pt modelId="{CAA457F4-32F0-4CC9-A132-D49DF70D2939}" type="pres">
      <dgm:prSet presAssocID="{EB032A84-B072-433B-8ABD-1EAFBA8904CB}" presName="thickLine" presStyleLbl="alignNode1" presStyleIdx="0" presStyleCnt="5"/>
      <dgm:spPr/>
    </dgm:pt>
    <dgm:pt modelId="{81A9C982-D7D0-49DA-8236-1E3B7D341DDD}" type="pres">
      <dgm:prSet presAssocID="{EB032A84-B072-433B-8ABD-1EAFBA8904CB}" presName="horz1" presStyleCnt="0"/>
      <dgm:spPr/>
    </dgm:pt>
    <dgm:pt modelId="{C87225E1-B3D7-4926-BC08-69C0137114F4}" type="pres">
      <dgm:prSet presAssocID="{EB032A84-B072-433B-8ABD-1EAFBA8904CB}" presName="tx1" presStyleLbl="revTx" presStyleIdx="0" presStyleCnt="5"/>
      <dgm:spPr/>
    </dgm:pt>
    <dgm:pt modelId="{7175EF57-7CF2-468F-8D50-7571105E98CD}" type="pres">
      <dgm:prSet presAssocID="{EB032A84-B072-433B-8ABD-1EAFBA8904CB}" presName="vert1" presStyleCnt="0"/>
      <dgm:spPr/>
    </dgm:pt>
    <dgm:pt modelId="{0AFF48A1-D27C-47B8-8A37-A61F747BE6D1}" type="pres">
      <dgm:prSet presAssocID="{303D5155-DD6D-4E3A-9C6D-137534EB5DDA}" presName="thickLine" presStyleLbl="alignNode1" presStyleIdx="1" presStyleCnt="5"/>
      <dgm:spPr/>
    </dgm:pt>
    <dgm:pt modelId="{D4A7B675-24D3-4392-AA5B-12AFDE80B7F9}" type="pres">
      <dgm:prSet presAssocID="{303D5155-DD6D-4E3A-9C6D-137534EB5DDA}" presName="horz1" presStyleCnt="0"/>
      <dgm:spPr/>
    </dgm:pt>
    <dgm:pt modelId="{72EAB8D7-A120-4CD9-8ED3-AA2D08A645F7}" type="pres">
      <dgm:prSet presAssocID="{303D5155-DD6D-4E3A-9C6D-137534EB5DDA}" presName="tx1" presStyleLbl="revTx" presStyleIdx="1" presStyleCnt="5"/>
      <dgm:spPr/>
    </dgm:pt>
    <dgm:pt modelId="{90853033-BCB4-4797-83C8-0344347C7530}" type="pres">
      <dgm:prSet presAssocID="{303D5155-DD6D-4E3A-9C6D-137534EB5DDA}" presName="vert1" presStyleCnt="0"/>
      <dgm:spPr/>
    </dgm:pt>
    <dgm:pt modelId="{EC1CB267-7E22-41F0-BEED-14BAA44BEFB4}" type="pres">
      <dgm:prSet presAssocID="{913FFBAE-AA0F-4689-8938-D661E5D82E27}" presName="thickLine" presStyleLbl="alignNode1" presStyleIdx="2" presStyleCnt="5"/>
      <dgm:spPr/>
    </dgm:pt>
    <dgm:pt modelId="{2D151194-2CCE-4FA7-A1E7-46553EC95122}" type="pres">
      <dgm:prSet presAssocID="{913FFBAE-AA0F-4689-8938-D661E5D82E27}" presName="horz1" presStyleCnt="0"/>
      <dgm:spPr/>
    </dgm:pt>
    <dgm:pt modelId="{ACF26D1B-8F0C-4B97-9758-1C7904D49814}" type="pres">
      <dgm:prSet presAssocID="{913FFBAE-AA0F-4689-8938-D661E5D82E27}" presName="tx1" presStyleLbl="revTx" presStyleIdx="2" presStyleCnt="5"/>
      <dgm:spPr/>
    </dgm:pt>
    <dgm:pt modelId="{3A7273C2-D83F-4DD7-9568-81F5EE444DC2}" type="pres">
      <dgm:prSet presAssocID="{913FFBAE-AA0F-4689-8938-D661E5D82E27}" presName="vert1" presStyleCnt="0"/>
      <dgm:spPr/>
    </dgm:pt>
    <dgm:pt modelId="{AA0014A9-2F63-4326-87FA-D664936DAA42}" type="pres">
      <dgm:prSet presAssocID="{60392C22-1BEB-4BCD-87CD-84F3B85DE62A}" presName="thickLine" presStyleLbl="alignNode1" presStyleIdx="3" presStyleCnt="5"/>
      <dgm:spPr/>
    </dgm:pt>
    <dgm:pt modelId="{676A0E9E-6E0C-41C5-ACCE-565BAC8CEB07}" type="pres">
      <dgm:prSet presAssocID="{60392C22-1BEB-4BCD-87CD-84F3B85DE62A}" presName="horz1" presStyleCnt="0"/>
      <dgm:spPr/>
    </dgm:pt>
    <dgm:pt modelId="{BAC02825-E4E4-4A4C-8A42-43824BE1DE1E}" type="pres">
      <dgm:prSet presAssocID="{60392C22-1BEB-4BCD-87CD-84F3B85DE62A}" presName="tx1" presStyleLbl="revTx" presStyleIdx="3" presStyleCnt="5"/>
      <dgm:spPr/>
    </dgm:pt>
    <dgm:pt modelId="{0E648C4B-EF38-4FAF-AD22-8141E5714207}" type="pres">
      <dgm:prSet presAssocID="{60392C22-1BEB-4BCD-87CD-84F3B85DE62A}" presName="vert1" presStyleCnt="0"/>
      <dgm:spPr/>
    </dgm:pt>
    <dgm:pt modelId="{113511DB-A474-47AE-85F1-F70E2DEBDA7C}" type="pres">
      <dgm:prSet presAssocID="{0A7387E5-53CE-4C1C-8E6C-A4613E24E61A}" presName="thickLine" presStyleLbl="alignNode1" presStyleIdx="4" presStyleCnt="5"/>
      <dgm:spPr/>
    </dgm:pt>
    <dgm:pt modelId="{D8941D6F-4C38-4240-BE91-A796FE8F36C0}" type="pres">
      <dgm:prSet presAssocID="{0A7387E5-53CE-4C1C-8E6C-A4613E24E61A}" presName="horz1" presStyleCnt="0"/>
      <dgm:spPr/>
    </dgm:pt>
    <dgm:pt modelId="{46AA164D-17C3-475A-997E-6DF7D020C073}" type="pres">
      <dgm:prSet presAssocID="{0A7387E5-53CE-4C1C-8E6C-A4613E24E61A}" presName="tx1" presStyleLbl="revTx" presStyleIdx="4" presStyleCnt="5"/>
      <dgm:spPr/>
    </dgm:pt>
    <dgm:pt modelId="{67E2BCAC-8C1C-44B3-A748-1E961403D51E}" type="pres">
      <dgm:prSet presAssocID="{0A7387E5-53CE-4C1C-8E6C-A4613E24E61A}" presName="vert1" presStyleCnt="0"/>
      <dgm:spPr/>
    </dgm:pt>
  </dgm:ptLst>
  <dgm:cxnLst>
    <dgm:cxn modelId="{E49FCB27-042E-44CE-90C2-BF136FFB8A7B}" type="presOf" srcId="{913FFBAE-AA0F-4689-8938-D661E5D82E27}" destId="{ACF26D1B-8F0C-4B97-9758-1C7904D49814}" srcOrd="0" destOrd="0" presId="urn:microsoft.com/office/officeart/2008/layout/LinedList"/>
    <dgm:cxn modelId="{02513A28-0B99-46E7-ACA3-6B7438789E33}" type="presOf" srcId="{303D5155-DD6D-4E3A-9C6D-137534EB5DDA}" destId="{72EAB8D7-A120-4CD9-8ED3-AA2D08A645F7}" srcOrd="0" destOrd="0" presId="urn:microsoft.com/office/officeart/2008/layout/LinedList"/>
    <dgm:cxn modelId="{FA778041-477A-4194-B7D0-C9392CE4D715}" type="presOf" srcId="{EB032A84-B072-433B-8ABD-1EAFBA8904CB}" destId="{C87225E1-B3D7-4926-BC08-69C0137114F4}" srcOrd="0" destOrd="0" presId="urn:microsoft.com/office/officeart/2008/layout/LinedList"/>
    <dgm:cxn modelId="{625DB141-1168-47D2-83F3-8F2F9479A308}" srcId="{D8B5064E-FA0F-450C-B043-36B08D9E5A4B}" destId="{60392C22-1BEB-4BCD-87CD-84F3B85DE62A}" srcOrd="3" destOrd="0" parTransId="{CC749F17-E4AF-47F6-A965-96B71AC3EEAB}" sibTransId="{88148EDC-CD36-4F4E-BD25-1D1D2CA6EE83}"/>
    <dgm:cxn modelId="{8813C970-4430-4A81-A2D1-C17B84DE105E}" type="presOf" srcId="{0A7387E5-53CE-4C1C-8E6C-A4613E24E61A}" destId="{46AA164D-17C3-475A-997E-6DF7D020C073}" srcOrd="0" destOrd="0" presId="urn:microsoft.com/office/officeart/2008/layout/LinedList"/>
    <dgm:cxn modelId="{1431A988-361A-4D65-BF1F-C19E77CAABEE}" srcId="{D8B5064E-FA0F-450C-B043-36B08D9E5A4B}" destId="{EB032A84-B072-433B-8ABD-1EAFBA8904CB}" srcOrd="0" destOrd="0" parTransId="{A6D6FFF8-490C-4D17-BE99-0A4183576E51}" sibTransId="{BF4476F1-8C03-4A2B-A5D6-1E39E2FA3CB6}"/>
    <dgm:cxn modelId="{E641C296-D2E3-4850-8485-DD67A2450EDA}" srcId="{D8B5064E-FA0F-450C-B043-36B08D9E5A4B}" destId="{0A7387E5-53CE-4C1C-8E6C-A4613E24E61A}" srcOrd="4" destOrd="0" parTransId="{D9EF2D11-8D0C-44C2-B116-C84C3ED6CAA8}" sibTransId="{8FEE57A4-58FA-4016-8B11-5F247287DE53}"/>
    <dgm:cxn modelId="{DDF588A7-D318-49C5-AB28-4126470A1230}" type="presOf" srcId="{60392C22-1BEB-4BCD-87CD-84F3B85DE62A}" destId="{BAC02825-E4E4-4A4C-8A42-43824BE1DE1E}" srcOrd="0" destOrd="0" presId="urn:microsoft.com/office/officeart/2008/layout/LinedList"/>
    <dgm:cxn modelId="{32D87BAB-443D-4BC9-AA7F-768F23BE4AAE}" srcId="{D8B5064E-FA0F-450C-B043-36B08D9E5A4B}" destId="{913FFBAE-AA0F-4689-8938-D661E5D82E27}" srcOrd="2" destOrd="0" parTransId="{D75E5497-137F-4EE1-B374-EA8A6A6E5490}" sibTransId="{2A6001DF-6CFC-4772-9F13-812D8E8C5009}"/>
    <dgm:cxn modelId="{941DE1BD-B171-466E-A086-C410E28C8671}" srcId="{D8B5064E-FA0F-450C-B043-36B08D9E5A4B}" destId="{303D5155-DD6D-4E3A-9C6D-137534EB5DDA}" srcOrd="1" destOrd="0" parTransId="{9F3B5612-1EF3-4DFE-B6AE-26C3C19C0E39}" sibTransId="{913B8638-D05E-4B0E-8FC7-6241F71A4066}"/>
    <dgm:cxn modelId="{920EFECD-8DE9-4159-A6F1-FBABCC00BDAE}" type="presOf" srcId="{D8B5064E-FA0F-450C-B043-36B08D9E5A4B}" destId="{FA562E3B-7142-4760-83BB-DD7A416A269B}" srcOrd="0" destOrd="0" presId="urn:microsoft.com/office/officeart/2008/layout/LinedList"/>
    <dgm:cxn modelId="{21C60739-976E-43F7-868E-20D15C2F66AB}" type="presParOf" srcId="{FA562E3B-7142-4760-83BB-DD7A416A269B}" destId="{CAA457F4-32F0-4CC9-A132-D49DF70D2939}" srcOrd="0" destOrd="0" presId="urn:microsoft.com/office/officeart/2008/layout/LinedList"/>
    <dgm:cxn modelId="{001124D2-4906-4E3E-90E8-1EEF1924BB92}" type="presParOf" srcId="{FA562E3B-7142-4760-83BB-DD7A416A269B}" destId="{81A9C982-D7D0-49DA-8236-1E3B7D341DDD}" srcOrd="1" destOrd="0" presId="urn:microsoft.com/office/officeart/2008/layout/LinedList"/>
    <dgm:cxn modelId="{A116D73E-9B6C-492E-88F5-2A42278AF082}" type="presParOf" srcId="{81A9C982-D7D0-49DA-8236-1E3B7D341DDD}" destId="{C87225E1-B3D7-4926-BC08-69C0137114F4}" srcOrd="0" destOrd="0" presId="urn:microsoft.com/office/officeart/2008/layout/LinedList"/>
    <dgm:cxn modelId="{D32BCE98-03B0-44A2-9C43-C58CB72E73DF}" type="presParOf" srcId="{81A9C982-D7D0-49DA-8236-1E3B7D341DDD}" destId="{7175EF57-7CF2-468F-8D50-7571105E98CD}" srcOrd="1" destOrd="0" presId="urn:microsoft.com/office/officeart/2008/layout/LinedList"/>
    <dgm:cxn modelId="{8C0FB130-A66E-4DD2-AF8D-313320B77177}" type="presParOf" srcId="{FA562E3B-7142-4760-83BB-DD7A416A269B}" destId="{0AFF48A1-D27C-47B8-8A37-A61F747BE6D1}" srcOrd="2" destOrd="0" presId="urn:microsoft.com/office/officeart/2008/layout/LinedList"/>
    <dgm:cxn modelId="{6E276DAE-D05F-4EB1-991D-8B89500DB68E}" type="presParOf" srcId="{FA562E3B-7142-4760-83BB-DD7A416A269B}" destId="{D4A7B675-24D3-4392-AA5B-12AFDE80B7F9}" srcOrd="3" destOrd="0" presId="urn:microsoft.com/office/officeart/2008/layout/LinedList"/>
    <dgm:cxn modelId="{790003B2-A8C7-4430-A3BC-E63000604987}" type="presParOf" srcId="{D4A7B675-24D3-4392-AA5B-12AFDE80B7F9}" destId="{72EAB8D7-A120-4CD9-8ED3-AA2D08A645F7}" srcOrd="0" destOrd="0" presId="urn:microsoft.com/office/officeart/2008/layout/LinedList"/>
    <dgm:cxn modelId="{04DD636C-068F-49EA-B22B-09D0E8BFF19D}" type="presParOf" srcId="{D4A7B675-24D3-4392-AA5B-12AFDE80B7F9}" destId="{90853033-BCB4-4797-83C8-0344347C7530}" srcOrd="1" destOrd="0" presId="urn:microsoft.com/office/officeart/2008/layout/LinedList"/>
    <dgm:cxn modelId="{D936E1AC-3C6C-4F8F-B4DB-18D602273A22}" type="presParOf" srcId="{FA562E3B-7142-4760-83BB-DD7A416A269B}" destId="{EC1CB267-7E22-41F0-BEED-14BAA44BEFB4}" srcOrd="4" destOrd="0" presId="urn:microsoft.com/office/officeart/2008/layout/LinedList"/>
    <dgm:cxn modelId="{B796B1C3-8DE4-47D2-BFB2-E983CD9CFFE8}" type="presParOf" srcId="{FA562E3B-7142-4760-83BB-DD7A416A269B}" destId="{2D151194-2CCE-4FA7-A1E7-46553EC95122}" srcOrd="5" destOrd="0" presId="urn:microsoft.com/office/officeart/2008/layout/LinedList"/>
    <dgm:cxn modelId="{8435A614-55BD-41F7-BD67-069E8F93CBCD}" type="presParOf" srcId="{2D151194-2CCE-4FA7-A1E7-46553EC95122}" destId="{ACF26D1B-8F0C-4B97-9758-1C7904D49814}" srcOrd="0" destOrd="0" presId="urn:microsoft.com/office/officeart/2008/layout/LinedList"/>
    <dgm:cxn modelId="{9798E076-1781-46EA-B834-7451D999DB23}" type="presParOf" srcId="{2D151194-2CCE-4FA7-A1E7-46553EC95122}" destId="{3A7273C2-D83F-4DD7-9568-81F5EE444DC2}" srcOrd="1" destOrd="0" presId="urn:microsoft.com/office/officeart/2008/layout/LinedList"/>
    <dgm:cxn modelId="{C0DF8B38-A15A-4901-99D5-805AE27F55FF}" type="presParOf" srcId="{FA562E3B-7142-4760-83BB-DD7A416A269B}" destId="{AA0014A9-2F63-4326-87FA-D664936DAA42}" srcOrd="6" destOrd="0" presId="urn:microsoft.com/office/officeart/2008/layout/LinedList"/>
    <dgm:cxn modelId="{9946E273-9171-4476-B3A2-9EF7D08F62F5}" type="presParOf" srcId="{FA562E3B-7142-4760-83BB-DD7A416A269B}" destId="{676A0E9E-6E0C-41C5-ACCE-565BAC8CEB07}" srcOrd="7" destOrd="0" presId="urn:microsoft.com/office/officeart/2008/layout/LinedList"/>
    <dgm:cxn modelId="{9AAF6F6D-1C1C-4DAA-B598-F1E273D497CB}" type="presParOf" srcId="{676A0E9E-6E0C-41C5-ACCE-565BAC8CEB07}" destId="{BAC02825-E4E4-4A4C-8A42-43824BE1DE1E}" srcOrd="0" destOrd="0" presId="urn:microsoft.com/office/officeart/2008/layout/LinedList"/>
    <dgm:cxn modelId="{43328468-AAB1-44EC-8E1D-5E3D72004AC3}" type="presParOf" srcId="{676A0E9E-6E0C-41C5-ACCE-565BAC8CEB07}" destId="{0E648C4B-EF38-4FAF-AD22-8141E5714207}" srcOrd="1" destOrd="0" presId="urn:microsoft.com/office/officeart/2008/layout/LinedList"/>
    <dgm:cxn modelId="{AD62C93C-9216-47D3-BB43-76E3A9B27A88}" type="presParOf" srcId="{FA562E3B-7142-4760-83BB-DD7A416A269B}" destId="{113511DB-A474-47AE-85F1-F70E2DEBDA7C}" srcOrd="8" destOrd="0" presId="urn:microsoft.com/office/officeart/2008/layout/LinedList"/>
    <dgm:cxn modelId="{B33CB018-7FF3-4719-9CB4-77B299C68AA4}" type="presParOf" srcId="{FA562E3B-7142-4760-83BB-DD7A416A269B}" destId="{D8941D6F-4C38-4240-BE91-A796FE8F36C0}" srcOrd="9" destOrd="0" presId="urn:microsoft.com/office/officeart/2008/layout/LinedList"/>
    <dgm:cxn modelId="{44201EF7-960E-48E5-9DCC-9B87AD501DF4}" type="presParOf" srcId="{D8941D6F-4C38-4240-BE91-A796FE8F36C0}" destId="{46AA164D-17C3-475A-997E-6DF7D020C073}" srcOrd="0" destOrd="0" presId="urn:microsoft.com/office/officeart/2008/layout/LinedList"/>
    <dgm:cxn modelId="{2BDD84B7-1D51-4E0D-873E-3B667EC797B4}" type="presParOf" srcId="{D8941D6F-4C38-4240-BE91-A796FE8F36C0}" destId="{67E2BCAC-8C1C-44B3-A748-1E961403D5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68C5B-34B2-45C2-9E2B-75AE06852A74}">
      <dsp:nvSpPr>
        <dsp:cNvPr id="0" name=""/>
        <dsp:cNvSpPr/>
      </dsp:nvSpPr>
      <dsp:spPr>
        <a:xfrm>
          <a:off x="0" y="717386"/>
          <a:ext cx="9615950" cy="13244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4963E-1B66-4984-99F4-EAEBC7132390}">
      <dsp:nvSpPr>
        <dsp:cNvPr id="0" name=""/>
        <dsp:cNvSpPr/>
      </dsp:nvSpPr>
      <dsp:spPr>
        <a:xfrm>
          <a:off x="400632" y="1015377"/>
          <a:ext cx="728422" cy="728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69227-B4C8-4D02-B4B7-F8122817952A}">
      <dsp:nvSpPr>
        <dsp:cNvPr id="0" name=""/>
        <dsp:cNvSpPr/>
      </dsp:nvSpPr>
      <dsp:spPr>
        <a:xfrm>
          <a:off x="1529688" y="717386"/>
          <a:ext cx="8086261" cy="1324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6" tIns="140166" rIns="140166" bIns="1401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model on random forest</a:t>
          </a:r>
        </a:p>
      </dsp:txBody>
      <dsp:txXfrm>
        <a:off x="1529688" y="717386"/>
        <a:ext cx="8086261" cy="1324405"/>
      </dsp:txXfrm>
    </dsp:sp>
    <dsp:sp modelId="{1A515DCD-B835-41F0-8D2A-E52088888285}">
      <dsp:nvSpPr>
        <dsp:cNvPr id="0" name=""/>
        <dsp:cNvSpPr/>
      </dsp:nvSpPr>
      <dsp:spPr>
        <a:xfrm>
          <a:off x="0" y="2372892"/>
          <a:ext cx="9615950" cy="13244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9FB3-C80E-4C38-AE4E-FF78594C837B}">
      <dsp:nvSpPr>
        <dsp:cNvPr id="0" name=""/>
        <dsp:cNvSpPr/>
      </dsp:nvSpPr>
      <dsp:spPr>
        <a:xfrm>
          <a:off x="400632" y="2670883"/>
          <a:ext cx="728422" cy="728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478EB-F199-42ED-ADCC-87A83E878639}">
      <dsp:nvSpPr>
        <dsp:cNvPr id="0" name=""/>
        <dsp:cNvSpPr/>
      </dsp:nvSpPr>
      <dsp:spPr>
        <a:xfrm>
          <a:off x="1529688" y="2372892"/>
          <a:ext cx="8086261" cy="1324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6" tIns="140166" rIns="140166" bIns="1401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Hyperparameter tuning using grid search CV</a:t>
          </a:r>
        </a:p>
      </dsp:txBody>
      <dsp:txXfrm>
        <a:off x="1529688" y="2372892"/>
        <a:ext cx="8086261" cy="1324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457F4-32F0-4CC9-A132-D49DF70D2939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225E1-B3D7-4926-BC08-69C0137114F4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Accuracy </a:t>
          </a:r>
        </a:p>
      </dsp:txBody>
      <dsp:txXfrm>
        <a:off x="0" y="689"/>
        <a:ext cx="6797675" cy="1129706"/>
      </dsp:txXfrm>
    </dsp:sp>
    <dsp:sp modelId="{0AFF48A1-D27C-47B8-8A37-A61F747BE6D1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AB8D7-A120-4CD9-8ED3-AA2D08A645F7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Precision </a:t>
          </a:r>
        </a:p>
      </dsp:txBody>
      <dsp:txXfrm>
        <a:off x="0" y="1130396"/>
        <a:ext cx="6797675" cy="1129706"/>
      </dsp:txXfrm>
    </dsp:sp>
    <dsp:sp modelId="{EC1CB267-7E22-41F0-BEED-14BAA44BEFB4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26D1B-8F0C-4B97-9758-1C7904D49814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Recall</a:t>
          </a:r>
        </a:p>
      </dsp:txBody>
      <dsp:txXfrm>
        <a:off x="0" y="2260102"/>
        <a:ext cx="6797675" cy="1129706"/>
      </dsp:txXfrm>
    </dsp:sp>
    <dsp:sp modelId="{AA0014A9-2F63-4326-87FA-D664936DAA42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02825-E4E4-4A4C-8A42-43824BE1DE1E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F1-score</a:t>
          </a:r>
        </a:p>
      </dsp:txBody>
      <dsp:txXfrm>
        <a:off x="0" y="3389809"/>
        <a:ext cx="6797675" cy="1129706"/>
      </dsp:txXfrm>
    </dsp:sp>
    <dsp:sp modelId="{113511DB-A474-47AE-85F1-F70E2DEBDA7C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164D-17C3-475A-997E-6DF7D020C073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ROC-AUC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3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4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6" r:id="rId13"/>
    <p:sldLayoutId id="214748387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DA9B9-173B-2379-0CCE-E926CF2D3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-188843"/>
            <a:ext cx="9288049" cy="552615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CUSTOMER CHURN IN TELECOM INDUSTRY</a:t>
            </a:r>
            <a:br>
              <a:rPr lang="en-US" sz="4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2B15EE-0E93-1CF2-507E-A0398F27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85652"/>
            <a:ext cx="8689976" cy="2072147"/>
          </a:xfrm>
        </p:spPr>
        <p:txBody>
          <a:bodyPr>
            <a:normAutofit/>
          </a:bodyPr>
          <a:lstStyle/>
          <a:p>
            <a:pPr algn="r"/>
            <a:r>
              <a:rPr lang="en-US" sz="4800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2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7DF-D51A-8FFE-B2DC-B9AA8B91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326"/>
          </a:xfrm>
        </p:spPr>
        <p:txBody>
          <a:bodyPr/>
          <a:lstStyle/>
          <a:p>
            <a:pPr algn="ctr"/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AF87F86-CE0B-C7EB-A771-EA522DDE004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150374" y="1917290"/>
          <a:ext cx="9615950" cy="441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1ED8A896-AC67-D5CD-3687-256A3939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54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03776-0A77-FADE-997D-BA6E322A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sz="36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F99F9C-BEFB-F6DE-83EC-3B65816241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73142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12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053CD-B7E5-ED38-30D0-65C0CB0E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3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Interpretability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5DFB-C927-B337-6296-103DA833A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 the random forest classifier with the best parameter after performing hyperparameter tuning.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deploy the model in the AWS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 the deployment environment with new random samples.</a:t>
            </a:r>
          </a:p>
        </p:txBody>
      </p:sp>
    </p:spTree>
    <p:extLst>
      <p:ext uri="{BB962C8B-B14F-4D97-AF65-F5344CB8AC3E}">
        <p14:creationId xmlns:p14="http://schemas.microsoft.com/office/powerpoint/2010/main" val="405324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7ED7FD-6424-F007-4163-0F73EEBD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692E746-DBF8-AFCC-B690-89157368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2655-275C-373A-DF48-C56E7F4B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A24A-5F13-EF6F-946E-8771013A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Rithwik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    Dataset Exploration and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Vamshi      -       Model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Tulasi         -       Model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Sruthi        -       Model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Achyuth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      Deployment and Pre-processing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9E72-25FB-6D44-80FD-6903B612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40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565A-8A2D-09FF-9CBC-09A162EA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sample Size of the data is about 7000+ customer records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features including about 20+ demographics, account details and their services.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the Churn.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 to the Initial observations Tenure, Monthly charges, Total Charges, and the quality check</a:t>
            </a:r>
          </a:p>
        </p:txBody>
      </p:sp>
    </p:spTree>
    <p:extLst>
      <p:ext uri="{BB962C8B-B14F-4D97-AF65-F5344CB8AC3E}">
        <p14:creationId xmlns:p14="http://schemas.microsoft.com/office/powerpoint/2010/main" val="32839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1BFD-F4BF-0F3E-6E7D-F77A37B4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9" y="618517"/>
            <a:ext cx="11234772" cy="148857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 Loading</a:t>
            </a:r>
            <a:br>
              <a:rPr lang="en-US" b="0" i="0" dirty="0"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66A2783-57B6-7A56-EBB6-A2CC61C4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017643"/>
            <a:ext cx="10287000" cy="419689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Spark session and loading the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Examination of the dataset to understand its contents and structure.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the outliers if 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missing values in the dataset to assess data quality.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columns into numerical and categorical.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basic statistics such as averages and ranges for numerical attributes.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target variable (Churn) and understanding the churn.</a:t>
            </a:r>
          </a:p>
        </p:txBody>
      </p:sp>
    </p:spTree>
    <p:extLst>
      <p:ext uri="{BB962C8B-B14F-4D97-AF65-F5344CB8AC3E}">
        <p14:creationId xmlns:p14="http://schemas.microsoft.com/office/powerpoint/2010/main" val="21436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91B-BCF0-7E87-FD63-ADD8819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6482"/>
            <a:ext cx="10058400" cy="112475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and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29B6-42CD-0A30-9835-4AA410D1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3DC5746-2533-6CD8-544E-3DB76F00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845734"/>
            <a:ext cx="5224650" cy="390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26333C-59A4-5C8A-1EF1-B5E84DA1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27" y="1845734"/>
            <a:ext cx="5208129" cy="422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60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3C562E-11F3-801A-F0BA-6DE5B27E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D7B8D-6BC8-3998-31A6-C2D911F9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39216-B7CA-63FF-775F-844E2DA54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896715"/>
            <a:ext cx="6798082" cy="5064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70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B51C62C-7873-6370-7927-ABAA00E0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Graphs for Features Visualization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39B5C-AD16-D3BC-6F34-B1BBFF3583E8}"/>
              </a:ext>
            </a:extLst>
          </p:cNvPr>
          <p:cNvSpPr>
            <a:spLocks/>
          </p:cNvSpPr>
          <p:nvPr/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3B3CCC-F21B-70CC-1E4F-7C5E245C4EED}"/>
              </a:ext>
            </a:extLst>
          </p:cNvPr>
          <p:cNvSpPr>
            <a:spLocks/>
          </p:cNvSpPr>
          <p:nvPr/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022076-FF40-17D0-023D-2CF673387CFA}"/>
              </a:ext>
            </a:extLst>
          </p:cNvPr>
          <p:cNvSpPr>
            <a:spLocks/>
          </p:cNvSpPr>
          <p:nvPr/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4784B-5383-86C4-E4F6-EFFB27F1DE91}"/>
              </a:ext>
            </a:extLst>
          </p:cNvPr>
          <p:cNvSpPr>
            <a:spLocks/>
          </p:cNvSpPr>
          <p:nvPr/>
        </p:nvSpPr>
        <p:spPr>
          <a:xfrm>
            <a:off x="1193532" y="2235753"/>
            <a:ext cx="3149986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C1B075-EBB2-A99C-07A1-7EF417896AF7}"/>
              </a:ext>
            </a:extLst>
          </p:cNvPr>
          <p:cNvSpPr>
            <a:spLocks/>
          </p:cNvSpPr>
          <p:nvPr/>
        </p:nvSpPr>
        <p:spPr>
          <a:xfrm>
            <a:off x="4783137" y="2265523"/>
            <a:ext cx="3233541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Paperless billing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BBDA46-19BA-AB0D-6014-E11DE797E232}"/>
              </a:ext>
            </a:extLst>
          </p:cNvPr>
          <p:cNvSpPr>
            <a:spLocks/>
          </p:cNvSpPr>
          <p:nvPr/>
        </p:nvSpPr>
        <p:spPr>
          <a:xfrm>
            <a:off x="8325841" y="2212449"/>
            <a:ext cx="3155669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951418-32F1-60B0-C040-F417AAF6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9" y="2838415"/>
            <a:ext cx="3768176" cy="3194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09DAA-6B4B-271C-E25A-25BFF953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885" y="2838415"/>
            <a:ext cx="3475167" cy="295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20452A-9DB3-3A65-FF0D-DB2EE950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6" y="2838414"/>
            <a:ext cx="3851865" cy="319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70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1C62C-7873-6370-7927-ABAA00E0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Graphs for Features Visualization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39B5C-AD16-D3BC-6F34-B1BBFF3583E8}"/>
              </a:ext>
            </a:extLst>
          </p:cNvPr>
          <p:cNvSpPr>
            <a:spLocks/>
          </p:cNvSpPr>
          <p:nvPr/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3B3CCC-F21B-70CC-1E4F-7C5E245C4EED}"/>
              </a:ext>
            </a:extLst>
          </p:cNvPr>
          <p:cNvSpPr>
            <a:spLocks/>
          </p:cNvSpPr>
          <p:nvPr/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022076-FF40-17D0-023D-2CF673387CFA}"/>
              </a:ext>
            </a:extLst>
          </p:cNvPr>
          <p:cNvSpPr>
            <a:spLocks/>
          </p:cNvSpPr>
          <p:nvPr/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4784B-5383-86C4-E4F6-EFFB27F1DE91}"/>
              </a:ext>
            </a:extLst>
          </p:cNvPr>
          <p:cNvSpPr>
            <a:spLocks/>
          </p:cNvSpPr>
          <p:nvPr/>
        </p:nvSpPr>
        <p:spPr>
          <a:xfrm>
            <a:off x="1105682" y="2126648"/>
            <a:ext cx="3149986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C1B075-EBB2-A99C-07A1-7EF417896AF7}"/>
              </a:ext>
            </a:extLst>
          </p:cNvPr>
          <p:cNvSpPr>
            <a:spLocks/>
          </p:cNvSpPr>
          <p:nvPr/>
        </p:nvSpPr>
        <p:spPr>
          <a:xfrm>
            <a:off x="5349188" y="2206963"/>
            <a:ext cx="3233541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BBDA46-19BA-AB0D-6014-E11DE797E232}"/>
              </a:ext>
            </a:extLst>
          </p:cNvPr>
          <p:cNvSpPr>
            <a:spLocks/>
          </p:cNvSpPr>
          <p:nvPr/>
        </p:nvSpPr>
        <p:spPr>
          <a:xfrm>
            <a:off x="9090608" y="2206963"/>
            <a:ext cx="2676208" cy="455532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444FC-602C-D691-33C0-042AEEC7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919" y="2669237"/>
            <a:ext cx="3314700" cy="321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1DFEA-FC49-E9CC-1F1F-A2B59748E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61" y="2662496"/>
            <a:ext cx="3741420" cy="312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13FD1D-8005-177D-5F00-50703BF8D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0" y="2669237"/>
            <a:ext cx="4781291" cy="3443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5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D2E9-5213-85C6-3161-EEBA97ED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1C0D49E-ECDB-23C0-90A9-C28826311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5" r="31735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8316-276B-EAD8-C43A-68CCBC7AE1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data to numerical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split into train and test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506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</TotalTime>
  <Words>292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Wingdings</vt:lpstr>
      <vt:lpstr>Retrospect</vt:lpstr>
      <vt:lpstr>        PREDICTING CUSTOMER CHURN IN TELECOM INDUSTRY  </vt:lpstr>
      <vt:lpstr>Team Members And Roles</vt:lpstr>
      <vt:lpstr>Nature of Data</vt:lpstr>
      <vt:lpstr>Dataset Loading </vt:lpstr>
      <vt:lpstr>Box plot and Heat map</vt:lpstr>
      <vt:lpstr>Exploratory Data Analysis</vt:lpstr>
      <vt:lpstr>Graphs for Features Visualization </vt:lpstr>
      <vt:lpstr>Graphs for Features Visualization </vt:lpstr>
      <vt:lpstr>Data Pre-processing</vt:lpstr>
      <vt:lpstr>Model Development</vt:lpstr>
      <vt:lpstr>Model Evaluation</vt:lpstr>
      <vt:lpstr>Deployment and Interpretability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in Telecom Industry </dc:title>
  <dc:creator>Yerramilli, Vamshi Kalyan</dc:creator>
  <cp:lastModifiedBy>Yerramilli, Vamshi Kalyan</cp:lastModifiedBy>
  <cp:revision>12</cp:revision>
  <dcterms:created xsi:type="dcterms:W3CDTF">2024-04-12T03:22:37Z</dcterms:created>
  <dcterms:modified xsi:type="dcterms:W3CDTF">2024-04-18T19:08:48Z</dcterms:modified>
</cp:coreProperties>
</file>