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58" r:id="rId6"/>
    <p:sldId id="260" r:id="rId7"/>
    <p:sldId id="259" r:id="rId8"/>
    <p:sldId id="263" r:id="rId9"/>
    <p:sldId id="261" r:id="rId10"/>
    <p:sldId id="264" r:id="rId11"/>
    <p:sldId id="267" r:id="rId12"/>
    <p:sldId id="269" r:id="rId13"/>
    <p:sldId id="270" r:id="rId14"/>
    <p:sldId id="275" r:id="rId15"/>
    <p:sldId id="276" r:id="rId16"/>
    <p:sldId id="279" r:id="rId17"/>
    <p:sldId id="277" r:id="rId18"/>
    <p:sldId id="278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FC886-9321-4401-AA14-4B5A45E842D8}" v="3" dt="2024-04-16T18:21:10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BA59C-9DCD-43DF-B370-DC4C67436B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83FE5E-3B55-47D8-A09F-F040C4E8CFC8}">
      <dgm:prSet/>
      <dgm:spPr/>
      <dgm:t>
        <a:bodyPr/>
        <a:lstStyle/>
        <a:p>
          <a:pPr algn="just"/>
          <a:r>
            <a:rPr lang="en-US" dirty="0"/>
            <a:t>The goal is not just to classify objects but also to precisely pinpoint their positions in the picture.</a:t>
          </a:r>
        </a:p>
      </dgm:t>
    </dgm:pt>
    <dgm:pt modelId="{5296F577-1A00-405A-B880-0A5CD3774C1E}" type="parTrans" cxnId="{D9DA20DA-0F17-4E8C-8EC1-7243BB875386}">
      <dgm:prSet/>
      <dgm:spPr/>
      <dgm:t>
        <a:bodyPr/>
        <a:lstStyle/>
        <a:p>
          <a:endParaRPr lang="en-US"/>
        </a:p>
      </dgm:t>
    </dgm:pt>
    <dgm:pt modelId="{D8084D06-959E-4E72-AF34-BD51EB55E392}" type="sibTrans" cxnId="{D9DA20DA-0F17-4E8C-8EC1-7243BB875386}">
      <dgm:prSet/>
      <dgm:spPr/>
      <dgm:t>
        <a:bodyPr/>
        <a:lstStyle/>
        <a:p>
          <a:endParaRPr lang="en-US"/>
        </a:p>
      </dgm:t>
    </dgm:pt>
    <dgm:pt modelId="{545E9100-0561-4935-943E-B31D44D53A24}">
      <dgm:prSet/>
      <dgm:spPr/>
      <dgm:t>
        <a:bodyPr/>
        <a:lstStyle/>
        <a:p>
          <a:pPr algn="just"/>
          <a:r>
            <a:rPr lang="en-US" dirty="0"/>
            <a:t>The project will explore various deep learning architectures and training methodologies to achieve the desired level of accuracy and efficiency.</a:t>
          </a:r>
        </a:p>
      </dgm:t>
    </dgm:pt>
    <dgm:pt modelId="{8DF59BF4-DE3C-4B4D-9DD5-6E184A16EFC9}" type="parTrans" cxnId="{B2209D7D-C8F7-4CD2-8ED8-14B04A0111CA}">
      <dgm:prSet/>
      <dgm:spPr/>
      <dgm:t>
        <a:bodyPr/>
        <a:lstStyle/>
        <a:p>
          <a:endParaRPr lang="en-US"/>
        </a:p>
      </dgm:t>
    </dgm:pt>
    <dgm:pt modelId="{746F1ACB-C01B-4BDE-A883-03CB40C2102B}" type="sibTrans" cxnId="{B2209D7D-C8F7-4CD2-8ED8-14B04A0111CA}">
      <dgm:prSet/>
      <dgm:spPr/>
      <dgm:t>
        <a:bodyPr/>
        <a:lstStyle/>
        <a:p>
          <a:endParaRPr lang="en-US"/>
        </a:p>
      </dgm:t>
    </dgm:pt>
    <dgm:pt modelId="{2272B850-3506-417D-8F5F-7A90EDD18FBF}">
      <dgm:prSet/>
      <dgm:spPr/>
      <dgm:t>
        <a:bodyPr/>
        <a:lstStyle/>
        <a:p>
          <a:pPr algn="just"/>
          <a:r>
            <a:rPr lang="en-US" dirty="0"/>
            <a:t>The project also studies the adaptability of architectures on different datasets. </a:t>
          </a:r>
        </a:p>
      </dgm:t>
    </dgm:pt>
    <dgm:pt modelId="{D4404373-6A79-4753-9B4E-266D52977CF2}" type="parTrans" cxnId="{F7A8FAA4-C5CB-44AA-A65E-B9AD595D8AA1}">
      <dgm:prSet/>
      <dgm:spPr/>
      <dgm:t>
        <a:bodyPr/>
        <a:lstStyle/>
        <a:p>
          <a:endParaRPr lang="en-US"/>
        </a:p>
      </dgm:t>
    </dgm:pt>
    <dgm:pt modelId="{96E91798-8562-464A-9F11-AF8A1A0EE309}" type="sibTrans" cxnId="{F7A8FAA4-C5CB-44AA-A65E-B9AD595D8AA1}">
      <dgm:prSet/>
      <dgm:spPr/>
      <dgm:t>
        <a:bodyPr/>
        <a:lstStyle/>
        <a:p>
          <a:endParaRPr lang="en-US"/>
        </a:p>
      </dgm:t>
    </dgm:pt>
    <dgm:pt modelId="{5F6E8483-0B5F-4A51-B1AF-66E27DC9509D}" type="pres">
      <dgm:prSet presAssocID="{46CBA59C-9DCD-43DF-B370-DC4C67436B1F}" presName="root" presStyleCnt="0">
        <dgm:presLayoutVars>
          <dgm:dir/>
          <dgm:resizeHandles val="exact"/>
        </dgm:presLayoutVars>
      </dgm:prSet>
      <dgm:spPr/>
    </dgm:pt>
    <dgm:pt modelId="{D0D07043-83B0-4235-A117-B9F3D1B02457}" type="pres">
      <dgm:prSet presAssocID="{4183FE5E-3B55-47D8-A09F-F040C4E8CFC8}" presName="compNode" presStyleCnt="0"/>
      <dgm:spPr/>
    </dgm:pt>
    <dgm:pt modelId="{3F4D6F3D-2FE3-4C26-98AB-AFDD07FD4B5E}" type="pres">
      <dgm:prSet presAssocID="{4183FE5E-3B55-47D8-A09F-F040C4E8CFC8}" presName="bgRect" presStyleLbl="bgShp" presStyleIdx="0" presStyleCnt="3"/>
      <dgm:spPr/>
    </dgm:pt>
    <dgm:pt modelId="{6516D56A-55FB-4DE6-81C5-8667C8513340}" type="pres">
      <dgm:prSet presAssocID="{4183FE5E-3B55-47D8-A09F-F040C4E8CF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A525868-BA75-4513-8DE8-2F0D823D742B}" type="pres">
      <dgm:prSet presAssocID="{4183FE5E-3B55-47D8-A09F-F040C4E8CFC8}" presName="spaceRect" presStyleCnt="0"/>
      <dgm:spPr/>
    </dgm:pt>
    <dgm:pt modelId="{4B35C190-D925-4DD7-BD6E-1F0796C91891}" type="pres">
      <dgm:prSet presAssocID="{4183FE5E-3B55-47D8-A09F-F040C4E8CFC8}" presName="parTx" presStyleLbl="revTx" presStyleIdx="0" presStyleCnt="3">
        <dgm:presLayoutVars>
          <dgm:chMax val="0"/>
          <dgm:chPref val="0"/>
        </dgm:presLayoutVars>
      </dgm:prSet>
      <dgm:spPr/>
    </dgm:pt>
    <dgm:pt modelId="{BADAC2D2-0A60-40F8-88A1-DF7B78E56E77}" type="pres">
      <dgm:prSet presAssocID="{D8084D06-959E-4E72-AF34-BD51EB55E392}" presName="sibTrans" presStyleCnt="0"/>
      <dgm:spPr/>
    </dgm:pt>
    <dgm:pt modelId="{3F4A6877-113C-4A47-85B2-81C068D8CAAF}" type="pres">
      <dgm:prSet presAssocID="{545E9100-0561-4935-943E-B31D44D53A24}" presName="compNode" presStyleCnt="0"/>
      <dgm:spPr/>
    </dgm:pt>
    <dgm:pt modelId="{0AE0E10D-5EA3-49ED-83FE-C8FE60B995F8}" type="pres">
      <dgm:prSet presAssocID="{545E9100-0561-4935-943E-B31D44D53A24}" presName="bgRect" presStyleLbl="bgShp" presStyleIdx="1" presStyleCnt="3"/>
      <dgm:spPr/>
    </dgm:pt>
    <dgm:pt modelId="{51D9A9A3-9731-4264-9449-F5438EAB9281}" type="pres">
      <dgm:prSet presAssocID="{545E9100-0561-4935-943E-B31D44D53A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9D205B6-19A5-45B4-9A25-6ADDA3355DC7}" type="pres">
      <dgm:prSet presAssocID="{545E9100-0561-4935-943E-B31D44D53A24}" presName="spaceRect" presStyleCnt="0"/>
      <dgm:spPr/>
    </dgm:pt>
    <dgm:pt modelId="{3909CD42-5DA8-41B2-989E-3EC4648632AB}" type="pres">
      <dgm:prSet presAssocID="{545E9100-0561-4935-943E-B31D44D53A24}" presName="parTx" presStyleLbl="revTx" presStyleIdx="1" presStyleCnt="3">
        <dgm:presLayoutVars>
          <dgm:chMax val="0"/>
          <dgm:chPref val="0"/>
        </dgm:presLayoutVars>
      </dgm:prSet>
      <dgm:spPr/>
    </dgm:pt>
    <dgm:pt modelId="{A75C2E6D-BEA4-45B9-BFFC-C605B691E5CA}" type="pres">
      <dgm:prSet presAssocID="{746F1ACB-C01B-4BDE-A883-03CB40C2102B}" presName="sibTrans" presStyleCnt="0"/>
      <dgm:spPr/>
    </dgm:pt>
    <dgm:pt modelId="{8363E082-7DC5-4F33-9D5B-203A9453F33D}" type="pres">
      <dgm:prSet presAssocID="{2272B850-3506-417D-8F5F-7A90EDD18FBF}" presName="compNode" presStyleCnt="0"/>
      <dgm:spPr/>
    </dgm:pt>
    <dgm:pt modelId="{C390AD93-7B49-449F-89EA-F727BB96A781}" type="pres">
      <dgm:prSet presAssocID="{2272B850-3506-417D-8F5F-7A90EDD18FBF}" presName="bgRect" presStyleLbl="bgShp" presStyleIdx="2" presStyleCnt="3"/>
      <dgm:spPr/>
    </dgm:pt>
    <dgm:pt modelId="{D54F0718-993B-41FB-B717-DA197F7794B9}" type="pres">
      <dgm:prSet presAssocID="{2272B850-3506-417D-8F5F-7A90EDD18F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785ABA-215E-48F6-A28D-6819461E2E2A}" type="pres">
      <dgm:prSet presAssocID="{2272B850-3506-417D-8F5F-7A90EDD18FBF}" presName="spaceRect" presStyleCnt="0"/>
      <dgm:spPr/>
    </dgm:pt>
    <dgm:pt modelId="{0C715A0B-2DED-4964-9855-D98EDB708D72}" type="pres">
      <dgm:prSet presAssocID="{2272B850-3506-417D-8F5F-7A90EDD18F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8319822-D88F-44CD-BC31-0D8485663ACD}" type="presOf" srcId="{545E9100-0561-4935-943E-B31D44D53A24}" destId="{3909CD42-5DA8-41B2-989E-3EC4648632AB}" srcOrd="0" destOrd="0" presId="urn:microsoft.com/office/officeart/2018/2/layout/IconVerticalSolidList"/>
    <dgm:cxn modelId="{D9F61F27-295E-4557-BA1F-9F9D1916C3B5}" type="presOf" srcId="{4183FE5E-3B55-47D8-A09F-F040C4E8CFC8}" destId="{4B35C190-D925-4DD7-BD6E-1F0796C91891}" srcOrd="0" destOrd="0" presId="urn:microsoft.com/office/officeart/2018/2/layout/IconVerticalSolidList"/>
    <dgm:cxn modelId="{586D8763-0352-4102-A75A-06AE5C2211EB}" type="presOf" srcId="{46CBA59C-9DCD-43DF-B370-DC4C67436B1F}" destId="{5F6E8483-0B5F-4A51-B1AF-66E27DC9509D}" srcOrd="0" destOrd="0" presId="urn:microsoft.com/office/officeart/2018/2/layout/IconVerticalSolidList"/>
    <dgm:cxn modelId="{B2209D7D-C8F7-4CD2-8ED8-14B04A0111CA}" srcId="{46CBA59C-9DCD-43DF-B370-DC4C67436B1F}" destId="{545E9100-0561-4935-943E-B31D44D53A24}" srcOrd="1" destOrd="0" parTransId="{8DF59BF4-DE3C-4B4D-9DD5-6E184A16EFC9}" sibTransId="{746F1ACB-C01B-4BDE-A883-03CB40C2102B}"/>
    <dgm:cxn modelId="{F7A8FAA4-C5CB-44AA-A65E-B9AD595D8AA1}" srcId="{46CBA59C-9DCD-43DF-B370-DC4C67436B1F}" destId="{2272B850-3506-417D-8F5F-7A90EDD18FBF}" srcOrd="2" destOrd="0" parTransId="{D4404373-6A79-4753-9B4E-266D52977CF2}" sibTransId="{96E91798-8562-464A-9F11-AF8A1A0EE309}"/>
    <dgm:cxn modelId="{D9DA20DA-0F17-4E8C-8EC1-7243BB875386}" srcId="{46CBA59C-9DCD-43DF-B370-DC4C67436B1F}" destId="{4183FE5E-3B55-47D8-A09F-F040C4E8CFC8}" srcOrd="0" destOrd="0" parTransId="{5296F577-1A00-405A-B880-0A5CD3774C1E}" sibTransId="{D8084D06-959E-4E72-AF34-BD51EB55E392}"/>
    <dgm:cxn modelId="{81797CEC-A169-41FD-A63A-C31C6B43C387}" type="presOf" srcId="{2272B850-3506-417D-8F5F-7A90EDD18FBF}" destId="{0C715A0B-2DED-4964-9855-D98EDB708D72}" srcOrd="0" destOrd="0" presId="urn:microsoft.com/office/officeart/2018/2/layout/IconVerticalSolidList"/>
    <dgm:cxn modelId="{34E400F8-3C8F-4F25-93E4-FCF2DE4190F4}" type="presParOf" srcId="{5F6E8483-0B5F-4A51-B1AF-66E27DC9509D}" destId="{D0D07043-83B0-4235-A117-B9F3D1B02457}" srcOrd="0" destOrd="0" presId="urn:microsoft.com/office/officeart/2018/2/layout/IconVerticalSolidList"/>
    <dgm:cxn modelId="{CBFBACE7-FEFF-4D91-8B37-45FA07E7D473}" type="presParOf" srcId="{D0D07043-83B0-4235-A117-B9F3D1B02457}" destId="{3F4D6F3D-2FE3-4C26-98AB-AFDD07FD4B5E}" srcOrd="0" destOrd="0" presId="urn:microsoft.com/office/officeart/2018/2/layout/IconVerticalSolidList"/>
    <dgm:cxn modelId="{E76353F7-7533-4C4C-A606-A1703B47EE30}" type="presParOf" srcId="{D0D07043-83B0-4235-A117-B9F3D1B02457}" destId="{6516D56A-55FB-4DE6-81C5-8667C8513340}" srcOrd="1" destOrd="0" presId="urn:microsoft.com/office/officeart/2018/2/layout/IconVerticalSolidList"/>
    <dgm:cxn modelId="{4CE2851F-9C4D-4DCA-8D5C-7FDF3C62AB13}" type="presParOf" srcId="{D0D07043-83B0-4235-A117-B9F3D1B02457}" destId="{4A525868-BA75-4513-8DE8-2F0D823D742B}" srcOrd="2" destOrd="0" presId="urn:microsoft.com/office/officeart/2018/2/layout/IconVerticalSolidList"/>
    <dgm:cxn modelId="{241A236C-26CE-4405-BB36-7AE406FF4C31}" type="presParOf" srcId="{D0D07043-83B0-4235-A117-B9F3D1B02457}" destId="{4B35C190-D925-4DD7-BD6E-1F0796C91891}" srcOrd="3" destOrd="0" presId="urn:microsoft.com/office/officeart/2018/2/layout/IconVerticalSolidList"/>
    <dgm:cxn modelId="{51DEF2E3-60C5-4B09-BB48-1B2DD4DC21E7}" type="presParOf" srcId="{5F6E8483-0B5F-4A51-B1AF-66E27DC9509D}" destId="{BADAC2D2-0A60-40F8-88A1-DF7B78E56E77}" srcOrd="1" destOrd="0" presId="urn:microsoft.com/office/officeart/2018/2/layout/IconVerticalSolidList"/>
    <dgm:cxn modelId="{F38284F2-F68F-44B9-8682-B09B2467BB8D}" type="presParOf" srcId="{5F6E8483-0B5F-4A51-B1AF-66E27DC9509D}" destId="{3F4A6877-113C-4A47-85B2-81C068D8CAAF}" srcOrd="2" destOrd="0" presId="urn:microsoft.com/office/officeart/2018/2/layout/IconVerticalSolidList"/>
    <dgm:cxn modelId="{E03C13F5-388E-4BFA-92A1-A7AF5F8D710D}" type="presParOf" srcId="{3F4A6877-113C-4A47-85B2-81C068D8CAAF}" destId="{0AE0E10D-5EA3-49ED-83FE-C8FE60B995F8}" srcOrd="0" destOrd="0" presId="urn:microsoft.com/office/officeart/2018/2/layout/IconVerticalSolidList"/>
    <dgm:cxn modelId="{4F124AAD-AF0F-4BCE-A6E1-52487949D2B1}" type="presParOf" srcId="{3F4A6877-113C-4A47-85B2-81C068D8CAAF}" destId="{51D9A9A3-9731-4264-9449-F5438EAB9281}" srcOrd="1" destOrd="0" presId="urn:microsoft.com/office/officeart/2018/2/layout/IconVerticalSolidList"/>
    <dgm:cxn modelId="{A0739D64-24B6-448B-9976-5D72F5241E31}" type="presParOf" srcId="{3F4A6877-113C-4A47-85B2-81C068D8CAAF}" destId="{C9D205B6-19A5-45B4-9A25-6ADDA3355DC7}" srcOrd="2" destOrd="0" presId="urn:microsoft.com/office/officeart/2018/2/layout/IconVerticalSolidList"/>
    <dgm:cxn modelId="{0E959719-D8AB-4AB3-A662-223901C6D767}" type="presParOf" srcId="{3F4A6877-113C-4A47-85B2-81C068D8CAAF}" destId="{3909CD42-5DA8-41B2-989E-3EC4648632AB}" srcOrd="3" destOrd="0" presId="urn:microsoft.com/office/officeart/2018/2/layout/IconVerticalSolidList"/>
    <dgm:cxn modelId="{E1A2AA42-8E9A-43A1-BCCE-7AD637DC34E8}" type="presParOf" srcId="{5F6E8483-0B5F-4A51-B1AF-66E27DC9509D}" destId="{A75C2E6D-BEA4-45B9-BFFC-C605B691E5CA}" srcOrd="3" destOrd="0" presId="urn:microsoft.com/office/officeart/2018/2/layout/IconVerticalSolidList"/>
    <dgm:cxn modelId="{D3D2B37A-9B00-4E63-962E-C0C897125BD8}" type="presParOf" srcId="{5F6E8483-0B5F-4A51-B1AF-66E27DC9509D}" destId="{8363E082-7DC5-4F33-9D5B-203A9453F33D}" srcOrd="4" destOrd="0" presId="urn:microsoft.com/office/officeart/2018/2/layout/IconVerticalSolidList"/>
    <dgm:cxn modelId="{3BD94DC8-392D-422D-85E3-B188D011DC28}" type="presParOf" srcId="{8363E082-7DC5-4F33-9D5B-203A9453F33D}" destId="{C390AD93-7B49-449F-89EA-F727BB96A781}" srcOrd="0" destOrd="0" presId="urn:microsoft.com/office/officeart/2018/2/layout/IconVerticalSolidList"/>
    <dgm:cxn modelId="{4764421E-ADC8-49D0-9ED2-01E62F5420C1}" type="presParOf" srcId="{8363E082-7DC5-4F33-9D5B-203A9453F33D}" destId="{D54F0718-993B-41FB-B717-DA197F7794B9}" srcOrd="1" destOrd="0" presId="urn:microsoft.com/office/officeart/2018/2/layout/IconVerticalSolidList"/>
    <dgm:cxn modelId="{38460F69-2C05-441E-A242-88C47B326D57}" type="presParOf" srcId="{8363E082-7DC5-4F33-9D5B-203A9453F33D}" destId="{5F785ABA-215E-48F6-A28D-6819461E2E2A}" srcOrd="2" destOrd="0" presId="urn:microsoft.com/office/officeart/2018/2/layout/IconVerticalSolidList"/>
    <dgm:cxn modelId="{A5834879-088E-47C6-9A9C-FE0314EF9A0E}" type="presParOf" srcId="{8363E082-7DC5-4F33-9D5B-203A9453F33D}" destId="{0C715A0B-2DED-4964-9855-D98EDB708D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09A649-11A3-444F-BAEA-86C3D7ED3510}" type="doc">
      <dgm:prSet loTypeId="urn:microsoft.com/office/officeart/2005/8/layout/vList2" loCatId="list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2A26E12-5D3A-4710-934D-39437BEE077F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In the current world, Deep Learning has emerged as a powerful tool in almost all the fields.</a:t>
          </a:r>
        </a:p>
      </dgm:t>
    </dgm:pt>
    <dgm:pt modelId="{0D7615B3-6E1D-4C8A-B16B-22B283EC01B2}" type="parTrans" cxnId="{3B734DF2-E436-4F45-AE6C-424579885019}">
      <dgm:prSet/>
      <dgm:spPr/>
      <dgm:t>
        <a:bodyPr/>
        <a:lstStyle/>
        <a:p>
          <a:endParaRPr lang="en-US"/>
        </a:p>
      </dgm:t>
    </dgm:pt>
    <dgm:pt modelId="{B493F3CC-4FC8-4E0D-A4B5-9886CDA58549}" type="sibTrans" cxnId="{3B734DF2-E436-4F45-AE6C-4245798850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F6F78E-5C7C-4DBE-941F-1252AC9C4B6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/>
            <a:t>Object Detection plays a huge role in different fields such as in Autonomous driving, surveillance, and healthcare.</a:t>
          </a:r>
          <a:endParaRPr lang="en-US" dirty="0"/>
        </a:p>
      </dgm:t>
    </dgm:pt>
    <dgm:pt modelId="{91C93DC2-8478-489D-83A7-9B384EE197D6}" type="parTrans" cxnId="{E8607C3E-D17D-4C1B-857A-DC3CE08728F8}">
      <dgm:prSet/>
      <dgm:spPr/>
      <dgm:t>
        <a:bodyPr/>
        <a:lstStyle/>
        <a:p>
          <a:endParaRPr lang="en-US"/>
        </a:p>
      </dgm:t>
    </dgm:pt>
    <dgm:pt modelId="{3F39DB0E-F39F-42A5-825F-3F453A781644}" type="sibTrans" cxnId="{E8607C3E-D17D-4C1B-857A-DC3CE08728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CBDDDD-49A5-4A3A-8FD6-FD128E0F46F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These applications showcase the versatility and importance of object detection in improving efficiency, safety, and decision-making across diverse industries.</a:t>
          </a:r>
        </a:p>
      </dgm:t>
    </dgm:pt>
    <dgm:pt modelId="{F218FAEC-60F3-4132-AD8C-8B3DA9369331}" type="parTrans" cxnId="{E7690976-B33D-43A2-A703-D7A3CB00E64C}">
      <dgm:prSet/>
      <dgm:spPr/>
      <dgm:t>
        <a:bodyPr/>
        <a:lstStyle/>
        <a:p>
          <a:endParaRPr lang="en-US"/>
        </a:p>
      </dgm:t>
    </dgm:pt>
    <dgm:pt modelId="{E9223563-3E8F-4367-B20A-F213D10ACC21}" type="sibTrans" cxnId="{E7690976-B33D-43A2-A703-D7A3CB00E6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8BDE5A-D852-4AB1-A6AF-B0831AAE9BB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In object detection, deep learning frameworks play a crucial role in detecting and localizing objects. The ability to detect objects has become essential across various industries.</a:t>
          </a:r>
        </a:p>
      </dgm:t>
    </dgm:pt>
    <dgm:pt modelId="{D69C04BB-4A74-4DBA-9F6D-F2A4E7EDCA98}" type="parTrans" cxnId="{6C9D47BE-3C43-414E-ADD6-F90ABA168728}">
      <dgm:prSet/>
      <dgm:spPr/>
      <dgm:t>
        <a:bodyPr/>
        <a:lstStyle/>
        <a:p>
          <a:endParaRPr lang="en-US"/>
        </a:p>
      </dgm:t>
    </dgm:pt>
    <dgm:pt modelId="{B95FE2E8-7365-4B34-A287-FA74ACBC37D9}" type="sibTrans" cxnId="{6C9D47BE-3C43-414E-ADD6-F90ABA168728}">
      <dgm:prSet/>
      <dgm:spPr/>
      <dgm:t>
        <a:bodyPr/>
        <a:lstStyle/>
        <a:p>
          <a:endParaRPr lang="en-US"/>
        </a:p>
      </dgm:t>
    </dgm:pt>
    <dgm:pt modelId="{E9D647C6-22BF-4051-82A5-3292B492D5FF}" type="pres">
      <dgm:prSet presAssocID="{7B09A649-11A3-444F-BAEA-86C3D7ED3510}" presName="linear" presStyleCnt="0">
        <dgm:presLayoutVars>
          <dgm:animLvl val="lvl"/>
          <dgm:resizeHandles val="exact"/>
        </dgm:presLayoutVars>
      </dgm:prSet>
      <dgm:spPr/>
    </dgm:pt>
    <dgm:pt modelId="{FB082D70-D319-41AA-B6FC-F5716E090294}" type="pres">
      <dgm:prSet presAssocID="{D2A26E12-5D3A-4710-934D-39437BEE07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1D03EF-CCE8-46C7-BE31-EC8D175BC816}" type="pres">
      <dgm:prSet presAssocID="{B493F3CC-4FC8-4E0D-A4B5-9886CDA58549}" presName="spacer" presStyleCnt="0"/>
      <dgm:spPr/>
    </dgm:pt>
    <dgm:pt modelId="{02E53B97-DBFD-4A4A-A349-0DAEF0E30574}" type="pres">
      <dgm:prSet presAssocID="{53F6F78E-5C7C-4DBE-941F-1252AC9C4B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AC2B2C-8225-479B-8D3B-4CC6C1DED803}" type="pres">
      <dgm:prSet presAssocID="{3F39DB0E-F39F-42A5-825F-3F453A781644}" presName="spacer" presStyleCnt="0"/>
      <dgm:spPr/>
    </dgm:pt>
    <dgm:pt modelId="{5E153EBF-228D-40AC-9CB5-1FC1D0CEC6A9}" type="pres">
      <dgm:prSet presAssocID="{A4CBDDDD-49A5-4A3A-8FD6-FD128E0F46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810F23-346C-406D-88A8-71B3C5FC33C5}" type="pres">
      <dgm:prSet presAssocID="{E9223563-3E8F-4367-B20A-F213D10ACC21}" presName="spacer" presStyleCnt="0"/>
      <dgm:spPr/>
    </dgm:pt>
    <dgm:pt modelId="{5E70C3D8-A628-4B9E-8699-33A1507E85D4}" type="pres">
      <dgm:prSet presAssocID="{768BDE5A-D852-4AB1-A6AF-B0831AAE9B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E8532A-A101-4AE1-B300-4DAE2B3CE28C}" type="presOf" srcId="{7B09A649-11A3-444F-BAEA-86C3D7ED3510}" destId="{E9D647C6-22BF-4051-82A5-3292B492D5FF}" srcOrd="0" destOrd="0" presId="urn:microsoft.com/office/officeart/2005/8/layout/vList2"/>
    <dgm:cxn modelId="{E8607C3E-D17D-4C1B-857A-DC3CE08728F8}" srcId="{7B09A649-11A3-444F-BAEA-86C3D7ED3510}" destId="{53F6F78E-5C7C-4DBE-941F-1252AC9C4B62}" srcOrd="1" destOrd="0" parTransId="{91C93DC2-8478-489D-83A7-9B384EE197D6}" sibTransId="{3F39DB0E-F39F-42A5-825F-3F453A781644}"/>
    <dgm:cxn modelId="{E7690976-B33D-43A2-A703-D7A3CB00E64C}" srcId="{7B09A649-11A3-444F-BAEA-86C3D7ED3510}" destId="{A4CBDDDD-49A5-4A3A-8FD6-FD128E0F46F0}" srcOrd="2" destOrd="0" parTransId="{F218FAEC-60F3-4132-AD8C-8B3DA9369331}" sibTransId="{E9223563-3E8F-4367-B20A-F213D10ACC21}"/>
    <dgm:cxn modelId="{09A974A8-9C07-432D-AEE9-114D43CB06A4}" type="presOf" srcId="{768BDE5A-D852-4AB1-A6AF-B0831AAE9BB0}" destId="{5E70C3D8-A628-4B9E-8699-33A1507E85D4}" srcOrd="0" destOrd="0" presId="urn:microsoft.com/office/officeart/2005/8/layout/vList2"/>
    <dgm:cxn modelId="{2071D5B9-E443-458C-AA03-24BFE58C38AD}" type="presOf" srcId="{D2A26E12-5D3A-4710-934D-39437BEE077F}" destId="{FB082D70-D319-41AA-B6FC-F5716E090294}" srcOrd="0" destOrd="0" presId="urn:microsoft.com/office/officeart/2005/8/layout/vList2"/>
    <dgm:cxn modelId="{6C9D47BE-3C43-414E-ADD6-F90ABA168728}" srcId="{7B09A649-11A3-444F-BAEA-86C3D7ED3510}" destId="{768BDE5A-D852-4AB1-A6AF-B0831AAE9BB0}" srcOrd="3" destOrd="0" parTransId="{D69C04BB-4A74-4DBA-9F6D-F2A4E7EDCA98}" sibTransId="{B95FE2E8-7365-4B34-A287-FA74ACBC37D9}"/>
    <dgm:cxn modelId="{240B5FC5-1D32-4035-B776-61F2A679B104}" type="presOf" srcId="{A4CBDDDD-49A5-4A3A-8FD6-FD128E0F46F0}" destId="{5E153EBF-228D-40AC-9CB5-1FC1D0CEC6A9}" srcOrd="0" destOrd="0" presId="urn:microsoft.com/office/officeart/2005/8/layout/vList2"/>
    <dgm:cxn modelId="{3DA823DD-7BFC-44CC-8E4A-9E47894A4D91}" type="presOf" srcId="{53F6F78E-5C7C-4DBE-941F-1252AC9C4B62}" destId="{02E53B97-DBFD-4A4A-A349-0DAEF0E30574}" srcOrd="0" destOrd="0" presId="urn:microsoft.com/office/officeart/2005/8/layout/vList2"/>
    <dgm:cxn modelId="{3B734DF2-E436-4F45-AE6C-424579885019}" srcId="{7B09A649-11A3-444F-BAEA-86C3D7ED3510}" destId="{D2A26E12-5D3A-4710-934D-39437BEE077F}" srcOrd="0" destOrd="0" parTransId="{0D7615B3-6E1D-4C8A-B16B-22B283EC01B2}" sibTransId="{B493F3CC-4FC8-4E0D-A4B5-9886CDA58549}"/>
    <dgm:cxn modelId="{27255CF2-527E-45DF-A001-BE2CF204580B}" type="presParOf" srcId="{E9D647C6-22BF-4051-82A5-3292B492D5FF}" destId="{FB082D70-D319-41AA-B6FC-F5716E090294}" srcOrd="0" destOrd="0" presId="urn:microsoft.com/office/officeart/2005/8/layout/vList2"/>
    <dgm:cxn modelId="{803BBEA5-EA2A-4DE3-B2B1-DE8DD9EB1B0B}" type="presParOf" srcId="{E9D647C6-22BF-4051-82A5-3292B492D5FF}" destId="{4D1D03EF-CCE8-46C7-BE31-EC8D175BC816}" srcOrd="1" destOrd="0" presId="urn:microsoft.com/office/officeart/2005/8/layout/vList2"/>
    <dgm:cxn modelId="{40BCDE4C-8B2F-42B6-A881-F74888B001B8}" type="presParOf" srcId="{E9D647C6-22BF-4051-82A5-3292B492D5FF}" destId="{02E53B97-DBFD-4A4A-A349-0DAEF0E30574}" srcOrd="2" destOrd="0" presId="urn:microsoft.com/office/officeart/2005/8/layout/vList2"/>
    <dgm:cxn modelId="{344A6785-BAF9-4559-AEB7-5B15D9E8707B}" type="presParOf" srcId="{E9D647C6-22BF-4051-82A5-3292B492D5FF}" destId="{7DAC2B2C-8225-479B-8D3B-4CC6C1DED803}" srcOrd="3" destOrd="0" presId="urn:microsoft.com/office/officeart/2005/8/layout/vList2"/>
    <dgm:cxn modelId="{219C7CA0-8A12-4D9F-8C15-2A3B042E8108}" type="presParOf" srcId="{E9D647C6-22BF-4051-82A5-3292B492D5FF}" destId="{5E153EBF-228D-40AC-9CB5-1FC1D0CEC6A9}" srcOrd="4" destOrd="0" presId="urn:microsoft.com/office/officeart/2005/8/layout/vList2"/>
    <dgm:cxn modelId="{76735A5D-C777-4C8D-BBEB-E3A27E3A2122}" type="presParOf" srcId="{E9D647C6-22BF-4051-82A5-3292B492D5FF}" destId="{9E810F23-346C-406D-88A8-71B3C5FC33C5}" srcOrd="5" destOrd="0" presId="urn:microsoft.com/office/officeart/2005/8/layout/vList2"/>
    <dgm:cxn modelId="{5D3145B5-F258-4925-AA96-6F5A7177CA4E}" type="presParOf" srcId="{E9D647C6-22BF-4051-82A5-3292B492D5FF}" destId="{5E70C3D8-A628-4B9E-8699-33A1507E85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FDB236-DF4C-4CF3-BD5A-2AFD36BE9B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55B17FC-F006-4780-B5BB-170FEE8193E7}">
      <dgm:prSet/>
      <dgm:spPr/>
      <dgm:t>
        <a:bodyPr/>
        <a:lstStyle/>
        <a:p>
          <a:pPr algn="just"/>
          <a:r>
            <a:rPr lang="en-US" dirty="0"/>
            <a:t>Previously there were many works related to Object Detection using Deep Learning.</a:t>
          </a:r>
        </a:p>
      </dgm:t>
    </dgm:pt>
    <dgm:pt modelId="{3BE8CD6F-9D7D-4254-9292-0CFFE8CA5FCD}" type="parTrans" cxnId="{F722928E-420A-4AB8-9ECF-1038C2E75A52}">
      <dgm:prSet/>
      <dgm:spPr/>
      <dgm:t>
        <a:bodyPr/>
        <a:lstStyle/>
        <a:p>
          <a:endParaRPr lang="en-US"/>
        </a:p>
      </dgm:t>
    </dgm:pt>
    <dgm:pt modelId="{B4C1219B-F3F9-42EF-9524-BF0E71D39DEB}" type="sibTrans" cxnId="{F722928E-420A-4AB8-9ECF-1038C2E75A52}">
      <dgm:prSet/>
      <dgm:spPr/>
      <dgm:t>
        <a:bodyPr/>
        <a:lstStyle/>
        <a:p>
          <a:endParaRPr lang="en-US"/>
        </a:p>
      </dgm:t>
    </dgm:pt>
    <dgm:pt modelId="{9FD7A4D0-C75B-4325-B4D6-187957E39252}">
      <dgm:prSet/>
      <dgm:spPr/>
      <dgm:t>
        <a:bodyPr/>
        <a:lstStyle/>
        <a:p>
          <a:r>
            <a:rPr lang="en-US" dirty="0"/>
            <a:t>Early object detection methods relied on handcrafted features and techniques like </a:t>
          </a:r>
          <a:r>
            <a:rPr lang="en-US" dirty="0" err="1"/>
            <a:t>Haar</a:t>
          </a:r>
          <a:r>
            <a:rPr lang="en-US" dirty="0"/>
            <a:t> cascades and Histogram of Oriented Gradients (HOG).</a:t>
          </a:r>
        </a:p>
      </dgm:t>
    </dgm:pt>
    <dgm:pt modelId="{7F387568-32EF-4C5E-BBC6-E91DFA78E98D}" type="parTrans" cxnId="{9C20581C-6323-412C-8E21-77358C94F9C7}">
      <dgm:prSet/>
      <dgm:spPr/>
      <dgm:t>
        <a:bodyPr/>
        <a:lstStyle/>
        <a:p>
          <a:endParaRPr lang="en-US"/>
        </a:p>
      </dgm:t>
    </dgm:pt>
    <dgm:pt modelId="{61C1C55D-A0E8-419F-82CF-6925F4B19530}" type="sibTrans" cxnId="{9C20581C-6323-412C-8E21-77358C94F9C7}">
      <dgm:prSet/>
      <dgm:spPr/>
      <dgm:t>
        <a:bodyPr/>
        <a:lstStyle/>
        <a:p>
          <a:endParaRPr lang="en-US"/>
        </a:p>
      </dgm:t>
    </dgm:pt>
    <dgm:pt modelId="{225D2244-A28E-4FED-B3CA-CC733065B78C}">
      <dgm:prSet/>
      <dgm:spPr/>
      <dgm:t>
        <a:bodyPr/>
        <a:lstStyle/>
        <a:p>
          <a:pPr algn="just"/>
          <a:r>
            <a:rPr lang="en-US" dirty="0"/>
            <a:t>Ross </a:t>
          </a:r>
          <a:r>
            <a:rPr lang="en-US" dirty="0" err="1"/>
            <a:t>Girshik</a:t>
          </a:r>
          <a:r>
            <a:rPr lang="en-US" dirty="0"/>
            <a:t> [1] &amp; [2] proposed a Region based Convolutional Neural Network for the detection of objects and semantic segmentation.</a:t>
          </a:r>
        </a:p>
      </dgm:t>
    </dgm:pt>
    <dgm:pt modelId="{15EFE5A0-015F-48A7-B3F1-9F575C83F4F5}" type="parTrans" cxnId="{2121B864-E127-4AF9-9456-F3A0135B0238}">
      <dgm:prSet/>
      <dgm:spPr/>
      <dgm:t>
        <a:bodyPr/>
        <a:lstStyle/>
        <a:p>
          <a:endParaRPr lang="en-US"/>
        </a:p>
      </dgm:t>
    </dgm:pt>
    <dgm:pt modelId="{80AD470D-1CA2-47C3-987C-27273FDF5573}" type="sibTrans" cxnId="{2121B864-E127-4AF9-9456-F3A0135B0238}">
      <dgm:prSet/>
      <dgm:spPr/>
      <dgm:t>
        <a:bodyPr/>
        <a:lstStyle/>
        <a:p>
          <a:endParaRPr lang="en-US"/>
        </a:p>
      </dgm:t>
    </dgm:pt>
    <dgm:pt modelId="{3D0A6B6E-1BE4-496E-8334-4730A51AA185}">
      <dgm:prSet/>
      <dgm:spPr/>
      <dgm:t>
        <a:bodyPr/>
        <a:lstStyle/>
        <a:p>
          <a:pPr algn="just"/>
          <a:r>
            <a:rPr lang="en-US" dirty="0"/>
            <a:t>The architectures such as Single Shot </a:t>
          </a:r>
          <a:r>
            <a:rPr lang="en-US" dirty="0" err="1"/>
            <a:t>Multibox</a:t>
          </a:r>
          <a:r>
            <a:rPr lang="en-US" dirty="0"/>
            <a:t> Detector (SSD) [3] and You Only Look Once (YOLO) [4] improved speed and accuracy by predicting bounding boxes and class probabilities in a single pass.</a:t>
          </a:r>
        </a:p>
      </dgm:t>
    </dgm:pt>
    <dgm:pt modelId="{54851940-BA9E-48F0-9EB5-8DBF2CE58E8A}" type="parTrans" cxnId="{0A4FAA74-0B78-4851-9A4A-AA64711F3D18}">
      <dgm:prSet/>
      <dgm:spPr/>
      <dgm:t>
        <a:bodyPr/>
        <a:lstStyle/>
        <a:p>
          <a:endParaRPr lang="en-US"/>
        </a:p>
      </dgm:t>
    </dgm:pt>
    <dgm:pt modelId="{660321CC-A9A2-4B27-BF83-113DE52723FC}" type="sibTrans" cxnId="{0A4FAA74-0B78-4851-9A4A-AA64711F3D18}">
      <dgm:prSet/>
      <dgm:spPr/>
      <dgm:t>
        <a:bodyPr/>
        <a:lstStyle/>
        <a:p>
          <a:endParaRPr lang="en-US"/>
        </a:p>
      </dgm:t>
    </dgm:pt>
    <dgm:pt modelId="{FF3F3C4F-0831-4071-989A-EDE41E1495E5}" type="pres">
      <dgm:prSet presAssocID="{8DFDB236-DF4C-4CF3-BD5A-2AFD36BE9B8D}" presName="root" presStyleCnt="0">
        <dgm:presLayoutVars>
          <dgm:dir/>
          <dgm:resizeHandles val="exact"/>
        </dgm:presLayoutVars>
      </dgm:prSet>
      <dgm:spPr/>
    </dgm:pt>
    <dgm:pt modelId="{492B50B5-5882-4E76-B5BF-64E207962531}" type="pres">
      <dgm:prSet presAssocID="{C55B17FC-F006-4780-B5BB-170FEE8193E7}" presName="compNode" presStyleCnt="0"/>
      <dgm:spPr/>
    </dgm:pt>
    <dgm:pt modelId="{2211D30F-B0A7-4B11-9530-04A9B58E0DDC}" type="pres">
      <dgm:prSet presAssocID="{C55B17FC-F006-4780-B5BB-170FEE8193E7}" presName="bgRect" presStyleLbl="bgShp" presStyleIdx="0" presStyleCnt="4"/>
      <dgm:spPr/>
    </dgm:pt>
    <dgm:pt modelId="{8336B247-F243-453B-8B1E-10F4876A0CB7}" type="pres">
      <dgm:prSet presAssocID="{C55B17FC-F006-4780-B5BB-170FEE8193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C11298F-6788-4809-AC5C-60D8B1F334BF}" type="pres">
      <dgm:prSet presAssocID="{C55B17FC-F006-4780-B5BB-170FEE8193E7}" presName="spaceRect" presStyleCnt="0"/>
      <dgm:spPr/>
    </dgm:pt>
    <dgm:pt modelId="{042F287D-7BDF-46A6-AC1D-DE0D3C872537}" type="pres">
      <dgm:prSet presAssocID="{C55B17FC-F006-4780-B5BB-170FEE8193E7}" presName="parTx" presStyleLbl="revTx" presStyleIdx="0" presStyleCnt="4">
        <dgm:presLayoutVars>
          <dgm:chMax val="0"/>
          <dgm:chPref val="0"/>
        </dgm:presLayoutVars>
      </dgm:prSet>
      <dgm:spPr/>
    </dgm:pt>
    <dgm:pt modelId="{551903F0-5E24-4864-AB0B-A4486DE2D4A6}" type="pres">
      <dgm:prSet presAssocID="{B4C1219B-F3F9-42EF-9524-BF0E71D39DEB}" presName="sibTrans" presStyleCnt="0"/>
      <dgm:spPr/>
    </dgm:pt>
    <dgm:pt modelId="{F3588EA5-5B3C-4DB2-9757-D2D6D5849D02}" type="pres">
      <dgm:prSet presAssocID="{9FD7A4D0-C75B-4325-B4D6-187957E39252}" presName="compNode" presStyleCnt="0"/>
      <dgm:spPr/>
    </dgm:pt>
    <dgm:pt modelId="{3C50FF27-C7A5-416A-8B7F-19FAA6251F2C}" type="pres">
      <dgm:prSet presAssocID="{9FD7A4D0-C75B-4325-B4D6-187957E39252}" presName="bgRect" presStyleLbl="bgShp" presStyleIdx="1" presStyleCnt="4"/>
      <dgm:spPr/>
    </dgm:pt>
    <dgm:pt modelId="{2E264505-2960-4EDA-B710-906ED416D4D9}" type="pres">
      <dgm:prSet presAssocID="{9FD7A4D0-C75B-4325-B4D6-187957E392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8A21A5AF-77FF-4765-A7E2-41DCDA946ACD}" type="pres">
      <dgm:prSet presAssocID="{9FD7A4D0-C75B-4325-B4D6-187957E39252}" presName="spaceRect" presStyleCnt="0"/>
      <dgm:spPr/>
    </dgm:pt>
    <dgm:pt modelId="{E7C30B16-C635-4920-A9DD-41D571D19E76}" type="pres">
      <dgm:prSet presAssocID="{9FD7A4D0-C75B-4325-B4D6-187957E39252}" presName="parTx" presStyleLbl="revTx" presStyleIdx="1" presStyleCnt="4">
        <dgm:presLayoutVars>
          <dgm:chMax val="0"/>
          <dgm:chPref val="0"/>
        </dgm:presLayoutVars>
      </dgm:prSet>
      <dgm:spPr/>
    </dgm:pt>
    <dgm:pt modelId="{10532D2E-41F1-4E41-A8AA-9B9C671ADB89}" type="pres">
      <dgm:prSet presAssocID="{61C1C55D-A0E8-419F-82CF-6925F4B19530}" presName="sibTrans" presStyleCnt="0"/>
      <dgm:spPr/>
    </dgm:pt>
    <dgm:pt modelId="{F0239E11-EEDC-4226-A962-69C2188F014F}" type="pres">
      <dgm:prSet presAssocID="{225D2244-A28E-4FED-B3CA-CC733065B78C}" presName="compNode" presStyleCnt="0"/>
      <dgm:spPr/>
    </dgm:pt>
    <dgm:pt modelId="{B5344637-81C0-4806-9F42-E52F78167F70}" type="pres">
      <dgm:prSet presAssocID="{225D2244-A28E-4FED-B3CA-CC733065B78C}" presName="bgRect" presStyleLbl="bgShp" presStyleIdx="2" presStyleCnt="4"/>
      <dgm:spPr/>
    </dgm:pt>
    <dgm:pt modelId="{875EA5BD-0590-490F-B90A-257EB53D7E8F}" type="pres">
      <dgm:prSet presAssocID="{225D2244-A28E-4FED-B3CA-CC733065B7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BB788FD-64A0-42A4-8050-DEA174A0CDE8}" type="pres">
      <dgm:prSet presAssocID="{225D2244-A28E-4FED-B3CA-CC733065B78C}" presName="spaceRect" presStyleCnt="0"/>
      <dgm:spPr/>
    </dgm:pt>
    <dgm:pt modelId="{7EA1711D-724D-42FF-AFE9-99D243F6FD2C}" type="pres">
      <dgm:prSet presAssocID="{225D2244-A28E-4FED-B3CA-CC733065B78C}" presName="parTx" presStyleLbl="revTx" presStyleIdx="2" presStyleCnt="4">
        <dgm:presLayoutVars>
          <dgm:chMax val="0"/>
          <dgm:chPref val="0"/>
        </dgm:presLayoutVars>
      </dgm:prSet>
      <dgm:spPr/>
    </dgm:pt>
    <dgm:pt modelId="{F1E258FC-DCCA-4C32-8112-26FF92C303AD}" type="pres">
      <dgm:prSet presAssocID="{80AD470D-1CA2-47C3-987C-27273FDF5573}" presName="sibTrans" presStyleCnt="0"/>
      <dgm:spPr/>
    </dgm:pt>
    <dgm:pt modelId="{1F2136F4-82A4-4A69-B4D6-472D9457D486}" type="pres">
      <dgm:prSet presAssocID="{3D0A6B6E-1BE4-496E-8334-4730A51AA185}" presName="compNode" presStyleCnt="0"/>
      <dgm:spPr/>
    </dgm:pt>
    <dgm:pt modelId="{AB0720EA-FF4F-48CB-9F4A-52ECFAB489A6}" type="pres">
      <dgm:prSet presAssocID="{3D0A6B6E-1BE4-496E-8334-4730A51AA185}" presName="bgRect" presStyleLbl="bgShp" presStyleIdx="3" presStyleCnt="4"/>
      <dgm:spPr/>
    </dgm:pt>
    <dgm:pt modelId="{BA6C8D51-A972-43CB-9A5C-5D25B0A31BEE}" type="pres">
      <dgm:prSet presAssocID="{3D0A6B6E-1BE4-496E-8334-4730A51AA1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7BADF8F8-5D91-45B4-9DFA-7CD3C548DA60}" type="pres">
      <dgm:prSet presAssocID="{3D0A6B6E-1BE4-496E-8334-4730A51AA185}" presName="spaceRect" presStyleCnt="0"/>
      <dgm:spPr/>
    </dgm:pt>
    <dgm:pt modelId="{E6BF015D-AD6B-4C36-AA90-BA5A92EA2C02}" type="pres">
      <dgm:prSet presAssocID="{3D0A6B6E-1BE4-496E-8334-4730A51AA18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A4D6803-ACD1-4288-8839-B5880CEBA824}" type="presOf" srcId="{9FD7A4D0-C75B-4325-B4D6-187957E39252}" destId="{E7C30B16-C635-4920-A9DD-41D571D19E76}" srcOrd="0" destOrd="0" presId="urn:microsoft.com/office/officeart/2018/2/layout/IconVerticalSolidList"/>
    <dgm:cxn modelId="{9C20581C-6323-412C-8E21-77358C94F9C7}" srcId="{8DFDB236-DF4C-4CF3-BD5A-2AFD36BE9B8D}" destId="{9FD7A4D0-C75B-4325-B4D6-187957E39252}" srcOrd="1" destOrd="0" parTransId="{7F387568-32EF-4C5E-BBC6-E91DFA78E98D}" sibTransId="{61C1C55D-A0E8-419F-82CF-6925F4B19530}"/>
    <dgm:cxn modelId="{2121B864-E127-4AF9-9456-F3A0135B0238}" srcId="{8DFDB236-DF4C-4CF3-BD5A-2AFD36BE9B8D}" destId="{225D2244-A28E-4FED-B3CA-CC733065B78C}" srcOrd="2" destOrd="0" parTransId="{15EFE5A0-015F-48A7-B3F1-9F575C83F4F5}" sibTransId="{80AD470D-1CA2-47C3-987C-27273FDF5573}"/>
    <dgm:cxn modelId="{0A4FAA74-0B78-4851-9A4A-AA64711F3D18}" srcId="{8DFDB236-DF4C-4CF3-BD5A-2AFD36BE9B8D}" destId="{3D0A6B6E-1BE4-496E-8334-4730A51AA185}" srcOrd="3" destOrd="0" parTransId="{54851940-BA9E-48F0-9EB5-8DBF2CE58E8A}" sibTransId="{660321CC-A9A2-4B27-BF83-113DE52723FC}"/>
    <dgm:cxn modelId="{39E62955-ED13-4DEC-A58F-CD13A526DEAA}" type="presOf" srcId="{3D0A6B6E-1BE4-496E-8334-4730A51AA185}" destId="{E6BF015D-AD6B-4C36-AA90-BA5A92EA2C02}" srcOrd="0" destOrd="0" presId="urn:microsoft.com/office/officeart/2018/2/layout/IconVerticalSolidList"/>
    <dgm:cxn modelId="{F722928E-420A-4AB8-9ECF-1038C2E75A52}" srcId="{8DFDB236-DF4C-4CF3-BD5A-2AFD36BE9B8D}" destId="{C55B17FC-F006-4780-B5BB-170FEE8193E7}" srcOrd="0" destOrd="0" parTransId="{3BE8CD6F-9D7D-4254-9292-0CFFE8CA5FCD}" sibTransId="{B4C1219B-F3F9-42EF-9524-BF0E71D39DEB}"/>
    <dgm:cxn modelId="{295021C0-56E6-4F52-8AC5-7623E7B15019}" type="presOf" srcId="{8DFDB236-DF4C-4CF3-BD5A-2AFD36BE9B8D}" destId="{FF3F3C4F-0831-4071-989A-EDE41E1495E5}" srcOrd="0" destOrd="0" presId="urn:microsoft.com/office/officeart/2018/2/layout/IconVerticalSolidList"/>
    <dgm:cxn modelId="{7A5DA8DA-1B87-45F3-8F77-81A913718A57}" type="presOf" srcId="{C55B17FC-F006-4780-B5BB-170FEE8193E7}" destId="{042F287D-7BDF-46A6-AC1D-DE0D3C872537}" srcOrd="0" destOrd="0" presId="urn:microsoft.com/office/officeart/2018/2/layout/IconVerticalSolidList"/>
    <dgm:cxn modelId="{4DD702EA-C2BB-479C-9858-AEC73263315A}" type="presOf" srcId="{225D2244-A28E-4FED-B3CA-CC733065B78C}" destId="{7EA1711D-724D-42FF-AFE9-99D243F6FD2C}" srcOrd="0" destOrd="0" presId="urn:microsoft.com/office/officeart/2018/2/layout/IconVerticalSolidList"/>
    <dgm:cxn modelId="{442F96C4-515F-4D07-BDCC-782A43DF924F}" type="presParOf" srcId="{FF3F3C4F-0831-4071-989A-EDE41E1495E5}" destId="{492B50B5-5882-4E76-B5BF-64E207962531}" srcOrd="0" destOrd="0" presId="urn:microsoft.com/office/officeart/2018/2/layout/IconVerticalSolidList"/>
    <dgm:cxn modelId="{DCEC9B29-1BC4-4D8F-BF24-0BD9BB243ED2}" type="presParOf" srcId="{492B50B5-5882-4E76-B5BF-64E207962531}" destId="{2211D30F-B0A7-4B11-9530-04A9B58E0DDC}" srcOrd="0" destOrd="0" presId="urn:microsoft.com/office/officeart/2018/2/layout/IconVerticalSolidList"/>
    <dgm:cxn modelId="{E595A443-955A-4313-86CB-322B4B21FD0F}" type="presParOf" srcId="{492B50B5-5882-4E76-B5BF-64E207962531}" destId="{8336B247-F243-453B-8B1E-10F4876A0CB7}" srcOrd="1" destOrd="0" presId="urn:microsoft.com/office/officeart/2018/2/layout/IconVerticalSolidList"/>
    <dgm:cxn modelId="{720E3B66-0E9A-42BF-A882-B26A6218D664}" type="presParOf" srcId="{492B50B5-5882-4E76-B5BF-64E207962531}" destId="{CC11298F-6788-4809-AC5C-60D8B1F334BF}" srcOrd="2" destOrd="0" presId="urn:microsoft.com/office/officeart/2018/2/layout/IconVerticalSolidList"/>
    <dgm:cxn modelId="{776B865E-45EA-4689-9CD1-26F512731025}" type="presParOf" srcId="{492B50B5-5882-4E76-B5BF-64E207962531}" destId="{042F287D-7BDF-46A6-AC1D-DE0D3C872537}" srcOrd="3" destOrd="0" presId="urn:microsoft.com/office/officeart/2018/2/layout/IconVerticalSolidList"/>
    <dgm:cxn modelId="{79330C4C-40A7-4FB5-B92B-57C252ED83D2}" type="presParOf" srcId="{FF3F3C4F-0831-4071-989A-EDE41E1495E5}" destId="{551903F0-5E24-4864-AB0B-A4486DE2D4A6}" srcOrd="1" destOrd="0" presId="urn:microsoft.com/office/officeart/2018/2/layout/IconVerticalSolidList"/>
    <dgm:cxn modelId="{ECAECFC1-DEEE-45C8-86A3-B48772D1729C}" type="presParOf" srcId="{FF3F3C4F-0831-4071-989A-EDE41E1495E5}" destId="{F3588EA5-5B3C-4DB2-9757-D2D6D5849D02}" srcOrd="2" destOrd="0" presId="urn:microsoft.com/office/officeart/2018/2/layout/IconVerticalSolidList"/>
    <dgm:cxn modelId="{6BD807DC-CAB1-4488-994C-0B315CE5A89C}" type="presParOf" srcId="{F3588EA5-5B3C-4DB2-9757-D2D6D5849D02}" destId="{3C50FF27-C7A5-416A-8B7F-19FAA6251F2C}" srcOrd="0" destOrd="0" presId="urn:microsoft.com/office/officeart/2018/2/layout/IconVerticalSolidList"/>
    <dgm:cxn modelId="{2DD3001C-C9AB-4BE7-A294-81CE49B5C1B5}" type="presParOf" srcId="{F3588EA5-5B3C-4DB2-9757-D2D6D5849D02}" destId="{2E264505-2960-4EDA-B710-906ED416D4D9}" srcOrd="1" destOrd="0" presId="urn:microsoft.com/office/officeart/2018/2/layout/IconVerticalSolidList"/>
    <dgm:cxn modelId="{693BADDF-98FD-412D-A768-2770751D4DFD}" type="presParOf" srcId="{F3588EA5-5B3C-4DB2-9757-D2D6D5849D02}" destId="{8A21A5AF-77FF-4765-A7E2-41DCDA946ACD}" srcOrd="2" destOrd="0" presId="urn:microsoft.com/office/officeart/2018/2/layout/IconVerticalSolidList"/>
    <dgm:cxn modelId="{BB0CB3BB-3E12-4563-BECA-9F674DFD6254}" type="presParOf" srcId="{F3588EA5-5B3C-4DB2-9757-D2D6D5849D02}" destId="{E7C30B16-C635-4920-A9DD-41D571D19E76}" srcOrd="3" destOrd="0" presId="urn:microsoft.com/office/officeart/2018/2/layout/IconVerticalSolidList"/>
    <dgm:cxn modelId="{66581DD5-AAFD-455B-B311-4FF1198C1860}" type="presParOf" srcId="{FF3F3C4F-0831-4071-989A-EDE41E1495E5}" destId="{10532D2E-41F1-4E41-A8AA-9B9C671ADB89}" srcOrd="3" destOrd="0" presId="urn:microsoft.com/office/officeart/2018/2/layout/IconVerticalSolidList"/>
    <dgm:cxn modelId="{0013F55F-107D-4379-94F5-A952C22B8976}" type="presParOf" srcId="{FF3F3C4F-0831-4071-989A-EDE41E1495E5}" destId="{F0239E11-EEDC-4226-A962-69C2188F014F}" srcOrd="4" destOrd="0" presId="urn:microsoft.com/office/officeart/2018/2/layout/IconVerticalSolidList"/>
    <dgm:cxn modelId="{1BF596D3-0F88-4662-94B1-04CA2C47FC8B}" type="presParOf" srcId="{F0239E11-EEDC-4226-A962-69C2188F014F}" destId="{B5344637-81C0-4806-9F42-E52F78167F70}" srcOrd="0" destOrd="0" presId="urn:microsoft.com/office/officeart/2018/2/layout/IconVerticalSolidList"/>
    <dgm:cxn modelId="{2315953D-2AE7-4512-84A1-E0BC62CF11AD}" type="presParOf" srcId="{F0239E11-EEDC-4226-A962-69C2188F014F}" destId="{875EA5BD-0590-490F-B90A-257EB53D7E8F}" srcOrd="1" destOrd="0" presId="urn:microsoft.com/office/officeart/2018/2/layout/IconVerticalSolidList"/>
    <dgm:cxn modelId="{6ACD5BB7-C19D-448C-80E1-B79B807531A6}" type="presParOf" srcId="{F0239E11-EEDC-4226-A962-69C2188F014F}" destId="{8BB788FD-64A0-42A4-8050-DEA174A0CDE8}" srcOrd="2" destOrd="0" presId="urn:microsoft.com/office/officeart/2018/2/layout/IconVerticalSolidList"/>
    <dgm:cxn modelId="{8F9A9A5A-3680-4E38-B2E9-55D9952C1BD0}" type="presParOf" srcId="{F0239E11-EEDC-4226-A962-69C2188F014F}" destId="{7EA1711D-724D-42FF-AFE9-99D243F6FD2C}" srcOrd="3" destOrd="0" presId="urn:microsoft.com/office/officeart/2018/2/layout/IconVerticalSolidList"/>
    <dgm:cxn modelId="{B4C1E985-5813-4E30-B38B-DC59DCC3EBC5}" type="presParOf" srcId="{FF3F3C4F-0831-4071-989A-EDE41E1495E5}" destId="{F1E258FC-DCCA-4C32-8112-26FF92C303AD}" srcOrd="5" destOrd="0" presId="urn:microsoft.com/office/officeart/2018/2/layout/IconVerticalSolidList"/>
    <dgm:cxn modelId="{2BBF4537-BB3F-4622-B9AC-3FEF178037D3}" type="presParOf" srcId="{FF3F3C4F-0831-4071-989A-EDE41E1495E5}" destId="{1F2136F4-82A4-4A69-B4D6-472D9457D486}" srcOrd="6" destOrd="0" presId="urn:microsoft.com/office/officeart/2018/2/layout/IconVerticalSolidList"/>
    <dgm:cxn modelId="{9F03B5A3-D0EB-434C-AD9C-5D6A93172DAA}" type="presParOf" srcId="{1F2136F4-82A4-4A69-B4D6-472D9457D486}" destId="{AB0720EA-FF4F-48CB-9F4A-52ECFAB489A6}" srcOrd="0" destOrd="0" presId="urn:microsoft.com/office/officeart/2018/2/layout/IconVerticalSolidList"/>
    <dgm:cxn modelId="{309DA24A-91CA-44D8-8444-3A526EC939AB}" type="presParOf" srcId="{1F2136F4-82A4-4A69-B4D6-472D9457D486}" destId="{BA6C8D51-A972-43CB-9A5C-5D25B0A31BEE}" srcOrd="1" destOrd="0" presId="urn:microsoft.com/office/officeart/2018/2/layout/IconVerticalSolidList"/>
    <dgm:cxn modelId="{65301135-070C-4EBA-B010-3401D2EEA75E}" type="presParOf" srcId="{1F2136F4-82A4-4A69-B4D6-472D9457D486}" destId="{7BADF8F8-5D91-45B4-9DFA-7CD3C548DA60}" srcOrd="2" destOrd="0" presId="urn:microsoft.com/office/officeart/2018/2/layout/IconVerticalSolidList"/>
    <dgm:cxn modelId="{5CCDD602-4646-4B43-9EA8-441B2D0D5C8C}" type="presParOf" srcId="{1F2136F4-82A4-4A69-B4D6-472D9457D486}" destId="{E6BF015D-AD6B-4C36-AA90-BA5A92EA2C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D3F75D-83AB-461E-86F7-83B2264BAA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89A247-D5FE-4CFC-9F31-45559445A6E4}">
      <dgm:prSet/>
      <dgm:spPr/>
      <dgm:t>
        <a:bodyPr/>
        <a:lstStyle/>
        <a:p>
          <a:pPr algn="just"/>
          <a:r>
            <a:rPr lang="en-US" dirty="0"/>
            <a:t>K. He et al. proposed Spatial Pyramid Pooling Networks (</a:t>
          </a:r>
          <a:r>
            <a:rPr lang="en-US" dirty="0" err="1"/>
            <a:t>SPPNet</a:t>
          </a:r>
          <a:r>
            <a:rPr lang="en-US" dirty="0"/>
            <a:t>) [5]. They introduced Spatial Pyramid Pooling (SPP) layer, which enables a CNN to generate a fixed-length representation regardless of the size of the image/region of interest without rescaling it. </a:t>
          </a:r>
        </a:p>
      </dgm:t>
    </dgm:pt>
    <dgm:pt modelId="{AE666E70-93FE-49D7-A735-840BB8AE204B}" type="parTrans" cxnId="{0A38FEEE-CFC6-491D-92DE-207D9F277D90}">
      <dgm:prSet/>
      <dgm:spPr/>
      <dgm:t>
        <a:bodyPr/>
        <a:lstStyle/>
        <a:p>
          <a:endParaRPr lang="en-US"/>
        </a:p>
      </dgm:t>
    </dgm:pt>
    <dgm:pt modelId="{7D8B2226-780E-4AE7-BF2F-A33BA7799E68}" type="sibTrans" cxnId="{0A38FEEE-CFC6-491D-92DE-207D9F277D90}">
      <dgm:prSet/>
      <dgm:spPr/>
      <dgm:t>
        <a:bodyPr/>
        <a:lstStyle/>
        <a:p>
          <a:endParaRPr lang="en-US"/>
        </a:p>
      </dgm:t>
    </dgm:pt>
    <dgm:pt modelId="{1E6641F0-442D-41BD-8757-F5C0FBB0DCD5}">
      <dgm:prSet/>
      <dgm:spPr/>
      <dgm:t>
        <a:bodyPr/>
        <a:lstStyle/>
        <a:p>
          <a:pPr algn="just"/>
          <a:r>
            <a:rPr lang="en-US" dirty="0"/>
            <a:t>T.-Y. Lin et al. proposed FPN [6]. A </a:t>
          </a:r>
          <a:r>
            <a:rPr lang="en-US" dirty="0" err="1"/>
            <a:t>topdown</a:t>
          </a:r>
          <a:r>
            <a:rPr lang="en-US" dirty="0"/>
            <a:t> architecture with lateral connections is developed in FPN for building high-level semantics at all scales. Since a CNN naturally forms a feature pyramid through its forward propagation, the FPN shows great advances for detecting objects with a wide variety of scales. </a:t>
          </a:r>
        </a:p>
      </dgm:t>
    </dgm:pt>
    <dgm:pt modelId="{22A89E1F-8EB6-4734-918D-2A87294FC77A}" type="parTrans" cxnId="{85E1C6E0-E2E3-4F9C-97D4-0FB0A65D7AFD}">
      <dgm:prSet/>
      <dgm:spPr/>
      <dgm:t>
        <a:bodyPr/>
        <a:lstStyle/>
        <a:p>
          <a:endParaRPr lang="en-US"/>
        </a:p>
      </dgm:t>
    </dgm:pt>
    <dgm:pt modelId="{CCBE32B3-53E1-48C5-AD40-2C4E44C96D77}" type="sibTrans" cxnId="{85E1C6E0-E2E3-4F9C-97D4-0FB0A65D7AFD}">
      <dgm:prSet/>
      <dgm:spPr/>
      <dgm:t>
        <a:bodyPr/>
        <a:lstStyle/>
        <a:p>
          <a:endParaRPr lang="en-US"/>
        </a:p>
      </dgm:t>
    </dgm:pt>
    <dgm:pt modelId="{EDF4DD0F-CF21-4430-9837-94C84217A139}" type="pres">
      <dgm:prSet presAssocID="{0AD3F75D-83AB-461E-86F7-83B2264BAA25}" presName="linear" presStyleCnt="0">
        <dgm:presLayoutVars>
          <dgm:animLvl val="lvl"/>
          <dgm:resizeHandles val="exact"/>
        </dgm:presLayoutVars>
      </dgm:prSet>
      <dgm:spPr/>
    </dgm:pt>
    <dgm:pt modelId="{F06349B6-CE0F-4D16-877B-3E9F727ACD29}" type="pres">
      <dgm:prSet presAssocID="{4A89A247-D5FE-4CFC-9F31-45559445A6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CA2863D-E0AE-4022-9E92-21988A9832A4}" type="pres">
      <dgm:prSet presAssocID="{7D8B2226-780E-4AE7-BF2F-A33BA7799E68}" presName="spacer" presStyleCnt="0"/>
      <dgm:spPr/>
    </dgm:pt>
    <dgm:pt modelId="{B3B6D8CA-C3B4-45A2-AFDB-29E97524B5D0}" type="pres">
      <dgm:prSet presAssocID="{1E6641F0-442D-41BD-8757-F5C0FBB0DCD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BB09B33-591C-4050-9B47-0EB4BB557EBC}" type="presOf" srcId="{0AD3F75D-83AB-461E-86F7-83B2264BAA25}" destId="{EDF4DD0F-CF21-4430-9837-94C84217A139}" srcOrd="0" destOrd="0" presId="urn:microsoft.com/office/officeart/2005/8/layout/vList2"/>
    <dgm:cxn modelId="{98B03970-4ECF-4F60-B905-66932BB3C7B4}" type="presOf" srcId="{4A89A247-D5FE-4CFC-9F31-45559445A6E4}" destId="{F06349B6-CE0F-4D16-877B-3E9F727ACD29}" srcOrd="0" destOrd="0" presId="urn:microsoft.com/office/officeart/2005/8/layout/vList2"/>
    <dgm:cxn modelId="{D2F63EDD-3BCC-48CE-9D95-0649E53840B7}" type="presOf" srcId="{1E6641F0-442D-41BD-8757-F5C0FBB0DCD5}" destId="{B3B6D8CA-C3B4-45A2-AFDB-29E97524B5D0}" srcOrd="0" destOrd="0" presId="urn:microsoft.com/office/officeart/2005/8/layout/vList2"/>
    <dgm:cxn modelId="{85E1C6E0-E2E3-4F9C-97D4-0FB0A65D7AFD}" srcId="{0AD3F75D-83AB-461E-86F7-83B2264BAA25}" destId="{1E6641F0-442D-41BD-8757-F5C0FBB0DCD5}" srcOrd="1" destOrd="0" parTransId="{22A89E1F-8EB6-4734-918D-2A87294FC77A}" sibTransId="{CCBE32B3-53E1-48C5-AD40-2C4E44C96D77}"/>
    <dgm:cxn modelId="{0A38FEEE-CFC6-491D-92DE-207D9F277D90}" srcId="{0AD3F75D-83AB-461E-86F7-83B2264BAA25}" destId="{4A89A247-D5FE-4CFC-9F31-45559445A6E4}" srcOrd="0" destOrd="0" parTransId="{AE666E70-93FE-49D7-A735-840BB8AE204B}" sibTransId="{7D8B2226-780E-4AE7-BF2F-A33BA7799E68}"/>
    <dgm:cxn modelId="{91E0997D-D48C-4495-BF44-C754927ABD58}" type="presParOf" srcId="{EDF4DD0F-CF21-4430-9837-94C84217A139}" destId="{F06349B6-CE0F-4D16-877B-3E9F727ACD29}" srcOrd="0" destOrd="0" presId="urn:microsoft.com/office/officeart/2005/8/layout/vList2"/>
    <dgm:cxn modelId="{5A865C2D-80EF-49A7-A4A1-2BF1B707AEFD}" type="presParOf" srcId="{EDF4DD0F-CF21-4430-9837-94C84217A139}" destId="{ACA2863D-E0AE-4022-9E92-21988A9832A4}" srcOrd="1" destOrd="0" presId="urn:microsoft.com/office/officeart/2005/8/layout/vList2"/>
    <dgm:cxn modelId="{31B690A2-16F4-4ADE-B679-B3A303130E96}" type="presParOf" srcId="{EDF4DD0F-CF21-4430-9837-94C84217A139}" destId="{B3B6D8CA-C3B4-45A2-AFDB-29E97524B5D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F1377C-4469-4E5A-84BE-C227E21A05C1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DEAFD3-1911-4C95-AEA3-78A33045D619}">
      <dgm:prSet/>
      <dgm:spPr/>
      <dgm:t>
        <a:bodyPr/>
        <a:lstStyle/>
        <a:p>
          <a:r>
            <a:rPr lang="en-US"/>
            <a:t>YOLO</a:t>
          </a:r>
        </a:p>
      </dgm:t>
    </dgm:pt>
    <dgm:pt modelId="{162FB900-6C7B-4215-A31F-B97B5B12E582}" type="parTrans" cxnId="{FEC97828-006D-4D45-B8D9-550030003716}">
      <dgm:prSet/>
      <dgm:spPr/>
      <dgm:t>
        <a:bodyPr/>
        <a:lstStyle/>
        <a:p>
          <a:endParaRPr lang="en-US"/>
        </a:p>
      </dgm:t>
    </dgm:pt>
    <dgm:pt modelId="{31D9DA1A-7775-4B4B-9DA4-15AA1CB335B7}" type="sibTrans" cxnId="{FEC97828-006D-4D45-B8D9-550030003716}">
      <dgm:prSet/>
      <dgm:spPr/>
      <dgm:t>
        <a:bodyPr/>
        <a:lstStyle/>
        <a:p>
          <a:endParaRPr lang="en-US"/>
        </a:p>
      </dgm:t>
    </dgm:pt>
    <dgm:pt modelId="{C63761D6-9330-469B-AE41-C3D9E8A70ED1}">
      <dgm:prSet/>
      <dgm:spPr/>
      <dgm:t>
        <a:bodyPr/>
        <a:lstStyle/>
        <a:p>
          <a:r>
            <a:rPr lang="en-US"/>
            <a:t>Fast R-CNN</a:t>
          </a:r>
        </a:p>
      </dgm:t>
    </dgm:pt>
    <dgm:pt modelId="{42CC5F5B-0F51-4734-B535-D443650AB1DE}" type="parTrans" cxnId="{2A2FB804-741F-4C6B-9338-3B9E9732F170}">
      <dgm:prSet/>
      <dgm:spPr/>
      <dgm:t>
        <a:bodyPr/>
        <a:lstStyle/>
        <a:p>
          <a:endParaRPr lang="en-US"/>
        </a:p>
      </dgm:t>
    </dgm:pt>
    <dgm:pt modelId="{8C7B9CA5-C01C-42BD-877C-C9F0F04090C1}" type="sibTrans" cxnId="{2A2FB804-741F-4C6B-9338-3B9E9732F170}">
      <dgm:prSet/>
      <dgm:spPr/>
      <dgm:t>
        <a:bodyPr/>
        <a:lstStyle/>
        <a:p>
          <a:endParaRPr lang="en-US"/>
        </a:p>
      </dgm:t>
    </dgm:pt>
    <dgm:pt modelId="{991B6CA1-1496-4AB0-BA18-2E4A9CDBDFCC}">
      <dgm:prSet/>
      <dgm:spPr/>
      <dgm:t>
        <a:bodyPr/>
        <a:lstStyle/>
        <a:p>
          <a:r>
            <a:rPr lang="en-US"/>
            <a:t>Detectron</a:t>
          </a:r>
        </a:p>
      </dgm:t>
    </dgm:pt>
    <dgm:pt modelId="{0C9CA0DB-4BC0-41D7-9C89-38F6FDE21C8A}" type="parTrans" cxnId="{A2903FF4-8377-4BA6-954A-8C873E3319D5}">
      <dgm:prSet/>
      <dgm:spPr/>
      <dgm:t>
        <a:bodyPr/>
        <a:lstStyle/>
        <a:p>
          <a:endParaRPr lang="en-US"/>
        </a:p>
      </dgm:t>
    </dgm:pt>
    <dgm:pt modelId="{92CEC108-BA04-4E32-97E9-7EC790A8C0DE}" type="sibTrans" cxnId="{A2903FF4-8377-4BA6-954A-8C873E3319D5}">
      <dgm:prSet/>
      <dgm:spPr/>
      <dgm:t>
        <a:bodyPr/>
        <a:lstStyle/>
        <a:p>
          <a:endParaRPr lang="en-US"/>
        </a:p>
      </dgm:t>
    </dgm:pt>
    <dgm:pt modelId="{F81B1F2D-64F8-48EA-B131-24B1E4E56B0B}">
      <dgm:prSet/>
      <dgm:spPr/>
      <dgm:t>
        <a:bodyPr/>
        <a:lstStyle/>
        <a:p>
          <a:r>
            <a:rPr lang="en-US"/>
            <a:t>TensorflowV2</a:t>
          </a:r>
        </a:p>
      </dgm:t>
    </dgm:pt>
    <dgm:pt modelId="{8F65E280-DCBB-4E21-8150-0666C96DC617}" type="parTrans" cxnId="{173F198C-4C25-497B-80D4-61F49A76C182}">
      <dgm:prSet/>
      <dgm:spPr/>
      <dgm:t>
        <a:bodyPr/>
        <a:lstStyle/>
        <a:p>
          <a:endParaRPr lang="en-US"/>
        </a:p>
      </dgm:t>
    </dgm:pt>
    <dgm:pt modelId="{521781E5-A7B3-4F85-8890-793CD606378C}" type="sibTrans" cxnId="{173F198C-4C25-497B-80D4-61F49A76C182}">
      <dgm:prSet/>
      <dgm:spPr/>
      <dgm:t>
        <a:bodyPr/>
        <a:lstStyle/>
        <a:p>
          <a:endParaRPr lang="en-US"/>
        </a:p>
      </dgm:t>
    </dgm:pt>
    <dgm:pt modelId="{9AF3C995-421B-4DD6-B299-3EAEAB91481B}" type="pres">
      <dgm:prSet presAssocID="{83F1377C-4469-4E5A-84BE-C227E21A05C1}" presName="linear" presStyleCnt="0">
        <dgm:presLayoutVars>
          <dgm:dir/>
          <dgm:animLvl val="lvl"/>
          <dgm:resizeHandles val="exact"/>
        </dgm:presLayoutVars>
      </dgm:prSet>
      <dgm:spPr/>
    </dgm:pt>
    <dgm:pt modelId="{7356C10B-64CE-4D90-B7C5-48BF0DDEC7C6}" type="pres">
      <dgm:prSet presAssocID="{A7DEAFD3-1911-4C95-AEA3-78A33045D619}" presName="parentLin" presStyleCnt="0"/>
      <dgm:spPr/>
    </dgm:pt>
    <dgm:pt modelId="{3EA2C7DC-BEE8-49A2-924C-1312F3CDE38E}" type="pres">
      <dgm:prSet presAssocID="{A7DEAFD3-1911-4C95-AEA3-78A33045D619}" presName="parentLeftMargin" presStyleLbl="node1" presStyleIdx="0" presStyleCnt="4"/>
      <dgm:spPr/>
    </dgm:pt>
    <dgm:pt modelId="{D262648C-B88F-4286-A742-5DD388DB9AC1}" type="pres">
      <dgm:prSet presAssocID="{A7DEAFD3-1911-4C95-AEA3-78A33045D61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82656B-BBD6-49B1-A6FA-19B273F3DBE6}" type="pres">
      <dgm:prSet presAssocID="{A7DEAFD3-1911-4C95-AEA3-78A33045D619}" presName="negativeSpace" presStyleCnt="0"/>
      <dgm:spPr/>
    </dgm:pt>
    <dgm:pt modelId="{2278E098-3ED0-4DD0-B88A-05869F2C1444}" type="pres">
      <dgm:prSet presAssocID="{A7DEAFD3-1911-4C95-AEA3-78A33045D619}" presName="childText" presStyleLbl="conFgAcc1" presStyleIdx="0" presStyleCnt="4">
        <dgm:presLayoutVars>
          <dgm:bulletEnabled val="1"/>
        </dgm:presLayoutVars>
      </dgm:prSet>
      <dgm:spPr/>
    </dgm:pt>
    <dgm:pt modelId="{7FBA949B-24C0-48AF-907C-0DBE66B731D2}" type="pres">
      <dgm:prSet presAssocID="{31D9DA1A-7775-4B4B-9DA4-15AA1CB335B7}" presName="spaceBetweenRectangles" presStyleCnt="0"/>
      <dgm:spPr/>
    </dgm:pt>
    <dgm:pt modelId="{5CDEF567-C0C5-4D25-994D-D0A2A06B1175}" type="pres">
      <dgm:prSet presAssocID="{C63761D6-9330-469B-AE41-C3D9E8A70ED1}" presName="parentLin" presStyleCnt="0"/>
      <dgm:spPr/>
    </dgm:pt>
    <dgm:pt modelId="{40A0B53E-5B70-4D60-A1F6-68A45514BF76}" type="pres">
      <dgm:prSet presAssocID="{C63761D6-9330-469B-AE41-C3D9E8A70ED1}" presName="parentLeftMargin" presStyleLbl="node1" presStyleIdx="0" presStyleCnt="4"/>
      <dgm:spPr/>
    </dgm:pt>
    <dgm:pt modelId="{D64454D2-E389-473F-A978-DEE116A38918}" type="pres">
      <dgm:prSet presAssocID="{C63761D6-9330-469B-AE41-C3D9E8A70E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AEFD73-D922-4978-9084-3DF8A8086745}" type="pres">
      <dgm:prSet presAssocID="{C63761D6-9330-469B-AE41-C3D9E8A70ED1}" presName="negativeSpace" presStyleCnt="0"/>
      <dgm:spPr/>
    </dgm:pt>
    <dgm:pt modelId="{655CF7D1-AE77-4482-ACAC-DBE2559C19D1}" type="pres">
      <dgm:prSet presAssocID="{C63761D6-9330-469B-AE41-C3D9E8A70ED1}" presName="childText" presStyleLbl="conFgAcc1" presStyleIdx="1" presStyleCnt="4">
        <dgm:presLayoutVars>
          <dgm:bulletEnabled val="1"/>
        </dgm:presLayoutVars>
      </dgm:prSet>
      <dgm:spPr/>
    </dgm:pt>
    <dgm:pt modelId="{98F4BAF8-BF0B-4E43-B22E-4ACDC894475B}" type="pres">
      <dgm:prSet presAssocID="{8C7B9CA5-C01C-42BD-877C-C9F0F04090C1}" presName="spaceBetweenRectangles" presStyleCnt="0"/>
      <dgm:spPr/>
    </dgm:pt>
    <dgm:pt modelId="{C31091FD-6C27-47D2-A0B7-31C97D02266F}" type="pres">
      <dgm:prSet presAssocID="{991B6CA1-1496-4AB0-BA18-2E4A9CDBDFCC}" presName="parentLin" presStyleCnt="0"/>
      <dgm:spPr/>
    </dgm:pt>
    <dgm:pt modelId="{422AE6F0-643C-415A-B391-88141E5C6F4B}" type="pres">
      <dgm:prSet presAssocID="{991B6CA1-1496-4AB0-BA18-2E4A9CDBDFCC}" presName="parentLeftMargin" presStyleLbl="node1" presStyleIdx="1" presStyleCnt="4"/>
      <dgm:spPr/>
    </dgm:pt>
    <dgm:pt modelId="{F4CE3918-9CAF-49E4-8B97-D91653C8572A}" type="pres">
      <dgm:prSet presAssocID="{991B6CA1-1496-4AB0-BA18-2E4A9CDBD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931D9C-DA63-417A-9C54-30EF82D2AFA5}" type="pres">
      <dgm:prSet presAssocID="{991B6CA1-1496-4AB0-BA18-2E4A9CDBDFCC}" presName="negativeSpace" presStyleCnt="0"/>
      <dgm:spPr/>
    </dgm:pt>
    <dgm:pt modelId="{207E27B2-C9FD-46F4-B70F-29E5874A2A57}" type="pres">
      <dgm:prSet presAssocID="{991B6CA1-1496-4AB0-BA18-2E4A9CDBDFCC}" presName="childText" presStyleLbl="conFgAcc1" presStyleIdx="2" presStyleCnt="4">
        <dgm:presLayoutVars>
          <dgm:bulletEnabled val="1"/>
        </dgm:presLayoutVars>
      </dgm:prSet>
      <dgm:spPr/>
    </dgm:pt>
    <dgm:pt modelId="{7C667243-AFFE-4C99-8E49-7589E5E4BFDA}" type="pres">
      <dgm:prSet presAssocID="{92CEC108-BA04-4E32-97E9-7EC790A8C0DE}" presName="spaceBetweenRectangles" presStyleCnt="0"/>
      <dgm:spPr/>
    </dgm:pt>
    <dgm:pt modelId="{EDA8499B-E798-4B9C-8C14-685BCEEFC24A}" type="pres">
      <dgm:prSet presAssocID="{F81B1F2D-64F8-48EA-B131-24B1E4E56B0B}" presName="parentLin" presStyleCnt="0"/>
      <dgm:spPr/>
    </dgm:pt>
    <dgm:pt modelId="{EC58BECA-4DB8-414E-AFAD-0E7C1CDA50A1}" type="pres">
      <dgm:prSet presAssocID="{F81B1F2D-64F8-48EA-B131-24B1E4E56B0B}" presName="parentLeftMargin" presStyleLbl="node1" presStyleIdx="2" presStyleCnt="4"/>
      <dgm:spPr/>
    </dgm:pt>
    <dgm:pt modelId="{5ECADE67-5C18-444A-A1F6-9A11D2B5457C}" type="pres">
      <dgm:prSet presAssocID="{F81B1F2D-64F8-48EA-B131-24B1E4E56B0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5EA747D-4D49-4478-A53F-22AE5A9655A4}" type="pres">
      <dgm:prSet presAssocID="{F81B1F2D-64F8-48EA-B131-24B1E4E56B0B}" presName="negativeSpace" presStyleCnt="0"/>
      <dgm:spPr/>
    </dgm:pt>
    <dgm:pt modelId="{84EE5927-8E9F-4D83-BEA9-E7BC95572DDB}" type="pres">
      <dgm:prSet presAssocID="{F81B1F2D-64F8-48EA-B131-24B1E4E56B0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A2FB804-741F-4C6B-9338-3B9E9732F170}" srcId="{83F1377C-4469-4E5A-84BE-C227E21A05C1}" destId="{C63761D6-9330-469B-AE41-C3D9E8A70ED1}" srcOrd="1" destOrd="0" parTransId="{42CC5F5B-0F51-4734-B535-D443650AB1DE}" sibTransId="{8C7B9CA5-C01C-42BD-877C-C9F0F04090C1}"/>
    <dgm:cxn modelId="{BC634F18-BCAB-4CEB-A8BD-8E4603AD3D87}" type="presOf" srcId="{A7DEAFD3-1911-4C95-AEA3-78A33045D619}" destId="{3EA2C7DC-BEE8-49A2-924C-1312F3CDE38E}" srcOrd="0" destOrd="0" presId="urn:microsoft.com/office/officeart/2005/8/layout/list1"/>
    <dgm:cxn modelId="{FEC97828-006D-4D45-B8D9-550030003716}" srcId="{83F1377C-4469-4E5A-84BE-C227E21A05C1}" destId="{A7DEAFD3-1911-4C95-AEA3-78A33045D619}" srcOrd="0" destOrd="0" parTransId="{162FB900-6C7B-4215-A31F-B97B5B12E582}" sibTransId="{31D9DA1A-7775-4B4B-9DA4-15AA1CB335B7}"/>
    <dgm:cxn modelId="{50E52543-3C49-4D8C-BEAC-E1E631B32C32}" type="presOf" srcId="{F81B1F2D-64F8-48EA-B131-24B1E4E56B0B}" destId="{5ECADE67-5C18-444A-A1F6-9A11D2B5457C}" srcOrd="1" destOrd="0" presId="urn:microsoft.com/office/officeart/2005/8/layout/list1"/>
    <dgm:cxn modelId="{173F198C-4C25-497B-80D4-61F49A76C182}" srcId="{83F1377C-4469-4E5A-84BE-C227E21A05C1}" destId="{F81B1F2D-64F8-48EA-B131-24B1E4E56B0B}" srcOrd="3" destOrd="0" parTransId="{8F65E280-DCBB-4E21-8150-0666C96DC617}" sibTransId="{521781E5-A7B3-4F85-8890-793CD606378C}"/>
    <dgm:cxn modelId="{D45EEE8F-9AB6-499A-B33C-DE18E4A8706D}" type="presOf" srcId="{991B6CA1-1496-4AB0-BA18-2E4A9CDBDFCC}" destId="{F4CE3918-9CAF-49E4-8B97-D91653C8572A}" srcOrd="1" destOrd="0" presId="urn:microsoft.com/office/officeart/2005/8/layout/list1"/>
    <dgm:cxn modelId="{66B534A1-EA26-4A7E-9CFD-E01D9F8E44D4}" type="presOf" srcId="{991B6CA1-1496-4AB0-BA18-2E4A9CDBDFCC}" destId="{422AE6F0-643C-415A-B391-88141E5C6F4B}" srcOrd="0" destOrd="0" presId="urn:microsoft.com/office/officeart/2005/8/layout/list1"/>
    <dgm:cxn modelId="{AB2920BE-1A37-4911-A742-77A5DCD53F97}" type="presOf" srcId="{83F1377C-4469-4E5A-84BE-C227E21A05C1}" destId="{9AF3C995-421B-4DD6-B299-3EAEAB91481B}" srcOrd="0" destOrd="0" presId="urn:microsoft.com/office/officeart/2005/8/layout/list1"/>
    <dgm:cxn modelId="{9C0E4DD2-090D-4C00-8796-F632B284258F}" type="presOf" srcId="{F81B1F2D-64F8-48EA-B131-24B1E4E56B0B}" destId="{EC58BECA-4DB8-414E-AFAD-0E7C1CDA50A1}" srcOrd="0" destOrd="0" presId="urn:microsoft.com/office/officeart/2005/8/layout/list1"/>
    <dgm:cxn modelId="{96434AD6-9B6C-4194-8462-C1BFFB88D81A}" type="presOf" srcId="{C63761D6-9330-469B-AE41-C3D9E8A70ED1}" destId="{D64454D2-E389-473F-A978-DEE116A38918}" srcOrd="1" destOrd="0" presId="urn:microsoft.com/office/officeart/2005/8/layout/list1"/>
    <dgm:cxn modelId="{935062E8-C930-47BD-A0A1-D5BDB0FD04A8}" type="presOf" srcId="{C63761D6-9330-469B-AE41-C3D9E8A70ED1}" destId="{40A0B53E-5B70-4D60-A1F6-68A45514BF76}" srcOrd="0" destOrd="0" presId="urn:microsoft.com/office/officeart/2005/8/layout/list1"/>
    <dgm:cxn modelId="{A2903FF4-8377-4BA6-954A-8C873E3319D5}" srcId="{83F1377C-4469-4E5A-84BE-C227E21A05C1}" destId="{991B6CA1-1496-4AB0-BA18-2E4A9CDBDFCC}" srcOrd="2" destOrd="0" parTransId="{0C9CA0DB-4BC0-41D7-9C89-38F6FDE21C8A}" sibTransId="{92CEC108-BA04-4E32-97E9-7EC790A8C0DE}"/>
    <dgm:cxn modelId="{5F1C57F4-D909-4516-88B3-B3D31E7BBC8A}" type="presOf" srcId="{A7DEAFD3-1911-4C95-AEA3-78A33045D619}" destId="{D262648C-B88F-4286-A742-5DD388DB9AC1}" srcOrd="1" destOrd="0" presId="urn:microsoft.com/office/officeart/2005/8/layout/list1"/>
    <dgm:cxn modelId="{D2D5851B-E58C-4197-A04B-0BB9B6735267}" type="presParOf" srcId="{9AF3C995-421B-4DD6-B299-3EAEAB91481B}" destId="{7356C10B-64CE-4D90-B7C5-48BF0DDEC7C6}" srcOrd="0" destOrd="0" presId="urn:microsoft.com/office/officeart/2005/8/layout/list1"/>
    <dgm:cxn modelId="{239E1ECF-8118-4D06-A372-AC5F407D7119}" type="presParOf" srcId="{7356C10B-64CE-4D90-B7C5-48BF0DDEC7C6}" destId="{3EA2C7DC-BEE8-49A2-924C-1312F3CDE38E}" srcOrd="0" destOrd="0" presId="urn:microsoft.com/office/officeart/2005/8/layout/list1"/>
    <dgm:cxn modelId="{7DBEFF42-9763-493E-B0CB-1AD504C16DCA}" type="presParOf" srcId="{7356C10B-64CE-4D90-B7C5-48BF0DDEC7C6}" destId="{D262648C-B88F-4286-A742-5DD388DB9AC1}" srcOrd="1" destOrd="0" presId="urn:microsoft.com/office/officeart/2005/8/layout/list1"/>
    <dgm:cxn modelId="{033436E4-6E5B-4AC5-B0D9-F9C4334D491C}" type="presParOf" srcId="{9AF3C995-421B-4DD6-B299-3EAEAB91481B}" destId="{9482656B-BBD6-49B1-A6FA-19B273F3DBE6}" srcOrd="1" destOrd="0" presId="urn:microsoft.com/office/officeart/2005/8/layout/list1"/>
    <dgm:cxn modelId="{AB4D6073-639A-4904-8EB3-D20C43EB37A3}" type="presParOf" srcId="{9AF3C995-421B-4DD6-B299-3EAEAB91481B}" destId="{2278E098-3ED0-4DD0-B88A-05869F2C1444}" srcOrd="2" destOrd="0" presId="urn:microsoft.com/office/officeart/2005/8/layout/list1"/>
    <dgm:cxn modelId="{77CD8FE8-424F-4069-A752-DABC877A53A4}" type="presParOf" srcId="{9AF3C995-421B-4DD6-B299-3EAEAB91481B}" destId="{7FBA949B-24C0-48AF-907C-0DBE66B731D2}" srcOrd="3" destOrd="0" presId="urn:microsoft.com/office/officeart/2005/8/layout/list1"/>
    <dgm:cxn modelId="{D2BF9122-14D5-4340-BFA4-B03EFE09323D}" type="presParOf" srcId="{9AF3C995-421B-4DD6-B299-3EAEAB91481B}" destId="{5CDEF567-C0C5-4D25-994D-D0A2A06B1175}" srcOrd="4" destOrd="0" presId="urn:microsoft.com/office/officeart/2005/8/layout/list1"/>
    <dgm:cxn modelId="{E23ECFEF-21CD-4293-B128-EA495E86FB10}" type="presParOf" srcId="{5CDEF567-C0C5-4D25-994D-D0A2A06B1175}" destId="{40A0B53E-5B70-4D60-A1F6-68A45514BF76}" srcOrd="0" destOrd="0" presId="urn:microsoft.com/office/officeart/2005/8/layout/list1"/>
    <dgm:cxn modelId="{C1503A0C-9CA2-4781-BB95-FED1A7F04185}" type="presParOf" srcId="{5CDEF567-C0C5-4D25-994D-D0A2A06B1175}" destId="{D64454D2-E389-473F-A978-DEE116A38918}" srcOrd="1" destOrd="0" presId="urn:microsoft.com/office/officeart/2005/8/layout/list1"/>
    <dgm:cxn modelId="{90527B38-83D3-4759-BB6C-371700981BE4}" type="presParOf" srcId="{9AF3C995-421B-4DD6-B299-3EAEAB91481B}" destId="{BFAEFD73-D922-4978-9084-3DF8A8086745}" srcOrd="5" destOrd="0" presId="urn:microsoft.com/office/officeart/2005/8/layout/list1"/>
    <dgm:cxn modelId="{F6FD677F-1CC5-4F45-9447-5FC4C89EBFC1}" type="presParOf" srcId="{9AF3C995-421B-4DD6-B299-3EAEAB91481B}" destId="{655CF7D1-AE77-4482-ACAC-DBE2559C19D1}" srcOrd="6" destOrd="0" presId="urn:microsoft.com/office/officeart/2005/8/layout/list1"/>
    <dgm:cxn modelId="{EBB16F62-A838-400F-BB75-86D18D0630F1}" type="presParOf" srcId="{9AF3C995-421B-4DD6-B299-3EAEAB91481B}" destId="{98F4BAF8-BF0B-4E43-B22E-4ACDC894475B}" srcOrd="7" destOrd="0" presId="urn:microsoft.com/office/officeart/2005/8/layout/list1"/>
    <dgm:cxn modelId="{53E0567D-772A-420C-8615-E4A15DF2482E}" type="presParOf" srcId="{9AF3C995-421B-4DD6-B299-3EAEAB91481B}" destId="{C31091FD-6C27-47D2-A0B7-31C97D02266F}" srcOrd="8" destOrd="0" presId="urn:microsoft.com/office/officeart/2005/8/layout/list1"/>
    <dgm:cxn modelId="{A4D5B720-DCCD-4DB7-A8FE-55A073C0D25F}" type="presParOf" srcId="{C31091FD-6C27-47D2-A0B7-31C97D02266F}" destId="{422AE6F0-643C-415A-B391-88141E5C6F4B}" srcOrd="0" destOrd="0" presId="urn:microsoft.com/office/officeart/2005/8/layout/list1"/>
    <dgm:cxn modelId="{65BA3EF1-A3E6-4DBB-BB04-E26A57AD13D5}" type="presParOf" srcId="{C31091FD-6C27-47D2-A0B7-31C97D02266F}" destId="{F4CE3918-9CAF-49E4-8B97-D91653C8572A}" srcOrd="1" destOrd="0" presId="urn:microsoft.com/office/officeart/2005/8/layout/list1"/>
    <dgm:cxn modelId="{4711C19B-925C-4B01-BC63-5F93AAD20467}" type="presParOf" srcId="{9AF3C995-421B-4DD6-B299-3EAEAB91481B}" destId="{8F931D9C-DA63-417A-9C54-30EF82D2AFA5}" srcOrd="9" destOrd="0" presId="urn:microsoft.com/office/officeart/2005/8/layout/list1"/>
    <dgm:cxn modelId="{34B84C00-FA66-468C-87E8-38F4ADF1B733}" type="presParOf" srcId="{9AF3C995-421B-4DD6-B299-3EAEAB91481B}" destId="{207E27B2-C9FD-46F4-B70F-29E5874A2A57}" srcOrd="10" destOrd="0" presId="urn:microsoft.com/office/officeart/2005/8/layout/list1"/>
    <dgm:cxn modelId="{C494738F-4A28-40D4-8E40-800BA390A4EA}" type="presParOf" srcId="{9AF3C995-421B-4DD6-B299-3EAEAB91481B}" destId="{7C667243-AFFE-4C99-8E49-7589E5E4BFDA}" srcOrd="11" destOrd="0" presId="urn:microsoft.com/office/officeart/2005/8/layout/list1"/>
    <dgm:cxn modelId="{58443090-8029-41A2-A80F-FF9B965FD21B}" type="presParOf" srcId="{9AF3C995-421B-4DD6-B299-3EAEAB91481B}" destId="{EDA8499B-E798-4B9C-8C14-685BCEEFC24A}" srcOrd="12" destOrd="0" presId="urn:microsoft.com/office/officeart/2005/8/layout/list1"/>
    <dgm:cxn modelId="{1A8C81CF-93A1-4DB7-B0A0-900D91CCD9B3}" type="presParOf" srcId="{EDA8499B-E798-4B9C-8C14-685BCEEFC24A}" destId="{EC58BECA-4DB8-414E-AFAD-0E7C1CDA50A1}" srcOrd="0" destOrd="0" presId="urn:microsoft.com/office/officeart/2005/8/layout/list1"/>
    <dgm:cxn modelId="{C75066ED-8AFE-4796-A604-F118C5D66B3C}" type="presParOf" srcId="{EDA8499B-E798-4B9C-8C14-685BCEEFC24A}" destId="{5ECADE67-5C18-444A-A1F6-9A11D2B5457C}" srcOrd="1" destOrd="0" presId="urn:microsoft.com/office/officeart/2005/8/layout/list1"/>
    <dgm:cxn modelId="{9B74528C-B1B9-477F-8606-5C5E46E970E9}" type="presParOf" srcId="{9AF3C995-421B-4DD6-B299-3EAEAB91481B}" destId="{25EA747D-4D49-4478-A53F-22AE5A9655A4}" srcOrd="13" destOrd="0" presId="urn:microsoft.com/office/officeart/2005/8/layout/list1"/>
    <dgm:cxn modelId="{B741A272-5936-483E-B8B3-998CEDD439FC}" type="presParOf" srcId="{9AF3C995-421B-4DD6-B299-3EAEAB91481B}" destId="{84EE5927-8E9F-4D83-BEA9-E7BC95572DD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D6F3D-2FE3-4C26-98AB-AFDD07FD4B5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6D56A-55FB-4DE6-81C5-8667C851334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5C190-D925-4DD7-BD6E-1F0796C91891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goal is not just to classify objects but also to precisely pinpoint their positions in the picture.</a:t>
          </a:r>
        </a:p>
      </dsp:txBody>
      <dsp:txXfrm>
        <a:off x="1437631" y="531"/>
        <a:ext cx="9077968" cy="1244702"/>
      </dsp:txXfrm>
    </dsp:sp>
    <dsp:sp modelId="{0AE0E10D-5EA3-49ED-83FE-C8FE60B995F8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9A9A3-9731-4264-9449-F5438EAB9281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9CD42-5DA8-41B2-989E-3EC4648632AB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project will explore various deep learning architectures and training methodologies to achieve the desired level of accuracy and efficiency.</a:t>
          </a:r>
        </a:p>
      </dsp:txBody>
      <dsp:txXfrm>
        <a:off x="1437631" y="1556410"/>
        <a:ext cx="9077968" cy="1244702"/>
      </dsp:txXfrm>
    </dsp:sp>
    <dsp:sp modelId="{C390AD93-7B49-449F-89EA-F727BB96A78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F0718-993B-41FB-B717-DA197F7794B9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15A0B-2DED-4964-9855-D98EDB708D72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project also studies the adaptability of architectures on different datasets. 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82D70-D319-41AA-B6FC-F5716E090294}">
      <dsp:nvSpPr>
        <dsp:cNvPr id="0" name=""/>
        <dsp:cNvSpPr/>
      </dsp:nvSpPr>
      <dsp:spPr>
        <a:xfrm>
          <a:off x="0" y="181359"/>
          <a:ext cx="10927829" cy="912161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 the current world, Deep Learning has emerged as a powerful tool in almost all the fields.</a:t>
          </a:r>
        </a:p>
      </dsp:txBody>
      <dsp:txXfrm>
        <a:off x="44528" y="225887"/>
        <a:ext cx="10838773" cy="823105"/>
      </dsp:txXfrm>
    </dsp:sp>
    <dsp:sp modelId="{02E53B97-DBFD-4A4A-A349-0DAEF0E30574}">
      <dsp:nvSpPr>
        <dsp:cNvPr id="0" name=""/>
        <dsp:cNvSpPr/>
      </dsp:nvSpPr>
      <dsp:spPr>
        <a:xfrm>
          <a:off x="0" y="1154001"/>
          <a:ext cx="10927829" cy="912161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Object Detection plays a huge role in different fields such as in Autonomous driving, surveillance, and healthcare.</a:t>
          </a:r>
          <a:endParaRPr lang="en-US" sz="2100" kern="1200" dirty="0"/>
        </a:p>
      </dsp:txBody>
      <dsp:txXfrm>
        <a:off x="44528" y="1198529"/>
        <a:ext cx="10838773" cy="823105"/>
      </dsp:txXfrm>
    </dsp:sp>
    <dsp:sp modelId="{5E153EBF-228D-40AC-9CB5-1FC1D0CEC6A9}">
      <dsp:nvSpPr>
        <dsp:cNvPr id="0" name=""/>
        <dsp:cNvSpPr/>
      </dsp:nvSpPr>
      <dsp:spPr>
        <a:xfrm>
          <a:off x="0" y="2126642"/>
          <a:ext cx="10927829" cy="912161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These applications showcase the versatility and importance of object detection in improving efficiency, safety, and decision-making across diverse industries.</a:t>
          </a:r>
        </a:p>
      </dsp:txBody>
      <dsp:txXfrm>
        <a:off x="44528" y="2171170"/>
        <a:ext cx="10838773" cy="823105"/>
      </dsp:txXfrm>
    </dsp:sp>
    <dsp:sp modelId="{5E70C3D8-A628-4B9E-8699-33A1507E85D4}">
      <dsp:nvSpPr>
        <dsp:cNvPr id="0" name=""/>
        <dsp:cNvSpPr/>
      </dsp:nvSpPr>
      <dsp:spPr>
        <a:xfrm>
          <a:off x="0" y="3099283"/>
          <a:ext cx="10927829" cy="912161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 object detection, deep learning frameworks play a crucial role in detecting and localizing objects. The ability to detect objects has become essential across various industries.</a:t>
          </a:r>
        </a:p>
      </dsp:txBody>
      <dsp:txXfrm>
        <a:off x="44528" y="3143811"/>
        <a:ext cx="10838773" cy="823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D30F-B0A7-4B11-9530-04A9B58E0DDC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6B247-F243-453B-8B1E-10F4876A0CB7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F287D-7BDF-46A6-AC1D-DE0D3C872537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Previously there were many works related to Object Detection using Deep Learning.</a:t>
          </a:r>
        </a:p>
      </dsp:txBody>
      <dsp:txXfrm>
        <a:off x="1058686" y="1808"/>
        <a:ext cx="9456913" cy="916611"/>
      </dsp:txXfrm>
    </dsp:sp>
    <dsp:sp modelId="{3C50FF27-C7A5-416A-8B7F-19FAA6251F2C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64505-2960-4EDA-B710-906ED416D4D9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30B16-C635-4920-A9DD-41D571D19E76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Early object detection methods relied on handcrafted features and techniques like </a:t>
          </a:r>
          <a:r>
            <a:rPr lang="en-US" sz="1700" kern="1200" dirty="0" err="1"/>
            <a:t>Haar</a:t>
          </a:r>
          <a:r>
            <a:rPr lang="en-US" sz="1700" kern="1200" dirty="0"/>
            <a:t> cascades and Histogram of Oriented Gradients (HOG).</a:t>
          </a:r>
        </a:p>
      </dsp:txBody>
      <dsp:txXfrm>
        <a:off x="1058686" y="1147573"/>
        <a:ext cx="9456913" cy="916611"/>
      </dsp:txXfrm>
    </dsp:sp>
    <dsp:sp modelId="{B5344637-81C0-4806-9F42-E52F78167F70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EA5BD-0590-490F-B90A-257EB53D7E8F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1711D-724D-42FF-AFE9-99D243F6FD2C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Ross </a:t>
          </a:r>
          <a:r>
            <a:rPr lang="en-US" sz="1700" kern="1200" dirty="0" err="1"/>
            <a:t>Girshik</a:t>
          </a:r>
          <a:r>
            <a:rPr lang="en-US" sz="1700" kern="1200" dirty="0"/>
            <a:t> [1] &amp; [2] proposed a Region based Convolutional Neural Network for the detection of objects and semantic segmentation.</a:t>
          </a:r>
        </a:p>
      </dsp:txBody>
      <dsp:txXfrm>
        <a:off x="1058686" y="2293338"/>
        <a:ext cx="9456913" cy="916611"/>
      </dsp:txXfrm>
    </dsp:sp>
    <dsp:sp modelId="{AB0720EA-FF4F-48CB-9F4A-52ECFAB489A6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C8D51-A972-43CB-9A5C-5D25B0A31BEE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015D-AD6B-4C36-AA90-BA5A92EA2C02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architectures such as Single Shot </a:t>
          </a:r>
          <a:r>
            <a:rPr lang="en-US" sz="1700" kern="1200" dirty="0" err="1"/>
            <a:t>Multibox</a:t>
          </a:r>
          <a:r>
            <a:rPr lang="en-US" sz="1700" kern="1200" dirty="0"/>
            <a:t> Detector (SSD) [3] and You Only Look Once (YOLO) [4] improved speed and accuracy by predicting bounding boxes and class probabilities in a single pass.</a:t>
          </a:r>
        </a:p>
      </dsp:txBody>
      <dsp:txXfrm>
        <a:off x="1058686" y="3439103"/>
        <a:ext cx="94569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349B6-CE0F-4D16-877B-3E9F727ACD29}">
      <dsp:nvSpPr>
        <dsp:cNvPr id="0" name=""/>
        <dsp:cNvSpPr/>
      </dsp:nvSpPr>
      <dsp:spPr>
        <a:xfrm>
          <a:off x="0" y="56629"/>
          <a:ext cx="10515600" cy="20875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K. He et al. proposed Spatial Pyramid Pooling Networks (</a:t>
          </a:r>
          <a:r>
            <a:rPr lang="en-US" sz="2400" kern="1200" dirty="0" err="1"/>
            <a:t>SPPNet</a:t>
          </a:r>
          <a:r>
            <a:rPr lang="en-US" sz="2400" kern="1200" dirty="0"/>
            <a:t>) [5]. They introduced Spatial Pyramid Pooling (SPP) layer, which enables a CNN to generate a fixed-length representation regardless of the size of the image/region of interest without rescaling it. </a:t>
          </a:r>
        </a:p>
      </dsp:txBody>
      <dsp:txXfrm>
        <a:off x="101907" y="158536"/>
        <a:ext cx="10311786" cy="1883758"/>
      </dsp:txXfrm>
    </dsp:sp>
    <dsp:sp modelId="{B3B6D8CA-C3B4-45A2-AFDB-29E97524B5D0}">
      <dsp:nvSpPr>
        <dsp:cNvPr id="0" name=""/>
        <dsp:cNvSpPr/>
      </dsp:nvSpPr>
      <dsp:spPr>
        <a:xfrm>
          <a:off x="0" y="2213322"/>
          <a:ext cx="10515600" cy="2087572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T.-Y. Lin et al. proposed FPN [6]. A </a:t>
          </a:r>
          <a:r>
            <a:rPr lang="en-US" sz="2400" kern="1200" dirty="0" err="1"/>
            <a:t>topdown</a:t>
          </a:r>
          <a:r>
            <a:rPr lang="en-US" sz="2400" kern="1200" dirty="0"/>
            <a:t> architecture with lateral connections is developed in FPN for building high-level semantics at all scales. Since a CNN naturally forms a feature pyramid through its forward propagation, the FPN shows great advances for detecting objects with a wide variety of scales. </a:t>
          </a:r>
        </a:p>
      </dsp:txBody>
      <dsp:txXfrm>
        <a:off x="101907" y="2315229"/>
        <a:ext cx="10311786" cy="1883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8E098-3ED0-4DD0-B88A-05869F2C1444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2648C-B88F-4286-A742-5DD388DB9AC1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YOLO</a:t>
          </a:r>
        </a:p>
      </dsp:txBody>
      <dsp:txXfrm>
        <a:off x="376572" y="129590"/>
        <a:ext cx="4580321" cy="799138"/>
      </dsp:txXfrm>
    </dsp:sp>
    <dsp:sp modelId="{655CF7D1-AE77-4482-ACAC-DBE2559C19D1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454D2-E389-473F-A978-DEE116A38918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Fast R-CNN</a:t>
          </a:r>
        </a:p>
      </dsp:txBody>
      <dsp:txXfrm>
        <a:off x="376572" y="1490390"/>
        <a:ext cx="4580321" cy="799138"/>
      </dsp:txXfrm>
    </dsp:sp>
    <dsp:sp modelId="{207E27B2-C9FD-46F4-B70F-29E5874A2A57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E3918-9CAF-49E4-8B97-D91653C8572A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Detectron</a:t>
          </a:r>
        </a:p>
      </dsp:txBody>
      <dsp:txXfrm>
        <a:off x="376572" y="2851190"/>
        <a:ext cx="4580321" cy="799138"/>
      </dsp:txXfrm>
    </dsp:sp>
    <dsp:sp modelId="{84EE5927-8E9F-4D83-BEA9-E7BC95572DDB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ADE67-5C18-444A-A1F6-9A11D2B5457C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TensorflowV2</a:t>
          </a:r>
        </a:p>
      </dsp:txBody>
      <dsp:txXfrm>
        <a:off x="376572" y="4211991"/>
        <a:ext cx="458032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1D7C-AE66-4EF8-89B2-788BF044909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1EFB7-83F6-42A6-AB67-C8CFF07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6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0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0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7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7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0BFE3-4630-4962-9A30-E8F2A27778B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B76CA-E129-4B91-902F-736EC66C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6C624-D71D-DBBE-EB4D-F10749AEA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504" b="82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64BF0F-544D-8BAB-9346-B092E5768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/>
              <a:t>Object Detection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80D53-1F3A-09BF-6DCF-92A80309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 b="1" dirty="0" err="1"/>
              <a:t>Achyuth</a:t>
            </a:r>
            <a:r>
              <a:rPr lang="en-US" sz="1700" b="1" dirty="0"/>
              <a:t> Reddy </a:t>
            </a:r>
            <a:r>
              <a:rPr lang="en-US" sz="1700" b="1" dirty="0" err="1"/>
              <a:t>Kanumanthu</a:t>
            </a:r>
            <a:endParaRPr lang="en-US" sz="1700" b="1" dirty="0"/>
          </a:p>
          <a:p>
            <a:r>
              <a:rPr lang="en-US" sz="1700" b="1" dirty="0" err="1"/>
              <a:t>Yuvaraj</a:t>
            </a:r>
            <a:r>
              <a:rPr lang="en-US" sz="1700" b="1" dirty="0"/>
              <a:t> </a:t>
            </a:r>
            <a:r>
              <a:rPr lang="en-US" sz="1700" b="1" dirty="0" err="1"/>
              <a:t>Sriramoju</a:t>
            </a:r>
            <a:endParaRPr lang="en-US" sz="1700" b="1" dirty="0"/>
          </a:p>
          <a:p>
            <a:r>
              <a:rPr lang="en-US" sz="1700" b="1" dirty="0"/>
              <a:t>Vamshi Kalyan Yerramilli</a:t>
            </a:r>
          </a:p>
        </p:txBody>
      </p:sp>
    </p:spTree>
    <p:extLst>
      <p:ext uri="{BB962C8B-B14F-4D97-AF65-F5344CB8AC3E}">
        <p14:creationId xmlns:p14="http://schemas.microsoft.com/office/powerpoint/2010/main" val="3109530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EA8F9-C8D2-4DF3-9966-979B53E1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Methodology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6D5D-8FB2-C2E9-6BE0-5D0485E6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Data Acquisition</a:t>
            </a:r>
          </a:p>
          <a:p>
            <a:r>
              <a:rPr lang="en-US" sz="2000">
                <a:solidFill>
                  <a:schemeClr val="bg1"/>
                </a:solidFill>
              </a:rPr>
              <a:t>We gather the data from Flickr and other data sources</a:t>
            </a:r>
          </a:p>
          <a:p>
            <a:r>
              <a:rPr lang="en-US" sz="2000">
                <a:solidFill>
                  <a:schemeClr val="bg1"/>
                </a:solidFill>
              </a:rPr>
              <a:t>There are around 5012 images classified into 20 different categories.</a:t>
            </a:r>
          </a:p>
          <a:p>
            <a:r>
              <a:rPr lang="en-US" sz="2000">
                <a:solidFill>
                  <a:schemeClr val="bg1"/>
                </a:solidFill>
              </a:rPr>
              <a:t>['person', 'car', 'chair', 'bottle', 'pottedplant', 'bird', 'dog','sofa', 'bicycle', 'horse', 'boat','motorbike’,cat','tvmonitor','cow','sheep','aeroplane','train','diningtable','bus’]	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Data Pre-Processing: </a:t>
            </a:r>
          </a:p>
          <a:p>
            <a:r>
              <a:rPr lang="en-US" sz="2000">
                <a:solidFill>
                  <a:schemeClr val="bg1"/>
                </a:solidFill>
              </a:rPr>
              <a:t>We label the objects in the images using “LABELIMG”.</a:t>
            </a:r>
          </a:p>
          <a:p>
            <a:r>
              <a:rPr lang="en-US" sz="2000">
                <a:solidFill>
                  <a:schemeClr val="bg1"/>
                </a:solidFill>
              </a:rPr>
              <a:t>XML file is generated for each image indicating the properties of the objects in the image.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0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EA8F9-C8D2-4DF3-9966-979B53E1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350196"/>
            <a:ext cx="5831981" cy="162452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6D5D-8FB2-C2E9-6BE0-5D0485E6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4" y="1699591"/>
            <a:ext cx="5758774" cy="4973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Model Building</a:t>
            </a:r>
          </a:p>
          <a:p>
            <a:r>
              <a:rPr lang="en-US" sz="2000" dirty="0"/>
              <a:t>We loaded the pre-trained model and built the model accordingly.</a:t>
            </a:r>
          </a:p>
          <a:p>
            <a:pPr marL="0" indent="0">
              <a:buNone/>
            </a:pPr>
            <a:r>
              <a:rPr lang="en-US" sz="2000" b="1" dirty="0"/>
              <a:t>Model Training and Testing</a:t>
            </a:r>
          </a:p>
          <a:p>
            <a:r>
              <a:rPr lang="en-US" sz="2000" dirty="0"/>
              <a:t>We trained the model and initialized weights and tested on various images.</a:t>
            </a:r>
          </a:p>
          <a:p>
            <a:r>
              <a:rPr lang="en-US" sz="2000" dirty="0"/>
              <a:t>We tuned hyperparameters to get better performance.</a:t>
            </a:r>
          </a:p>
          <a:p>
            <a:r>
              <a:rPr lang="en-US" sz="2000" dirty="0"/>
              <a:t>We initialized epochs = 150, </a:t>
            </a:r>
            <a:r>
              <a:rPr lang="en-US" sz="2000" dirty="0" err="1"/>
              <a:t>batch_size</a:t>
            </a:r>
            <a:r>
              <a:rPr lang="en-US" sz="2000" dirty="0"/>
              <a:t> = 8.</a:t>
            </a:r>
          </a:p>
          <a:p>
            <a:pPr marL="0" indent="0">
              <a:buNone/>
            </a:pPr>
            <a:r>
              <a:rPr lang="en-US" sz="2000" b="1" dirty="0"/>
              <a:t>Deployment</a:t>
            </a:r>
            <a:r>
              <a:rPr lang="en-US" sz="2000" dirty="0"/>
              <a:t> </a:t>
            </a:r>
          </a:p>
          <a:p>
            <a:r>
              <a:rPr lang="en-US" sz="2000" dirty="0"/>
              <a:t>We save the model version with the best performance and will deploy.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335F9D6C-4374-8458-9DAD-E792A90B9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4" r="2417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9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9181-1EC8-07C1-B083-F6E93E44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F034D-CB2C-6F53-A2F5-63060A28A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402" y="2141537"/>
            <a:ext cx="1016139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39ED9-23A1-39E5-30BB-EE2AAA05F5E2}"/>
              </a:ext>
            </a:extLst>
          </p:cNvPr>
          <p:cNvSpPr txBox="1"/>
          <p:nvPr/>
        </p:nvSpPr>
        <p:spPr>
          <a:xfrm>
            <a:off x="1066800" y="1579522"/>
            <a:ext cx="72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are the results of the YOLOv5 model</a:t>
            </a:r>
          </a:p>
        </p:txBody>
      </p:sp>
    </p:spTree>
    <p:extLst>
      <p:ext uri="{BB962C8B-B14F-4D97-AF65-F5344CB8AC3E}">
        <p14:creationId xmlns:p14="http://schemas.microsoft.com/office/powerpoint/2010/main" val="290158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D3B1-9E8D-EF9B-E805-D55195A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F8827-E3FB-75AC-5404-911FEE9F1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Input</a:t>
            </a:r>
          </a:p>
        </p:txBody>
      </p:sp>
      <p:pic>
        <p:nvPicPr>
          <p:cNvPr id="8" name="Content Placeholder 7" descr="People riding bicycles in a city&#10;&#10;Description automatically generated">
            <a:extLst>
              <a:ext uri="{FF2B5EF4-FFF2-40B4-BE49-F238E27FC236}">
                <a16:creationId xmlns:a16="http://schemas.microsoft.com/office/drawing/2014/main" id="{6350B529-60AA-FB0A-29AA-4402910417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60627"/>
            <a:ext cx="5157787" cy="35734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7D730-2CCE-5139-D0B6-14B98A60C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10" name="Content Placeholder 9" descr="People on bicycles in a city&#10;&#10;Description automatically generated">
            <a:extLst>
              <a:ext uri="{FF2B5EF4-FFF2-40B4-BE49-F238E27FC236}">
                <a16:creationId xmlns:a16="http://schemas.microsoft.com/office/drawing/2014/main" id="{8752F659-A8C1-93FA-BEFF-E4D60E93D5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53358"/>
            <a:ext cx="5183188" cy="3588021"/>
          </a:xfrm>
        </p:spPr>
      </p:pic>
    </p:spTree>
    <p:extLst>
      <p:ext uri="{BB962C8B-B14F-4D97-AF65-F5344CB8AC3E}">
        <p14:creationId xmlns:p14="http://schemas.microsoft.com/office/powerpoint/2010/main" val="242239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azine printing process">
            <a:extLst>
              <a:ext uri="{FF2B5EF4-FFF2-40B4-BE49-F238E27FC236}">
                <a16:creationId xmlns:a16="http://schemas.microsoft.com/office/drawing/2014/main" id="{AF38EFBE-8CAA-6D71-36D9-A7C25E547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" r="9463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CD3C8-6358-9922-87E1-7DAEE088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4425-7E32-2B5F-4CE2-A9C4469C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68054" cy="3207258"/>
          </a:xfrm>
        </p:spPr>
        <p:txBody>
          <a:bodyPr anchor="t">
            <a:normAutofit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YOLO required larger training data to achieve state-of-art performance. Our dataset has limited data, which might affect accuracy.</a:t>
            </a:r>
          </a:p>
          <a:p>
            <a:r>
              <a:rPr lang="en-US" sz="2200" dirty="0">
                <a:solidFill>
                  <a:schemeClr val="bg1"/>
                </a:solidFill>
              </a:rPr>
              <a:t>Our project is only limited to detect objects in the Images. In our future work we plan to implement our model on videos also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6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76E0D-78B6-70B2-03BE-2DAA9796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44A4-1C3E-97DF-5DE9-CA902004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We successfully implemented YOLOv5 and achieved good accuracy and performance in detecting objects</a:t>
            </a:r>
          </a:p>
          <a:p>
            <a:r>
              <a:rPr lang="en-US" sz="2200" dirty="0">
                <a:solidFill>
                  <a:schemeClr val="bg1"/>
                </a:solidFill>
              </a:rPr>
              <a:t>We optimized model hyperparameters and training strategies for better object detection results.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project not only demonstrates the potential of deep learning in computer vision, but it also creates opportunities for significant uses in autonomous systems, surveillance, and healthcare.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6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E8DC0-37B5-C33C-3620-0244E8A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12F8-7645-9A91-8EFF-537184AC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789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[1] Rich feature hierarchies for accurate object detection and semantic segmentation Tech report (v5) Ross </a:t>
            </a:r>
            <a:r>
              <a:rPr lang="en-US" sz="1900" dirty="0" err="1">
                <a:solidFill>
                  <a:schemeClr val="bg1"/>
                </a:solidFill>
              </a:rPr>
              <a:t>Girshick</a:t>
            </a:r>
            <a:r>
              <a:rPr lang="en-US" sz="1900" dirty="0">
                <a:solidFill>
                  <a:schemeClr val="bg1"/>
                </a:solidFill>
              </a:rPr>
              <a:t> Jeff Donahue Trevor Darrell Jitendra Malik UC Berkeley.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[2] Fast R-CNN Ross </a:t>
            </a:r>
            <a:r>
              <a:rPr lang="en-US" sz="1900" dirty="0" err="1">
                <a:solidFill>
                  <a:schemeClr val="bg1"/>
                </a:solidFill>
              </a:rPr>
              <a:t>Girshick</a:t>
            </a:r>
            <a:r>
              <a:rPr lang="en-US" sz="1900" dirty="0">
                <a:solidFill>
                  <a:schemeClr val="bg1"/>
                </a:solidFill>
              </a:rPr>
              <a:t> Microsoft Research.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[3] SSD: Single Shot </a:t>
            </a:r>
            <a:r>
              <a:rPr lang="en-US" sz="1900" dirty="0" err="1">
                <a:solidFill>
                  <a:schemeClr val="bg1"/>
                </a:solidFill>
              </a:rPr>
              <a:t>MultiBox</a:t>
            </a:r>
            <a:r>
              <a:rPr lang="en-US" sz="1900" dirty="0">
                <a:solidFill>
                  <a:schemeClr val="bg1"/>
                </a:solidFill>
              </a:rPr>
              <a:t> Detector, Wei Liu, Dragomir </a:t>
            </a:r>
            <a:r>
              <a:rPr lang="en-US" sz="1900" dirty="0" err="1">
                <a:solidFill>
                  <a:schemeClr val="bg1"/>
                </a:solidFill>
              </a:rPr>
              <a:t>Anguelov</a:t>
            </a:r>
            <a:r>
              <a:rPr lang="en-US" sz="1900" dirty="0">
                <a:solidFill>
                  <a:schemeClr val="bg1"/>
                </a:solidFill>
              </a:rPr>
              <a:t>, Dumitru Erhan, Christian </a:t>
            </a:r>
            <a:r>
              <a:rPr lang="en-US" sz="1900" dirty="0" err="1">
                <a:solidFill>
                  <a:schemeClr val="bg1"/>
                </a:solidFill>
              </a:rPr>
              <a:t>Szegedy</a:t>
            </a:r>
            <a:r>
              <a:rPr lang="en-US" sz="1900" dirty="0">
                <a:solidFill>
                  <a:schemeClr val="bg1"/>
                </a:solidFill>
              </a:rPr>
              <a:t>, Scott Reed, Cheng-Yang Fu, Alexander C. Berg.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[4] You Only Look Once: Unified, Real-Time Object Detection Joseph Redmon, Santosh </a:t>
            </a:r>
            <a:r>
              <a:rPr lang="en-US" sz="1900" dirty="0" err="1">
                <a:solidFill>
                  <a:schemeClr val="bg1"/>
                </a:solidFill>
              </a:rPr>
              <a:t>Divvala</a:t>
            </a:r>
            <a:r>
              <a:rPr lang="en-US" sz="1900" dirty="0">
                <a:solidFill>
                  <a:schemeClr val="bg1"/>
                </a:solidFill>
              </a:rPr>
              <a:t>, Ross </a:t>
            </a:r>
            <a:r>
              <a:rPr lang="en-US" sz="1900" dirty="0" err="1">
                <a:solidFill>
                  <a:schemeClr val="bg1"/>
                </a:solidFill>
              </a:rPr>
              <a:t>Girshick</a:t>
            </a:r>
            <a:r>
              <a:rPr lang="en-US" sz="1900" dirty="0">
                <a:solidFill>
                  <a:schemeClr val="bg1"/>
                </a:solidFill>
              </a:rPr>
              <a:t>, Ali Farhadi University of Washington, Allen Institute for AI, Facebook AI Research.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[5] K. He, X. Zhang, S. Ren, and J. Sun, “Spatial pyramid pooling in deep convolutional networks for visual recognition,” in ECCV. Springer, 2014, pp. 346–361.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[6] T.-Y. Lin, P. Dollar, R. B. </a:t>
            </a:r>
            <a:r>
              <a:rPr lang="en-US" sz="1900" dirty="0" err="1">
                <a:solidFill>
                  <a:schemeClr val="bg1"/>
                </a:solidFill>
              </a:rPr>
              <a:t>Girshick</a:t>
            </a:r>
            <a:r>
              <a:rPr lang="en-US" sz="1900" dirty="0">
                <a:solidFill>
                  <a:schemeClr val="bg1"/>
                </a:solidFill>
              </a:rPr>
              <a:t>, K. He, B. Hariharan and S. J. </a:t>
            </a:r>
            <a:r>
              <a:rPr lang="en-US" sz="1900" dirty="0" err="1">
                <a:solidFill>
                  <a:schemeClr val="bg1"/>
                </a:solidFill>
              </a:rPr>
              <a:t>Belongie</a:t>
            </a:r>
            <a:r>
              <a:rPr lang="en-US" sz="1900" dirty="0">
                <a:solidFill>
                  <a:schemeClr val="bg1"/>
                </a:solidFill>
              </a:rPr>
              <a:t>, “Feature pyramid networks for object detection.” in CVPR, vol. 1, no. 2, 2017, p. 4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[7]  Yolo v5 - https://github.com/ultralytics/yolov5.git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CE7A-7E44-36A2-9ABB-766E7148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5286748" cy="162452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D737-9704-32C1-8324-1BA433F1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95254"/>
            <a:ext cx="5786038" cy="4616093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Our project aims to implement deep learning techniques for object detection with ultimate goal of developing a deep leaning model which is capable of detecting and localizing the objects accurately.</a:t>
            </a:r>
          </a:p>
          <a:p>
            <a:pPr algn="just"/>
            <a:r>
              <a:rPr lang="en-US" sz="2000" dirty="0"/>
              <a:t>Object detection involves image classification and semantic instance segmentation. Even though CNN has made a huge revolution in the field of classification, the basic CNN has its own limitations.</a:t>
            </a:r>
          </a:p>
          <a:p>
            <a:pPr algn="just"/>
            <a:r>
              <a:rPr lang="en-US" sz="2000" dirty="0"/>
              <a:t>We'll utilize techniques like Fast R-CNN, YOLO to identify and locate objects within the images.</a:t>
            </a:r>
          </a:p>
          <a:p>
            <a:pPr algn="just"/>
            <a:endParaRPr lang="en-US" sz="1700" dirty="0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4C24D260-E9ED-89EC-301E-4C5755827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9" r="23360" b="-2"/>
          <a:stretch/>
        </p:blipFill>
        <p:spPr>
          <a:xfrm>
            <a:off x="6912077" y="1"/>
            <a:ext cx="5286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0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CE7A-7E44-36A2-9ABB-766E7148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FBED6B-1AFE-9A37-1AFA-D72FD24AD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56385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64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874E-0418-781D-05CD-155DDD64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Motivation</a:t>
            </a: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A98989-31E9-D80C-147F-A13D5768E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873000"/>
              </p:ext>
            </p:extLst>
          </p:nvPr>
        </p:nvGraphicFramePr>
        <p:xfrm>
          <a:off x="632085" y="1490410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26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B0CB-48EA-E3F9-0DBF-FD5ABE2A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Motivation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E44ADC8-54A9-2312-31B0-2FE8E98F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From autonomous vehicles to surveillance systems, the demand for these object detection algorithms has enormously increased. </a:t>
            </a:r>
          </a:p>
          <a:p>
            <a:pPr algn="just"/>
            <a:r>
              <a:rPr lang="en-US" sz="2200" dirty="0"/>
              <a:t>Even though CNN had made a huge revolution in the field of Image Classification, it lacks the ability to obtain more information due to its structural limitations by convolutional operations. </a:t>
            </a:r>
          </a:p>
          <a:p>
            <a:pPr algn="just"/>
            <a:r>
              <a:rPr lang="en-US" sz="2200" dirty="0"/>
              <a:t>They can struggle in extracting the features and might take a long time to detect the objects. </a:t>
            </a:r>
          </a:p>
          <a:p>
            <a:pPr algn="just"/>
            <a:endParaRPr lang="en-US" sz="2200" dirty="0"/>
          </a:p>
        </p:txBody>
      </p:sp>
      <p:pic>
        <p:nvPicPr>
          <p:cNvPr id="27" name="Picture 26" descr="Light bulb on yellow background with sketched light beams and cord">
            <a:extLst>
              <a:ext uri="{FF2B5EF4-FFF2-40B4-BE49-F238E27FC236}">
                <a16:creationId xmlns:a16="http://schemas.microsoft.com/office/drawing/2014/main" id="{DA01A9CB-61EC-CB4D-F832-0C3406E77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886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8DC0-37B5-C33C-3620-0244E8A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Related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5518A2-9DEA-4675-6D8A-5698EF7D9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96876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28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8DC0-37B5-C33C-3620-0244E8A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Related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013B19-8099-7209-C0C5-4E53463D5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6705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6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11F4A-6198-87B0-8E60-7BB79A29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83756"/>
            <a:ext cx="3587443" cy="2773944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Deep Learning Models for Object Detection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87F84-8FEA-CBFA-B1FC-AF00C9B52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48207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0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466F0-B669-8D73-B6F4-A3A96249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5"/>
            <a:ext cx="6798541" cy="997532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8DB99-5A5A-47CD-DCA1-396AD1F67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1" r="50088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5B23-3812-1647-FC15-0FC74959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017336"/>
            <a:ext cx="6890406" cy="4292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YOLO (You Only Look Once)</a:t>
            </a:r>
          </a:p>
          <a:p>
            <a:r>
              <a:rPr lang="en-US" sz="1800" dirty="0"/>
              <a:t>YOLO is a Single Stage Detector. </a:t>
            </a:r>
          </a:p>
          <a:p>
            <a:r>
              <a:rPr lang="en-US" sz="1800" dirty="0"/>
              <a:t>It processes image in a single pass, making its performance significantly faster.</a:t>
            </a:r>
          </a:p>
          <a:p>
            <a:r>
              <a:rPr lang="en-US" sz="1800" dirty="0"/>
              <a:t>YOLOv5 uses a Deep Neural Networks as backbone to form image features. </a:t>
            </a:r>
          </a:p>
          <a:p>
            <a:r>
              <a:rPr lang="en-US" sz="1800" dirty="0"/>
              <a:t>YOLO is designed to directly predict bounding boxes and class probabilities by eliminating the complex post-processing steps and improving efficiency.</a:t>
            </a:r>
          </a:p>
          <a:p>
            <a:r>
              <a:rPr lang="en-US" sz="1800" dirty="0"/>
              <a:t>YOLO can detect a wide range of objects in various environments, making it suitable for many applications.</a:t>
            </a:r>
          </a:p>
          <a:p>
            <a:r>
              <a:rPr lang="en-US" sz="1800" dirty="0"/>
              <a:t>The optimized architecture of YOLO allows for efficient deployment on different platforms without compromising performance.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553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27D520700524BB537941718033AF6" ma:contentTypeVersion="3" ma:contentTypeDescription="Create a new document." ma:contentTypeScope="" ma:versionID="99e054716f49068c01f9d3228841c7ca">
  <xsd:schema xmlns:xsd="http://www.w3.org/2001/XMLSchema" xmlns:xs="http://www.w3.org/2001/XMLSchema" xmlns:p="http://schemas.microsoft.com/office/2006/metadata/properties" xmlns:ns3="aa078076-1a1e-4bcf-991d-153e20351d36" targetNamespace="http://schemas.microsoft.com/office/2006/metadata/properties" ma:root="true" ma:fieldsID="7d9c335facb3764aebd5dd5c72da77fd" ns3:_="">
    <xsd:import namespace="aa078076-1a1e-4bcf-991d-153e20351d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078076-1a1e-4bcf-991d-153e20351d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1F73CD-BB6A-4DFE-930A-0B7006DC1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078076-1a1e-4bcf-991d-153e20351d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DBA9A0-38C2-4426-971F-258231EA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EC0467-D9A5-46A4-BBA6-B429E353D97F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aa078076-1a1e-4bcf-991d-153e20351d3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1143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Object Detection Using Deep Learning</vt:lpstr>
      <vt:lpstr>Problem Statement</vt:lpstr>
      <vt:lpstr>Problem Statement</vt:lpstr>
      <vt:lpstr>Motivation</vt:lpstr>
      <vt:lpstr>Motivation</vt:lpstr>
      <vt:lpstr>Related Work</vt:lpstr>
      <vt:lpstr>Related Work</vt:lpstr>
      <vt:lpstr>Deep Learning Models for Object Detection</vt:lpstr>
      <vt:lpstr>Methodology</vt:lpstr>
      <vt:lpstr>Methodology</vt:lpstr>
      <vt:lpstr>Methodology</vt:lpstr>
      <vt:lpstr>Experimental Results</vt:lpstr>
      <vt:lpstr>Experimental Results</vt:lpstr>
      <vt:lpstr>Limitations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Using Deep Learning</dc:title>
  <dc:creator>Sriramoju, Yuvaraj</dc:creator>
  <cp:lastModifiedBy>Yerramilli, Vamshi Kalyan</cp:lastModifiedBy>
  <cp:revision>18</cp:revision>
  <dcterms:created xsi:type="dcterms:W3CDTF">2024-04-15T00:02:09Z</dcterms:created>
  <dcterms:modified xsi:type="dcterms:W3CDTF">2024-04-16T18:27:55Z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0x01010090427D520700524BB537941718033AF6</vt:lpwstr>
  </property>
</Properties>
</file>