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16"/>
  </p:notesMasterIdLst>
  <p:handoutMasterIdLst>
    <p:handoutMasterId r:id="rId17"/>
  </p:handoutMasterIdLst>
  <p:sldIdLst>
    <p:sldId id="256" r:id="rId5"/>
    <p:sldId id="309" r:id="rId6"/>
    <p:sldId id="296" r:id="rId7"/>
    <p:sldId id="293" r:id="rId8"/>
    <p:sldId id="310" r:id="rId9"/>
    <p:sldId id="278" r:id="rId10"/>
    <p:sldId id="311" r:id="rId11"/>
    <p:sldId id="284" r:id="rId12"/>
    <p:sldId id="313" r:id="rId13"/>
    <p:sldId id="315" r:id="rId14"/>
    <p:sldId id="3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5575" autoAdjust="0"/>
  </p:normalViewPr>
  <p:slideViewPr>
    <p:cSldViewPr snapToGrid="0">
      <p:cViewPr>
        <p:scale>
          <a:sx n="100" d="100"/>
          <a:sy n="100" d="100"/>
        </p:scale>
        <p:origin x="-182" y="-40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229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132FF3-00C3-45FE-8501-B8F9D16571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D83E6F-356D-4DFE-9AA3-675AB0448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810618-3E38-4CD7-8875-0133B3A8EF5D}" type="datetimeFigureOut">
              <a:rPr lang="en-US" smtClean="0"/>
              <a:t>7/25/2024</a:t>
            </a:fld>
            <a:endParaRPr lang="en-US"/>
          </a:p>
        </p:txBody>
      </p:sp>
      <p:sp>
        <p:nvSpPr>
          <p:cNvPr id="4" name="Footer Placeholder 3">
            <a:extLst>
              <a:ext uri="{FF2B5EF4-FFF2-40B4-BE49-F238E27FC236}">
                <a16:creationId xmlns:a16="http://schemas.microsoft.com/office/drawing/2014/main" id="{76F9CB11-025B-45E9-A55D-3FB3C383EA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03088-6A83-46E0-9E61-CCAF7C228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23264-6C96-4D2A-B867-76FEADB59940}" type="slidenum">
              <a:rPr lang="en-US" smtClean="0"/>
              <a:t>‹#›</a:t>
            </a:fld>
            <a:endParaRPr lang="en-US"/>
          </a:p>
        </p:txBody>
      </p:sp>
    </p:spTree>
    <p:extLst>
      <p:ext uri="{BB962C8B-B14F-4D97-AF65-F5344CB8AC3E}">
        <p14:creationId xmlns:p14="http://schemas.microsoft.com/office/powerpoint/2010/main" val="84435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FA7AE-61BF-43B4-B36F-68C449FF1070}"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C81A1-5F9C-4C15-B6E5-49FBACAD249D}" type="slidenum">
              <a:rPr lang="en-US" smtClean="0"/>
              <a:t>‹#›</a:t>
            </a:fld>
            <a:endParaRPr lang="en-US"/>
          </a:p>
        </p:txBody>
      </p:sp>
    </p:spTree>
    <p:extLst>
      <p:ext uri="{BB962C8B-B14F-4D97-AF65-F5344CB8AC3E}">
        <p14:creationId xmlns:p14="http://schemas.microsoft.com/office/powerpoint/2010/main" val="38973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2</a:t>
            </a:fld>
            <a:endParaRPr lang="en-US"/>
          </a:p>
        </p:txBody>
      </p:sp>
    </p:spTree>
    <p:extLst>
      <p:ext uri="{BB962C8B-B14F-4D97-AF65-F5344CB8AC3E}">
        <p14:creationId xmlns:p14="http://schemas.microsoft.com/office/powerpoint/2010/main" val="290472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3</a:t>
            </a:fld>
            <a:endParaRPr lang="en-US"/>
          </a:p>
        </p:txBody>
      </p:sp>
    </p:spTree>
    <p:extLst>
      <p:ext uri="{BB962C8B-B14F-4D97-AF65-F5344CB8AC3E}">
        <p14:creationId xmlns:p14="http://schemas.microsoft.com/office/powerpoint/2010/main" val="395607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03AC3AA-9C47-4E0B-BAC0-E8DEA4AD5A4E}" type="slidenum">
              <a:rPr lang="en-US" smtClean="0"/>
              <a:t>4</a:t>
            </a:fld>
            <a:endParaRPr lang="en-US"/>
          </a:p>
        </p:txBody>
      </p:sp>
    </p:spTree>
    <p:extLst>
      <p:ext uri="{BB962C8B-B14F-4D97-AF65-F5344CB8AC3E}">
        <p14:creationId xmlns:p14="http://schemas.microsoft.com/office/powerpoint/2010/main" val="392043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03AC3AA-9C47-4E0B-BAC0-E8DEA4AD5A4E}" type="slidenum">
              <a:rPr lang="en-US" smtClean="0"/>
              <a:t>6</a:t>
            </a:fld>
            <a:endParaRPr lang="en-US"/>
          </a:p>
        </p:txBody>
      </p:sp>
    </p:spTree>
    <p:extLst>
      <p:ext uri="{BB962C8B-B14F-4D97-AF65-F5344CB8AC3E}">
        <p14:creationId xmlns:p14="http://schemas.microsoft.com/office/powerpoint/2010/main" val="372960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8</a:t>
            </a:fld>
            <a:endParaRPr lang="en-US"/>
          </a:p>
        </p:txBody>
      </p:sp>
    </p:spTree>
    <p:extLst>
      <p:ext uri="{BB962C8B-B14F-4D97-AF65-F5344CB8AC3E}">
        <p14:creationId xmlns:p14="http://schemas.microsoft.com/office/powerpoint/2010/main" val="384645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id="{0CBC73C8-CC60-49A5-BC76-BA8E43BB8489}"/>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A2B94463-7088-4D2A-B55D-9C55F957066A}"/>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DF2787DC-EEA3-46C0-9CD4-1AB906DB4B08}"/>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id="{167AAA19-C621-4D54-B748-5A06F4417CA5}"/>
              </a:ext>
            </a:extLst>
          </p:cNvPr>
          <p:cNvSpPr>
            <a:spLocks noGrp="1"/>
          </p:cNvSpPr>
          <p:nvPr>
            <p:ph type="pic" sz="quarter" idx="13" hasCustomPrompt="1"/>
          </p:nvPr>
        </p:nvSpPr>
        <p:spPr>
          <a:xfrm>
            <a:off x="619841" y="3003970"/>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9" name="Top Right">
            <a:extLst>
              <a:ext uri="{FF2B5EF4-FFF2-40B4-BE49-F238E27FC236}">
                <a16:creationId xmlns:a16="http://schemas.microsoft.com/office/drawing/2014/main" id="{3E5EBBCF-761D-49AA-8960-D06A3484B9D0}"/>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10" name="Freeform: Shape 9">
              <a:extLst>
                <a:ext uri="{FF2B5EF4-FFF2-40B4-BE49-F238E27FC236}">
                  <a16:creationId xmlns:a16="http://schemas.microsoft.com/office/drawing/2014/main" id="{60F7E5D2-CFBA-4149-A9B1-32047212E57C}"/>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8" name="Title 1">
            <a:extLst>
              <a:ext uri="{FF2B5EF4-FFF2-40B4-BE49-F238E27FC236}">
                <a16:creationId xmlns:a16="http://schemas.microsoft.com/office/drawing/2014/main" id="{6653DE96-35D3-4AA3-B11A-A5882CC7A472}"/>
              </a:ext>
            </a:extLst>
          </p:cNvPr>
          <p:cNvSpPr>
            <a:spLocks noGrp="1"/>
          </p:cNvSpPr>
          <p:nvPr>
            <p:ph type="ctrTitle"/>
          </p:nvPr>
        </p:nvSpPr>
        <p:spPr>
          <a:xfrm>
            <a:off x="996275" y="570602"/>
            <a:ext cx="5996619" cy="2226076"/>
          </a:xfrm>
          <a:prstGeom prst="rect">
            <a:avLst/>
          </a:prstGeom>
        </p:spPr>
        <p:txBody>
          <a:bodyPr anchor="ctr">
            <a:noAutofit/>
          </a:bodyPr>
          <a:lstStyle>
            <a:lvl1pPr>
              <a:defRPr baseline="0"/>
            </a:lvl1pPr>
          </a:lstStyle>
          <a:p>
            <a:pPr algn="l"/>
            <a:endParaRPr lang="en-US" sz="5400" dirty="0">
              <a:cs typeface="Posterama" panose="020B0504020200020000" pitchFamily="34" charset="0"/>
            </a:endParaRPr>
          </a:p>
        </p:txBody>
      </p:sp>
      <p:sp>
        <p:nvSpPr>
          <p:cNvPr id="19" name="Subtitle 2">
            <a:extLst>
              <a:ext uri="{FF2B5EF4-FFF2-40B4-BE49-F238E27FC236}">
                <a16:creationId xmlns:a16="http://schemas.microsoft.com/office/drawing/2014/main" id="{E1C011E4-9F9C-45C6-9C1F-7A9F3721C266}"/>
              </a:ext>
            </a:extLst>
          </p:cNvPr>
          <p:cNvSpPr>
            <a:spLocks noGrp="1"/>
          </p:cNvSpPr>
          <p:nvPr>
            <p:ph type="subTitle" idx="1"/>
          </p:nvPr>
        </p:nvSpPr>
        <p:spPr>
          <a:xfrm>
            <a:off x="7813040" y="1597426"/>
            <a:ext cx="3370134" cy="441403"/>
          </a:xfrm>
          <a:prstGeom prst="rect">
            <a:avLst/>
          </a:prstGeom>
        </p:spPr>
        <p:txBody>
          <a:bodyPr anchor="ctr">
            <a:noAutofit/>
          </a:bodyPr>
          <a:lstStyle>
            <a:lvl1pPr marL="0" indent="0">
              <a:buNone/>
              <a:defRPr sz="2400"/>
            </a:lvl1pPr>
          </a:lstStyle>
          <a:p>
            <a:pPr algn="l">
              <a:lnSpc>
                <a:spcPct val="110000"/>
              </a:lnSpc>
            </a:pPr>
            <a:endParaRPr lang="en-US" sz="2200" dirty="0">
              <a:cs typeface="Segoe UI Semilight" panose="020B0402040204020203" pitchFamily="34" charset="0"/>
            </a:endParaRPr>
          </a:p>
        </p:txBody>
      </p:sp>
      <p:grpSp>
        <p:nvGrpSpPr>
          <p:cNvPr id="21" name="Cross">
            <a:extLst>
              <a:ext uri="{FF2B5EF4-FFF2-40B4-BE49-F238E27FC236}">
                <a16:creationId xmlns:a16="http://schemas.microsoft.com/office/drawing/2014/main" id="{51E372DC-98EB-4EBC-9D4C-A21D11837AE0}"/>
              </a:ext>
              <a:ext uri="{C183D7F6-B498-43B3-948B-1728B52AA6E4}">
                <adec:decorative xmlns:adec="http://schemas.microsoft.com/office/drawing/2017/decorative" val="1"/>
              </a:ext>
            </a:extLst>
          </p:cNvPr>
          <p:cNvGrpSpPr/>
          <p:nvPr userDrawn="1"/>
        </p:nvGrpSpPr>
        <p:grpSpPr>
          <a:xfrm>
            <a:off x="762000" y="6150811"/>
            <a:ext cx="118872" cy="118872"/>
            <a:chOff x="1175347" y="3733800"/>
            <a:chExt cx="118872" cy="118872"/>
          </a:xfrm>
        </p:grpSpPr>
        <p:cxnSp>
          <p:nvCxnSpPr>
            <p:cNvPr id="22" name="Straight Connector 21">
              <a:extLst>
                <a:ext uri="{FF2B5EF4-FFF2-40B4-BE49-F238E27FC236}">
                  <a16:creationId xmlns:a16="http://schemas.microsoft.com/office/drawing/2014/main"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BBD4F959-5EA4-4F76-B85B-21D723B3B3A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5" name="Freeform: Shape 4">
              <a:extLst>
                <a:ext uri="{FF2B5EF4-FFF2-40B4-BE49-F238E27FC236}">
                  <a16:creationId xmlns:a16="http://schemas.microsoft.com/office/drawing/2014/main" id="{FEA59C57-9D10-43F2-A117-CF056B0EE083}"/>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3" name="Title 1">
            <a:extLst>
              <a:ext uri="{FF2B5EF4-FFF2-40B4-BE49-F238E27FC236}">
                <a16:creationId xmlns:a16="http://schemas.microsoft.com/office/drawing/2014/main" id="{82113BB3-DE71-4C25-A6D0-241EC8A2B699}"/>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dirty="0"/>
          </a:p>
        </p:txBody>
      </p:sp>
      <p:sp>
        <p:nvSpPr>
          <p:cNvPr id="31" name="Text Placeholder 30">
            <a:extLst>
              <a:ext uri="{FF2B5EF4-FFF2-40B4-BE49-F238E27FC236}">
                <a16:creationId xmlns:a16="http://schemas.microsoft.com/office/drawing/2014/main" id="{DD0D7D96-3677-493A-BA3B-CCC0ACA7D505}"/>
              </a:ext>
            </a:extLst>
          </p:cNvPr>
          <p:cNvSpPr>
            <a:spLocks noGrp="1"/>
          </p:cNvSpPr>
          <p:nvPr>
            <p:ph type="body" sz="quarter" idx="13" hasCustomPrompt="1"/>
          </p:nvPr>
        </p:nvSpPr>
        <p:spPr>
          <a:xfrm>
            <a:off x="1195388" y="2107496"/>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4" name="Content Placeholder 2">
            <a:extLst>
              <a:ext uri="{FF2B5EF4-FFF2-40B4-BE49-F238E27FC236}">
                <a16:creationId xmlns:a16="http://schemas.microsoft.com/office/drawing/2014/main" id="{0C164B7E-5CDD-4C49-94D6-CBB9803DD173}"/>
              </a:ext>
            </a:extLst>
          </p:cNvPr>
          <p:cNvSpPr>
            <a:spLocks noGrp="1"/>
          </p:cNvSpPr>
          <p:nvPr>
            <p:ph idx="1"/>
          </p:nvPr>
        </p:nvSpPr>
        <p:spPr>
          <a:xfrm>
            <a:off x="1195281" y="2717782"/>
            <a:ext cx="4745568" cy="3365605"/>
          </a:xfrm>
          <a:prstGeom prst="rect">
            <a:avLst/>
          </a:prstGeom>
        </p:spPr>
        <p:txBody>
          <a:bodyPr>
            <a:normAutofit/>
          </a:bodyPr>
          <a:lstStyle>
            <a:lvl1pPr>
              <a:lnSpc>
                <a:spcPct val="100000"/>
              </a:lnSpc>
              <a:defRPr sz="1800"/>
            </a:lvl1pPr>
          </a:lstStyle>
          <a:p>
            <a:pPr>
              <a:lnSpc>
                <a:spcPct val="110000"/>
              </a:lnSpc>
            </a:pPr>
            <a:endParaRPr lang="en-US" sz="1800" dirty="0"/>
          </a:p>
        </p:txBody>
      </p:sp>
      <p:grpSp>
        <p:nvGrpSpPr>
          <p:cNvPr id="17" name="Bottom Right">
            <a:extLst>
              <a:ext uri="{FF2B5EF4-FFF2-40B4-BE49-F238E27FC236}">
                <a16:creationId xmlns:a16="http://schemas.microsoft.com/office/drawing/2014/main" id="{FDEE985A-E675-4CC8-AB6B-94F735668B7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7FC5E817-3F3A-422C-88A5-0EDF0234DCA8}"/>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121B83E4-00E3-40BA-9880-8A0D84CD3B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EC0D7998-F951-4D21-85A4-F7F8086219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id="{9B5560C7-50D0-4CC5-AD89-48007BB98B11}"/>
              </a:ext>
            </a:extLst>
          </p:cNvPr>
          <p:cNvSpPr>
            <a:spLocks noGrp="1"/>
          </p:cNvSpPr>
          <p:nvPr>
            <p:ph type="body" sz="quarter" idx="15" hasCustomPrompt="1"/>
          </p:nvPr>
        </p:nvSpPr>
        <p:spPr>
          <a:xfrm>
            <a:off x="6243612" y="2107388"/>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5" name="Content Placeholder 2">
            <a:extLst>
              <a:ext uri="{FF2B5EF4-FFF2-40B4-BE49-F238E27FC236}">
                <a16:creationId xmlns:a16="http://schemas.microsoft.com/office/drawing/2014/main" id="{18AD3389-AD6B-43DD-A8D3-747CC5638441}"/>
              </a:ext>
            </a:extLst>
          </p:cNvPr>
          <p:cNvSpPr>
            <a:spLocks noGrp="1"/>
          </p:cNvSpPr>
          <p:nvPr>
            <p:ph idx="14"/>
          </p:nvPr>
        </p:nvSpPr>
        <p:spPr>
          <a:xfrm>
            <a:off x="6243505" y="2717674"/>
            <a:ext cx="4745568" cy="3365605"/>
          </a:xfrm>
          <a:prstGeom prst="rect">
            <a:avLst/>
          </a:prstGeom>
        </p:spPr>
        <p:txBody>
          <a:bodyPr>
            <a:normAutofit/>
          </a:bodyPr>
          <a:lstStyle>
            <a:lvl1pPr>
              <a:lnSpc>
                <a:spcPct val="100000"/>
              </a:lnSpc>
              <a:defRPr sz="1800"/>
            </a:lvl1pPr>
          </a:lstStyle>
          <a:p>
            <a:pPr>
              <a:lnSpc>
                <a:spcPct val="110000"/>
              </a:lnSpc>
            </a:pPr>
            <a:endParaRPr lang="en-US" sz="1800" dirty="0"/>
          </a:p>
        </p:txBody>
      </p:sp>
      <p:sp>
        <p:nvSpPr>
          <p:cNvPr id="32" name="Date Placeholder 8">
            <a:extLst>
              <a:ext uri="{FF2B5EF4-FFF2-40B4-BE49-F238E27FC236}">
                <a16:creationId xmlns:a16="http://schemas.microsoft.com/office/drawing/2014/main" id="{20D0392A-9FDF-463E-8831-4E69142567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33" name="Footer Placeholder 9">
            <a:extLst>
              <a:ext uri="{FF2B5EF4-FFF2-40B4-BE49-F238E27FC236}">
                <a16:creationId xmlns:a16="http://schemas.microsoft.com/office/drawing/2014/main" id="{1DDEDA5B-5F9E-4C6B-A89B-05B29AF7AB9C}"/>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4" name="Slide Number Placeholder 10">
            <a:extLst>
              <a:ext uri="{FF2B5EF4-FFF2-40B4-BE49-F238E27FC236}">
                <a16:creationId xmlns:a16="http://schemas.microsoft.com/office/drawing/2014/main" id="{C8ED2EA9-7B76-428A-B33B-166EFA2452C0}"/>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id="{F814A4FB-5C5F-4FBA-8692-F2853E8F3042}"/>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 name="Freeform: Shape 2">
              <a:extLst>
                <a:ext uri="{FF2B5EF4-FFF2-40B4-BE49-F238E27FC236}">
                  <a16:creationId xmlns:a16="http://schemas.microsoft.com/office/drawing/2014/main" id="{4980A145-1B2A-495B-BB8D-3217B443288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1" name="Title 1">
            <a:extLst>
              <a:ext uri="{FF2B5EF4-FFF2-40B4-BE49-F238E27FC236}">
                <a16:creationId xmlns:a16="http://schemas.microsoft.com/office/drawing/2014/main" id="{EB1A75F4-7B0E-4667-A4CC-A89FC6C5DDD6}"/>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dirty="0"/>
          </a:p>
        </p:txBody>
      </p:sp>
      <p:sp>
        <p:nvSpPr>
          <p:cNvPr id="24" name="Text Placeholder 30">
            <a:extLst>
              <a:ext uri="{FF2B5EF4-FFF2-40B4-BE49-F238E27FC236}">
                <a16:creationId xmlns:a16="http://schemas.microsoft.com/office/drawing/2014/main" id="{BD1F0F39-9F6D-4B25-8117-CC1868D8FD93}"/>
              </a:ext>
            </a:extLst>
          </p:cNvPr>
          <p:cNvSpPr>
            <a:spLocks noGrp="1"/>
          </p:cNvSpPr>
          <p:nvPr>
            <p:ph type="body" sz="quarter" idx="13" hasCustomPrompt="1"/>
          </p:nvPr>
        </p:nvSpPr>
        <p:spPr>
          <a:xfrm>
            <a:off x="842044"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2" name="Content Placeholder 2">
            <a:extLst>
              <a:ext uri="{FF2B5EF4-FFF2-40B4-BE49-F238E27FC236}">
                <a16:creationId xmlns:a16="http://schemas.microsoft.com/office/drawing/2014/main" id="{4F61A9F3-10B2-440F-8037-9098D468B838}"/>
              </a:ext>
            </a:extLst>
          </p:cNvPr>
          <p:cNvSpPr>
            <a:spLocks noGrp="1"/>
          </p:cNvSpPr>
          <p:nvPr>
            <p:ph idx="1"/>
          </p:nvPr>
        </p:nvSpPr>
        <p:spPr>
          <a:xfrm>
            <a:off x="841937" y="2717782"/>
            <a:ext cx="3319569" cy="3365605"/>
          </a:xfrm>
          <a:prstGeom prst="rect">
            <a:avLst/>
          </a:prstGeom>
        </p:spPr>
        <p:txBody>
          <a:bodyPr>
            <a:normAutofit/>
          </a:bodyPr>
          <a:lstStyle>
            <a:lvl1pPr>
              <a:lnSpc>
                <a:spcPct val="100000"/>
              </a:lnSpc>
              <a:defRPr sz="1800"/>
            </a:lvl1pPr>
          </a:lstStyle>
          <a:p>
            <a:pPr>
              <a:lnSpc>
                <a:spcPct val="110000"/>
              </a:lnSpc>
            </a:pPr>
            <a:endParaRPr lang="en-US" sz="1800" dirty="0"/>
          </a:p>
        </p:txBody>
      </p:sp>
      <p:grpSp>
        <p:nvGrpSpPr>
          <p:cNvPr id="13" name="Bottom Right">
            <a:extLst>
              <a:ext uri="{FF2B5EF4-FFF2-40B4-BE49-F238E27FC236}">
                <a16:creationId xmlns:a16="http://schemas.microsoft.com/office/drawing/2014/main" id="{42796FA7-0B8D-4A6A-B372-11F87128426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4E9DEDEF-994C-4A05-BAA2-67F5BD83498A}"/>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BB94129B-E855-47D6-9855-B7BBA919657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F599A04F-CD3E-4093-A4F6-84E34675CF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id="{CAD7B113-A329-4BA2-AFE9-605C0245BE80}"/>
              </a:ext>
            </a:extLst>
          </p:cNvPr>
          <p:cNvSpPr>
            <a:spLocks noGrp="1"/>
          </p:cNvSpPr>
          <p:nvPr>
            <p:ph type="body" sz="quarter" idx="17" hasCustomPrompt="1"/>
          </p:nvPr>
        </p:nvSpPr>
        <p:spPr>
          <a:xfrm>
            <a:off x="4423061"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2" name="Content Placeholder 2">
            <a:extLst>
              <a:ext uri="{FF2B5EF4-FFF2-40B4-BE49-F238E27FC236}">
                <a16:creationId xmlns:a16="http://schemas.microsoft.com/office/drawing/2014/main" id="{8D6DC0D7-6E45-4762-A081-2A9D1DF03B9B}"/>
              </a:ext>
            </a:extLst>
          </p:cNvPr>
          <p:cNvSpPr>
            <a:spLocks noGrp="1"/>
          </p:cNvSpPr>
          <p:nvPr>
            <p:ph idx="16"/>
          </p:nvPr>
        </p:nvSpPr>
        <p:spPr>
          <a:xfrm>
            <a:off x="4422954" y="2717782"/>
            <a:ext cx="3319569" cy="3365605"/>
          </a:xfrm>
          <a:prstGeom prst="rect">
            <a:avLst/>
          </a:prstGeom>
        </p:spPr>
        <p:txBody>
          <a:bodyPr>
            <a:normAutofit/>
          </a:bodyPr>
          <a:lstStyle>
            <a:lvl1pPr>
              <a:lnSpc>
                <a:spcPct val="100000"/>
              </a:lnSpc>
              <a:defRPr sz="1800"/>
            </a:lvl1pPr>
          </a:lstStyle>
          <a:p>
            <a:pPr>
              <a:lnSpc>
                <a:spcPct val="110000"/>
              </a:lnSpc>
            </a:pPr>
            <a:endParaRPr lang="en-US" sz="1800" dirty="0"/>
          </a:p>
        </p:txBody>
      </p:sp>
      <p:sp>
        <p:nvSpPr>
          <p:cNvPr id="31" name="Text Placeholder 30">
            <a:extLst>
              <a:ext uri="{FF2B5EF4-FFF2-40B4-BE49-F238E27FC236}">
                <a16:creationId xmlns:a16="http://schemas.microsoft.com/office/drawing/2014/main" id="{52827B4A-2F73-4A8C-9EB2-DE175123E916}"/>
              </a:ext>
            </a:extLst>
          </p:cNvPr>
          <p:cNvSpPr>
            <a:spLocks noGrp="1"/>
          </p:cNvSpPr>
          <p:nvPr>
            <p:ph type="body" sz="quarter" idx="15" hasCustomPrompt="1"/>
          </p:nvPr>
        </p:nvSpPr>
        <p:spPr>
          <a:xfrm>
            <a:off x="8016137"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0" name="Content Placeholder 2">
            <a:extLst>
              <a:ext uri="{FF2B5EF4-FFF2-40B4-BE49-F238E27FC236}">
                <a16:creationId xmlns:a16="http://schemas.microsoft.com/office/drawing/2014/main" id="{5274DFA3-F7E2-4525-B0FD-F36F75AC670C}"/>
              </a:ext>
            </a:extLst>
          </p:cNvPr>
          <p:cNvSpPr>
            <a:spLocks noGrp="1"/>
          </p:cNvSpPr>
          <p:nvPr>
            <p:ph idx="14"/>
          </p:nvPr>
        </p:nvSpPr>
        <p:spPr>
          <a:xfrm>
            <a:off x="8016030" y="2717782"/>
            <a:ext cx="3319569" cy="3365605"/>
          </a:xfrm>
          <a:prstGeom prst="rect">
            <a:avLst/>
          </a:prstGeom>
        </p:spPr>
        <p:txBody>
          <a:bodyPr>
            <a:normAutofit/>
          </a:bodyPr>
          <a:lstStyle>
            <a:lvl1pPr>
              <a:lnSpc>
                <a:spcPct val="100000"/>
              </a:lnSpc>
              <a:defRPr sz="1800"/>
            </a:lvl1pPr>
          </a:lstStyle>
          <a:p>
            <a:pPr>
              <a:lnSpc>
                <a:spcPct val="110000"/>
              </a:lnSpc>
            </a:pPr>
            <a:endParaRPr lang="en-US" sz="1800" dirty="0"/>
          </a:p>
        </p:txBody>
      </p:sp>
      <p:sp>
        <p:nvSpPr>
          <p:cNvPr id="25" name="Date Placeholder 8">
            <a:extLst>
              <a:ext uri="{FF2B5EF4-FFF2-40B4-BE49-F238E27FC236}">
                <a16:creationId xmlns:a16="http://schemas.microsoft.com/office/drawing/2014/main" id="{D7DADA0B-95F3-437B-BB04-284E5066D3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6" name="Footer Placeholder 9">
            <a:extLst>
              <a:ext uri="{FF2B5EF4-FFF2-40B4-BE49-F238E27FC236}">
                <a16:creationId xmlns:a16="http://schemas.microsoft.com/office/drawing/2014/main" id="{79EB3AB4-7EA2-4CAC-A6BD-9D885C89758B}"/>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7" name="Slide Number Placeholder 10">
            <a:extLst>
              <a:ext uri="{FF2B5EF4-FFF2-40B4-BE49-F238E27FC236}">
                <a16:creationId xmlns:a16="http://schemas.microsoft.com/office/drawing/2014/main" id="{5F4C612D-28B2-4621-BF60-4C517747A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9795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87D6C0D7-A737-43ED-826C-2CA4342FDC1F}"/>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CCA11D72-A324-4CBE-81EF-0749941030E0}"/>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9D281BC3-CDBE-4B5A-BC91-05B7893FA143}"/>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161F2C16-D16B-4E77-A7C3-F034E339C8E3}"/>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384EDC3-48C8-4B4E-9475-A04F1DD7E3F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2DE50AA-70A1-42B0-9A48-90179EFB9F8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5B8FC7-7430-4175-B520-9EBD801FD29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AB71D997-36EB-47F1-AA27-4D84A7630728}"/>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7933934-0680-4A62-B61F-E3A67308AAD6}"/>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017FEEF-F8AC-41EC-ABC5-915B19B1AB9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370A86BE-FF1E-4233-818E-C14D21E7BAA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 name="Top Left">
            <a:extLst>
              <a:ext uri="{FF2B5EF4-FFF2-40B4-BE49-F238E27FC236}">
                <a16:creationId xmlns:a16="http://schemas.microsoft.com/office/drawing/2014/main" id="{A64EEEED-5E70-4887-BF25-521AD226CC7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8" name="Freeform: Shape 37">
              <a:extLst>
                <a:ext uri="{FF2B5EF4-FFF2-40B4-BE49-F238E27FC236}">
                  <a16:creationId xmlns:a16="http://schemas.microsoft.com/office/drawing/2014/main" id="{C91FCFBD-2F49-483C-B742-FF146DCA4FD1}"/>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Freeform: Shape 38">
              <a:extLst>
                <a:ext uri="{FF2B5EF4-FFF2-40B4-BE49-F238E27FC236}">
                  <a16:creationId xmlns:a16="http://schemas.microsoft.com/office/drawing/2014/main" id="{62F0911B-F120-4420-AA06-AD353E1767E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F9966F6-9C92-4F47-B467-5A8E5ED4787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C362B109-529A-404A-884A-8E710062A1A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AE9B88E9-C70C-4258-B3BA-A8779F3BE493}"/>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6255D292-A4F0-46F0-9AB1-39848FAB066C}"/>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D52C09E6-F356-45FC-BD84-6DCA0DA0B6D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578C025-F0CB-42E1-9FCA-C1FD0EF38FE3}"/>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6" name="Title 1">
            <a:extLst>
              <a:ext uri="{FF2B5EF4-FFF2-40B4-BE49-F238E27FC236}">
                <a16:creationId xmlns:a16="http://schemas.microsoft.com/office/drawing/2014/main" id="{56035778-0626-4342-AA4C-D8F9F76EE167}"/>
              </a:ext>
            </a:extLst>
          </p:cNvPr>
          <p:cNvSpPr>
            <a:spLocks noGrp="1"/>
          </p:cNvSpPr>
          <p:nvPr>
            <p:ph type="title"/>
          </p:nvPr>
        </p:nvSpPr>
        <p:spPr>
          <a:xfrm>
            <a:off x="1198182" y="559813"/>
            <a:ext cx="4987809" cy="1664573"/>
          </a:xfrm>
          <a:prstGeom prst="rect">
            <a:avLst/>
          </a:prstGeom>
        </p:spPr>
        <p:txBody>
          <a:bodyPr/>
          <a:lstStyle/>
          <a:p>
            <a:pPr>
              <a:lnSpc>
                <a:spcPct val="100000"/>
              </a:lnSpc>
            </a:pPr>
            <a:endParaRPr lang="en-US" dirty="0"/>
          </a:p>
        </p:txBody>
      </p:sp>
      <p:sp>
        <p:nvSpPr>
          <p:cNvPr id="47" name="Content Placeholder 2">
            <a:extLst>
              <a:ext uri="{FF2B5EF4-FFF2-40B4-BE49-F238E27FC236}">
                <a16:creationId xmlns:a16="http://schemas.microsoft.com/office/drawing/2014/main" id="{9698C764-7CE3-448C-B388-39B815517E51}"/>
              </a:ext>
            </a:extLst>
          </p:cNvPr>
          <p:cNvSpPr>
            <a:spLocks noGrp="1"/>
          </p:cNvSpPr>
          <p:nvPr>
            <p:ph idx="1"/>
          </p:nvPr>
        </p:nvSpPr>
        <p:spPr>
          <a:xfrm>
            <a:off x="1185756" y="2384474"/>
            <a:ext cx="4987488" cy="3728613"/>
          </a:xfrm>
          <a:prstGeom prst="rect">
            <a:avLst/>
          </a:prstGeom>
        </p:spPr>
        <p:txBody>
          <a:bodyPr>
            <a:normAutofit/>
          </a:bodyPr>
          <a:lstStyle>
            <a:lvl1pPr marL="0" indent="0">
              <a:lnSpc>
                <a:spcPct val="100000"/>
              </a:lnSpc>
              <a:buNone/>
              <a:defRPr sz="1800"/>
            </a:lvl1pPr>
          </a:lstStyle>
          <a:p>
            <a:pPr>
              <a:lnSpc>
                <a:spcPct val="110000"/>
              </a:lnSpc>
            </a:pPr>
            <a:endParaRPr lang="en-US" sz="1800" dirty="0"/>
          </a:p>
        </p:txBody>
      </p:sp>
      <p:sp>
        <p:nvSpPr>
          <p:cNvPr id="62" name="Picture Placeholder 61">
            <a:extLst>
              <a:ext uri="{FF2B5EF4-FFF2-40B4-BE49-F238E27FC236}">
                <a16:creationId xmlns:a16="http://schemas.microsoft.com/office/drawing/2014/main" id="{75903FF3-B1FC-4719-8686-C6F5099E3605}"/>
              </a:ext>
            </a:extLst>
          </p:cNvPr>
          <p:cNvSpPr>
            <a:spLocks noGrp="1"/>
          </p:cNvSpPr>
          <p:nvPr>
            <p:ph type="pic" sz="quarter" idx="13" hasCustomPrompt="1"/>
          </p:nvPr>
        </p:nvSpPr>
        <p:spPr>
          <a:xfrm>
            <a:off x="6508749" y="862806"/>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txBody>
          <a:bodyPr wrap="square" anchor="ctr">
            <a:noAutofit/>
          </a:bodyPr>
          <a:lstStyle>
            <a:lvl1pPr marL="0" indent="0" algn="ctr">
              <a:buNone/>
              <a:defRPr sz="2000"/>
            </a:lvl1pPr>
          </a:lstStyle>
          <a:p>
            <a:r>
              <a:rPr lang="en-US" dirty="0"/>
              <a:t>Insert photo here</a:t>
            </a:r>
          </a:p>
        </p:txBody>
      </p:sp>
      <p:sp>
        <p:nvSpPr>
          <p:cNvPr id="59" name="Date Placeholder 8">
            <a:extLst>
              <a:ext uri="{FF2B5EF4-FFF2-40B4-BE49-F238E27FC236}">
                <a16:creationId xmlns:a16="http://schemas.microsoft.com/office/drawing/2014/main" id="{A82599B9-EBEF-4011-9E38-FC40FF7B0201}"/>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60" name="Footer Placeholder 9">
            <a:extLst>
              <a:ext uri="{FF2B5EF4-FFF2-40B4-BE49-F238E27FC236}">
                <a16:creationId xmlns:a16="http://schemas.microsoft.com/office/drawing/2014/main" id="{851C129C-6681-4E11-B9FE-9F5FFF5436B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61" name="Slide Number Placeholder 10">
            <a:extLst>
              <a:ext uri="{FF2B5EF4-FFF2-40B4-BE49-F238E27FC236}">
                <a16:creationId xmlns:a16="http://schemas.microsoft.com/office/drawing/2014/main" id="{DC6D20C1-D99F-47B0-B1F7-EA8101F8C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29027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id="{562BD150-E869-44AC-B0E8-35618F795B5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FF918A15-3E7F-42BB-83AB-473EF76AB0CE}"/>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AA9D900-7A0C-4788-85E0-9329B727A14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7EE90C-247C-4F8E-9B86-BD7E31F126A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id="{985E1522-3C37-44A6-81DC-1BF369AF0B54}"/>
              </a:ext>
            </a:extLst>
          </p:cNvPr>
          <p:cNvSpPr>
            <a:spLocks noGrp="1"/>
          </p:cNvSpPr>
          <p:nvPr>
            <p:ph type="ctrTitle"/>
          </p:nvPr>
        </p:nvSpPr>
        <p:spPr>
          <a:xfrm>
            <a:off x="996275" y="4098524"/>
            <a:ext cx="5996628" cy="2226076"/>
          </a:xfrm>
          <a:prstGeom prst="rect">
            <a:avLst/>
          </a:prstGeom>
        </p:spPr>
        <p:txBody>
          <a:bodyPr anchor="ctr">
            <a:normAutofit/>
          </a:bodyPr>
          <a:lstStyle/>
          <a:p>
            <a:pPr algn="l"/>
            <a:endParaRPr lang="en-US" sz="5400" dirty="0">
              <a:cs typeface="Posterama" panose="020B0504020200020000" pitchFamily="34" charset="0"/>
            </a:endParaRPr>
          </a:p>
        </p:txBody>
      </p:sp>
      <p:sp>
        <p:nvSpPr>
          <p:cNvPr id="44" name="Subtitle 2">
            <a:extLst>
              <a:ext uri="{FF2B5EF4-FFF2-40B4-BE49-F238E27FC236}">
                <a16:creationId xmlns:a16="http://schemas.microsoft.com/office/drawing/2014/main" id="{5048357E-69C2-4F32-8C47-3D84340F6190}"/>
              </a:ext>
            </a:extLst>
          </p:cNvPr>
          <p:cNvSpPr>
            <a:spLocks noGrp="1"/>
          </p:cNvSpPr>
          <p:nvPr>
            <p:ph type="subTitle" idx="1"/>
          </p:nvPr>
        </p:nvSpPr>
        <p:spPr>
          <a:xfrm>
            <a:off x="7185430" y="4085112"/>
            <a:ext cx="3997745" cy="2228758"/>
          </a:xfrm>
          <a:prstGeom prst="rect">
            <a:avLst/>
          </a:prstGeom>
        </p:spPr>
        <p:txBody>
          <a:bodyPr anchor="ctr"/>
          <a:lstStyle/>
          <a:p>
            <a:pPr algn="l">
              <a:lnSpc>
                <a:spcPct val="110000"/>
              </a:lnSpc>
            </a:pPr>
            <a:endParaRPr lang="en-US" sz="2200" dirty="0">
              <a:cs typeface="Segoe UI Semilight" panose="020B0402040204020203" pitchFamily="34" charset="0"/>
            </a:endParaRPr>
          </a:p>
        </p:txBody>
      </p:sp>
      <p:sp>
        <p:nvSpPr>
          <p:cNvPr id="63" name="Date Placeholder 8">
            <a:extLst>
              <a:ext uri="{FF2B5EF4-FFF2-40B4-BE49-F238E27FC236}">
                <a16:creationId xmlns:a16="http://schemas.microsoft.com/office/drawing/2014/main" id="{0CB3C12F-97EC-48F0-B4FC-924D91ECF3A6}"/>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64" name="Footer Placeholder 9">
            <a:extLst>
              <a:ext uri="{FF2B5EF4-FFF2-40B4-BE49-F238E27FC236}">
                <a16:creationId xmlns:a16="http://schemas.microsoft.com/office/drawing/2014/main" id="{E3780E67-8AD7-4AB6-880C-281395A8EE02}"/>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65" name="Slide Number Placeholder 10">
            <a:extLst>
              <a:ext uri="{FF2B5EF4-FFF2-40B4-BE49-F238E27FC236}">
                <a16:creationId xmlns:a16="http://schemas.microsoft.com/office/drawing/2014/main" id="{28F5F854-E7C5-4C18-A6E1-ECEF9BDE586F}"/>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69" name="Picture Placeholder 68">
            <a:extLst>
              <a:ext uri="{FF2B5EF4-FFF2-40B4-BE49-F238E27FC236}">
                <a16:creationId xmlns:a16="http://schemas.microsoft.com/office/drawing/2014/main" id="{22FBEE11-58B3-429A-8DAC-6A64A613383D}"/>
              </a:ext>
            </a:extLst>
          </p:cNvPr>
          <p:cNvSpPr>
            <a:spLocks noGrp="1"/>
          </p:cNvSpPr>
          <p:nvPr>
            <p:ph type="pic" sz="quarter" idx="13" hasCustomPrompt="1"/>
          </p:nvPr>
        </p:nvSpPr>
        <p:spPr>
          <a:xfrm>
            <a:off x="619842" y="0"/>
            <a:ext cx="11084189"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14" name="Top Left">
            <a:extLst>
              <a:ext uri="{FF2B5EF4-FFF2-40B4-BE49-F238E27FC236}">
                <a16:creationId xmlns:a16="http://schemas.microsoft.com/office/drawing/2014/main" id="{33360105-7353-4ECE-84E2-90AB638A30BC}"/>
              </a:ext>
              <a:ext uri="{C183D7F6-B498-43B3-948B-1728B52AA6E4}">
                <adec:decorative xmlns:adec="http://schemas.microsoft.com/office/drawing/2017/decorative" val="1"/>
              </a:ext>
            </a:extLst>
          </p:cNvPr>
          <p:cNvGrpSpPr/>
          <p:nvPr userDrawn="1"/>
        </p:nvGrpSpPr>
        <p:grpSpPr>
          <a:xfrm>
            <a:off x="10849" y="15178"/>
            <a:ext cx="2198951" cy="3331254"/>
            <a:chOff x="10849" y="15178"/>
            <a:chExt cx="2198951" cy="3331254"/>
          </a:xfrm>
        </p:grpSpPr>
        <p:sp>
          <p:nvSpPr>
            <p:cNvPr id="15" name="Freeform: Shape 14">
              <a:extLst>
                <a:ext uri="{FF2B5EF4-FFF2-40B4-BE49-F238E27FC236}">
                  <a16:creationId xmlns:a16="http://schemas.microsoft.com/office/drawing/2014/main"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2" name="Cross">
            <a:extLst>
              <a:ext uri="{FF2B5EF4-FFF2-40B4-BE49-F238E27FC236}">
                <a16:creationId xmlns:a16="http://schemas.microsoft.com/office/drawing/2014/main" id="{54409833-5EAC-4A40-B5BB-DE8282DD8E14}"/>
              </a:ext>
              <a:ext uri="{C183D7F6-B498-43B3-948B-1728B52AA6E4}">
                <adec:decorative xmlns:adec="http://schemas.microsoft.com/office/drawing/2017/decorative" val="1"/>
              </a:ext>
            </a:extLst>
          </p:cNvPr>
          <p:cNvGrpSpPr/>
          <p:nvPr userDrawn="1"/>
        </p:nvGrpSpPr>
        <p:grpSpPr>
          <a:xfrm>
            <a:off x="248476" y="143843"/>
            <a:ext cx="118872" cy="118872"/>
            <a:chOff x="1175347" y="3733800"/>
            <a:chExt cx="118872" cy="118872"/>
          </a:xfrm>
        </p:grpSpPr>
        <p:cxnSp>
          <p:nvCxnSpPr>
            <p:cNvPr id="23" name="Straight Connector 22">
              <a:extLst>
                <a:ext uri="{FF2B5EF4-FFF2-40B4-BE49-F238E27FC236}">
                  <a16:creationId xmlns:a16="http://schemas.microsoft.com/office/drawing/2014/main"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id="{CFFED490-4247-4E3E-8A2E-5AF8A14E680E}"/>
              </a:ext>
              <a:ext uri="{C183D7F6-B498-43B3-948B-1728B52AA6E4}">
                <adec:decorative xmlns:adec="http://schemas.microsoft.com/office/drawing/2017/decorative" val="1"/>
              </a:ext>
            </a:extLst>
          </p:cNvPr>
          <p:cNvGrpSpPr/>
          <p:nvPr userDrawn="1"/>
        </p:nvGrpSpPr>
        <p:grpSpPr>
          <a:xfrm>
            <a:off x="400876" y="296243"/>
            <a:ext cx="118872" cy="118872"/>
            <a:chOff x="1175347" y="3733800"/>
            <a:chExt cx="118872" cy="118872"/>
          </a:xfrm>
        </p:grpSpPr>
        <p:cxnSp>
          <p:nvCxnSpPr>
            <p:cNvPr id="26" name="Straight Connector 25">
              <a:extLst>
                <a:ext uri="{FF2B5EF4-FFF2-40B4-BE49-F238E27FC236}">
                  <a16:creationId xmlns:a16="http://schemas.microsoft.com/office/drawing/2014/main"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id="{58A4F778-D8DF-42FD-B154-2F4B2C2028A1}"/>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26" name="Freeform: Shape 25">
              <a:extLst>
                <a:ext uri="{FF2B5EF4-FFF2-40B4-BE49-F238E27FC236}">
                  <a16:creationId xmlns:a16="http://schemas.microsoft.com/office/drawing/2014/main" id="{80793C3B-AAD0-4446-A423-B0EB8EE2AA6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5" name="Freeform: Shape 34">
            <a:extLst>
              <a:ext uri="{FF2B5EF4-FFF2-40B4-BE49-F238E27FC236}">
                <a16:creationId xmlns:a16="http://schemas.microsoft.com/office/drawing/2014/main" id="{AE9F08BF-E500-4B58-9AA3-B4517E83CEF3}"/>
              </a:ext>
              <a:ext uri="{C183D7F6-B498-43B3-948B-1728B52AA6E4}">
                <adec:decorative xmlns:adec="http://schemas.microsoft.com/office/drawing/2017/decorative" val="1"/>
              </a:ext>
            </a:extLst>
          </p:cNvPr>
          <p:cNvSpPr/>
          <p:nvPr userDrawn="1"/>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6DE93ED8-FDE6-418E-A743-2B368C71F31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id="{25190812-FA8A-4CB5-85A8-5DDFF8C94BDF}"/>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B3C81E55-0711-4E01-975D-4649E53C866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id="{8782B20B-E447-47CC-93DB-B076EACC775D}"/>
              </a:ext>
            </a:extLst>
          </p:cNvPr>
          <p:cNvSpPr>
            <a:spLocks noGrp="1"/>
          </p:cNvSpPr>
          <p:nvPr>
            <p:ph type="title"/>
          </p:nvPr>
        </p:nvSpPr>
        <p:spPr>
          <a:xfrm>
            <a:off x="1198182" y="559813"/>
            <a:ext cx="5605358" cy="1664573"/>
          </a:xfrm>
          <a:prstGeom prst="rect">
            <a:avLst/>
          </a:prstGeom>
        </p:spPr>
        <p:txBody>
          <a:bodyPr/>
          <a:lstStyle/>
          <a:p>
            <a:pPr>
              <a:lnSpc>
                <a:spcPct val="100000"/>
              </a:lnSpc>
            </a:pPr>
            <a:endParaRPr lang="en-US" dirty="0"/>
          </a:p>
        </p:txBody>
      </p:sp>
      <p:sp>
        <p:nvSpPr>
          <p:cNvPr id="65" name="Text Placeholder 37">
            <a:extLst>
              <a:ext uri="{FF2B5EF4-FFF2-40B4-BE49-F238E27FC236}">
                <a16:creationId xmlns:a16="http://schemas.microsoft.com/office/drawing/2014/main" id="{D5185B59-89FE-4275-B159-E5FEA474B469}"/>
              </a:ext>
            </a:extLst>
          </p:cNvPr>
          <p:cNvSpPr>
            <a:spLocks noGrp="1"/>
          </p:cNvSpPr>
          <p:nvPr>
            <p:ph type="body" sz="quarter" idx="16" hasCustomPrompt="1"/>
          </p:nvPr>
        </p:nvSpPr>
        <p:spPr>
          <a:xfrm>
            <a:off x="1195452" y="2384474"/>
            <a:ext cx="5608088"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dirty="0"/>
              <a:t>Click to add text</a:t>
            </a:r>
          </a:p>
        </p:txBody>
      </p:sp>
      <p:sp>
        <p:nvSpPr>
          <p:cNvPr id="61" name="Picture Placeholder 2">
            <a:extLst>
              <a:ext uri="{FF2B5EF4-FFF2-40B4-BE49-F238E27FC236}">
                <a16:creationId xmlns:a16="http://schemas.microsoft.com/office/drawing/2014/main" id="{9079FD8C-6441-4214-93DC-E9E3BB415897}"/>
              </a:ext>
            </a:extLst>
          </p:cNvPr>
          <p:cNvSpPr>
            <a:spLocks noGrp="1"/>
          </p:cNvSpPr>
          <p:nvPr>
            <p:ph type="pic" sz="quarter" idx="13" hasCustomPrompt="1"/>
          </p:nvPr>
        </p:nvSpPr>
        <p:spPr>
          <a:xfrm>
            <a:off x="7172325" y="558800"/>
            <a:ext cx="4818063" cy="2779713"/>
          </a:xfrm>
          <a:prstGeom prst="rect">
            <a:avLst/>
          </a:prstGeom>
        </p:spPr>
        <p:txBody>
          <a:bodyPr/>
          <a:lstStyle>
            <a:lvl1pPr marL="0" indent="0" algn="ctr">
              <a:buNone/>
              <a:defRPr sz="2000"/>
            </a:lvl1pPr>
          </a:lstStyle>
          <a:p>
            <a:r>
              <a:rPr lang="en-US" dirty="0"/>
              <a:t>Insert photo here</a:t>
            </a:r>
          </a:p>
        </p:txBody>
      </p:sp>
      <p:sp>
        <p:nvSpPr>
          <p:cNvPr id="62" name="Picture Placeholder 59">
            <a:extLst>
              <a:ext uri="{FF2B5EF4-FFF2-40B4-BE49-F238E27FC236}">
                <a16:creationId xmlns:a16="http://schemas.microsoft.com/office/drawing/2014/main" id="{8BDEDA7F-304A-4A6E-8DB7-B842B551B24F}"/>
              </a:ext>
            </a:extLst>
          </p:cNvPr>
          <p:cNvSpPr>
            <a:spLocks noGrp="1"/>
          </p:cNvSpPr>
          <p:nvPr>
            <p:ph type="pic" sz="quarter" idx="15" hasCustomPrompt="1"/>
          </p:nvPr>
        </p:nvSpPr>
        <p:spPr>
          <a:xfrm>
            <a:off x="7169150" y="3503613"/>
            <a:ext cx="4818063" cy="2666624"/>
          </a:xfrm>
          <a:prstGeom prst="rect">
            <a:avLst/>
          </a:prstGeom>
        </p:spPr>
        <p:txBody>
          <a:bodyPr/>
          <a:lstStyle>
            <a:lvl1pPr marL="0" indent="0" algn="ctr">
              <a:buNone/>
              <a:defRPr sz="2000"/>
            </a:lvl1pPr>
          </a:lstStyle>
          <a:p>
            <a:r>
              <a:rPr lang="en-US" dirty="0"/>
              <a:t>Insert photo here</a:t>
            </a:r>
          </a:p>
        </p:txBody>
      </p:sp>
      <p:sp>
        <p:nvSpPr>
          <p:cNvPr id="57" name="Date Placeholder 8">
            <a:extLst>
              <a:ext uri="{FF2B5EF4-FFF2-40B4-BE49-F238E27FC236}">
                <a16:creationId xmlns:a16="http://schemas.microsoft.com/office/drawing/2014/main" id="{786FFFB1-44AF-407C-A246-5AC9C17D34E2}"/>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58" name="Footer Placeholder 9">
            <a:extLst>
              <a:ext uri="{FF2B5EF4-FFF2-40B4-BE49-F238E27FC236}">
                <a16:creationId xmlns:a16="http://schemas.microsoft.com/office/drawing/2014/main" id="{556011BF-48D6-437C-A8D4-087E1EB7BBE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59" name="Slide Number Placeholder 10">
            <a:extLst>
              <a:ext uri="{FF2B5EF4-FFF2-40B4-BE49-F238E27FC236}">
                <a16:creationId xmlns:a16="http://schemas.microsoft.com/office/drawing/2014/main" id="{975D7D2C-6BE7-4A0B-B546-9C9CE46F8AC4}"/>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E111E959-AE2E-40A4-98AD-7D52A1959D08}"/>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18" name="Graphic 157">
              <a:extLst>
                <a:ext uri="{FF2B5EF4-FFF2-40B4-BE49-F238E27FC236}">
                  <a16:creationId xmlns:a16="http://schemas.microsoft.com/office/drawing/2014/main" id="{0908BA80-B05F-4958-9382-A0D94102441D}"/>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31D0B3BD-DDF6-4C74-88B5-F16A89D4159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id="{8087FF2B-AA37-46BB-98C5-51A0DBC1CD28}"/>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65" name="Freeform: Shape 64">
              <a:extLst>
                <a:ext uri="{FF2B5EF4-FFF2-40B4-BE49-F238E27FC236}">
                  <a16:creationId xmlns:a16="http://schemas.microsoft.com/office/drawing/2014/main" id="{C6EA10B1-B913-4692-AC3E-121374FD78FE}"/>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Title 2">
            <a:extLst>
              <a:ext uri="{FF2B5EF4-FFF2-40B4-BE49-F238E27FC236}">
                <a16:creationId xmlns:a16="http://schemas.microsoft.com/office/drawing/2014/main" id="{0E66F049-1B70-4977-BDD1-C26AD9880F65}"/>
              </a:ext>
            </a:extLst>
          </p:cNvPr>
          <p:cNvSpPr>
            <a:spLocks noGrp="1"/>
          </p:cNvSpPr>
          <p:nvPr>
            <p:ph type="title" hasCustomPrompt="1"/>
          </p:nvPr>
        </p:nvSpPr>
        <p:spPr>
          <a:xfrm>
            <a:off x="1075531" y="158840"/>
            <a:ext cx="4790032" cy="2779466"/>
          </a:xfrm>
          <a:prstGeom prst="rect">
            <a:avLst/>
          </a:prstGeom>
        </p:spPr>
        <p:txBody>
          <a:bodyPr anchor="ctr"/>
          <a:lstStyle>
            <a:lvl1pPr>
              <a:lnSpc>
                <a:spcPct val="120000"/>
              </a:lnSpc>
              <a:defRPr/>
            </a:lvl1pPr>
          </a:lstStyle>
          <a:p>
            <a:r>
              <a:rPr lang="en-US" dirty="0"/>
              <a:t>Click to add title</a:t>
            </a:r>
          </a:p>
        </p:txBody>
      </p:sp>
      <p:sp>
        <p:nvSpPr>
          <p:cNvPr id="99" name="Text Placeholder 97">
            <a:extLst>
              <a:ext uri="{FF2B5EF4-FFF2-40B4-BE49-F238E27FC236}">
                <a16:creationId xmlns:a16="http://schemas.microsoft.com/office/drawing/2014/main" id="{7018E2A7-B977-427A-AFCB-3A4836EB4DE1}"/>
              </a:ext>
            </a:extLst>
          </p:cNvPr>
          <p:cNvSpPr>
            <a:spLocks noGrp="1"/>
          </p:cNvSpPr>
          <p:nvPr>
            <p:ph type="body" sz="quarter" idx="15" hasCustomPrompt="1"/>
          </p:nvPr>
        </p:nvSpPr>
        <p:spPr>
          <a:xfrm>
            <a:off x="6064947" y="168275"/>
            <a:ext cx="4790032" cy="2632256"/>
          </a:xfrm>
          <a:prstGeom prst="rect">
            <a:avLst/>
          </a:prstGeom>
        </p:spPr>
        <p:txBody>
          <a:bodyPr anchor="ctr"/>
          <a:lstStyle>
            <a:lvl1pPr marL="0" indent="0">
              <a:lnSpc>
                <a:spcPct val="100000"/>
              </a:lnSpc>
              <a:buNone/>
              <a:defRPr sz="1800"/>
            </a:lvl1pPr>
          </a:lstStyle>
          <a:p>
            <a:pPr lvl="0"/>
            <a:r>
              <a:rPr lang="en-US" dirty="0"/>
              <a:t>Click to add text</a:t>
            </a:r>
          </a:p>
        </p:txBody>
      </p:sp>
      <p:sp>
        <p:nvSpPr>
          <p:cNvPr id="90" name="Picture Placeholder 86">
            <a:extLst>
              <a:ext uri="{FF2B5EF4-FFF2-40B4-BE49-F238E27FC236}">
                <a16:creationId xmlns:a16="http://schemas.microsoft.com/office/drawing/2014/main" id="{ED450ADD-E6EC-4121-B563-F50E064A4971}"/>
              </a:ext>
            </a:extLst>
          </p:cNvPr>
          <p:cNvSpPr>
            <a:spLocks noGrp="1"/>
          </p:cNvSpPr>
          <p:nvPr>
            <p:ph type="pic" sz="quarter" idx="10" hasCustomPrompt="1"/>
          </p:nvPr>
        </p:nvSpPr>
        <p:spPr>
          <a:xfrm>
            <a:off x="198741" y="2938306"/>
            <a:ext cx="11812017" cy="3915950"/>
          </a:xfrm>
          <a:prstGeom prst="rect">
            <a:avLst/>
          </a:prstGeom>
        </p:spPr>
        <p:txBody>
          <a:bodyPr/>
          <a:lstStyle>
            <a:lvl1pPr marL="0" indent="0" algn="ctr">
              <a:buNone/>
              <a:defRPr sz="2000"/>
            </a:lvl1pPr>
          </a:lstStyle>
          <a:p>
            <a:r>
              <a:rPr lang="en-US" dirty="0"/>
              <a:t>Insert photo here</a:t>
            </a:r>
          </a:p>
        </p:txBody>
      </p:sp>
      <p:sp>
        <p:nvSpPr>
          <p:cNvPr id="91" name="Date Placeholder 8">
            <a:extLst>
              <a:ext uri="{FF2B5EF4-FFF2-40B4-BE49-F238E27FC236}">
                <a16:creationId xmlns:a16="http://schemas.microsoft.com/office/drawing/2014/main" id="{9DDE65E2-ADF9-4ECD-93DA-3242E5FF3409}"/>
              </a:ext>
            </a:extLst>
          </p:cNvPr>
          <p:cNvSpPr>
            <a:spLocks noGrp="1"/>
          </p:cNvSpPr>
          <p:nvPr>
            <p:ph type="dt" sz="half" idx="11"/>
          </p:nvPr>
        </p:nvSpPr>
        <p:spPr>
          <a:xfrm>
            <a:off x="838200" y="6356350"/>
            <a:ext cx="27432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92" name="Footer Placeholder 9">
            <a:extLst>
              <a:ext uri="{FF2B5EF4-FFF2-40B4-BE49-F238E27FC236}">
                <a16:creationId xmlns:a16="http://schemas.microsoft.com/office/drawing/2014/main" id="{5B7FAD18-E3EE-4498-AEAC-7217CE6DA768}"/>
              </a:ext>
            </a:extLst>
          </p:cNvPr>
          <p:cNvSpPr>
            <a:spLocks noGrp="1"/>
          </p:cNvSpPr>
          <p:nvPr>
            <p:ph type="ftr" sz="quarter" idx="12"/>
          </p:nvPr>
        </p:nvSpPr>
        <p:spPr>
          <a:xfrm>
            <a:off x="4038600" y="6356350"/>
            <a:ext cx="41148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93" name="Slide Number Placeholder 10">
            <a:extLst>
              <a:ext uri="{FF2B5EF4-FFF2-40B4-BE49-F238E27FC236}">
                <a16:creationId xmlns:a16="http://schemas.microsoft.com/office/drawing/2014/main" id="{5894C940-55FC-4B08-99A8-DD2254FABCAD}"/>
              </a:ext>
            </a:extLst>
          </p:cNvPr>
          <p:cNvSpPr>
            <a:spLocks noGrp="1"/>
          </p:cNvSpPr>
          <p:nvPr>
            <p:ph type="sldNum" sz="quarter" idx="13"/>
          </p:nvPr>
        </p:nvSpPr>
        <p:spPr>
          <a:xfrm>
            <a:off x="9906000" y="6356350"/>
            <a:ext cx="144780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id="{B023FEDE-FD35-413E-A6E6-2F36BD0D10BA}"/>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23" name="Graphic 157">
              <a:extLst>
                <a:ext uri="{FF2B5EF4-FFF2-40B4-BE49-F238E27FC236}">
                  <a16:creationId xmlns:a16="http://schemas.microsoft.com/office/drawing/2014/main" id="{F296456E-2618-4FC5-BBF1-98139316B9A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id="{0987E2E0-CC03-4A51-9ADC-3A8F0F81460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id="{F971CDD8-150B-43CA-B0B4-453E99E546ED}"/>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83FB31C0-83A2-4CA9-9E10-759376BB8FA0}"/>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2C91688C-CA2F-423F-87BC-5CF5F4A66AD4}"/>
              </a:ext>
            </a:extLst>
          </p:cNvPr>
          <p:cNvSpPr>
            <a:spLocks noGrp="1"/>
          </p:cNvSpPr>
          <p:nvPr>
            <p:ph type="ctrTitle"/>
          </p:nvPr>
        </p:nvSpPr>
        <p:spPr>
          <a:xfrm>
            <a:off x="1005653" y="744909"/>
            <a:ext cx="5581561" cy="3155419"/>
          </a:xfrm>
          <a:prstGeom prst="rect">
            <a:avLst/>
          </a:prstGeom>
        </p:spPr>
        <p:txBody>
          <a:bodyPr anchor="b">
            <a:normAutofit/>
          </a:bodyPr>
          <a:lstStyle/>
          <a:p>
            <a:pPr algn="l"/>
            <a:endParaRPr lang="en-US" sz="5400" dirty="0">
              <a:cs typeface="Posterama" panose="020B0504020200020000" pitchFamily="34" charset="0"/>
            </a:endParaRPr>
          </a:p>
        </p:txBody>
      </p:sp>
      <p:grpSp>
        <p:nvGrpSpPr>
          <p:cNvPr id="28" name="Cross">
            <a:extLst>
              <a:ext uri="{FF2B5EF4-FFF2-40B4-BE49-F238E27FC236}">
                <a16:creationId xmlns:a16="http://schemas.microsoft.com/office/drawing/2014/main" id="{DE90EA9D-D33A-4461-8A51-988087AEC6AA}"/>
              </a:ext>
              <a:ext uri="{C183D7F6-B498-43B3-948B-1728B52AA6E4}">
                <adec:decorative xmlns:adec="http://schemas.microsoft.com/office/drawing/2017/decorative" val="1"/>
              </a:ext>
            </a:extLst>
          </p:cNvPr>
          <p:cNvGrpSpPr/>
          <p:nvPr userDrawn="1"/>
        </p:nvGrpSpPr>
        <p:grpSpPr>
          <a:xfrm>
            <a:off x="7948013" y="3330979"/>
            <a:ext cx="118872" cy="118872"/>
            <a:chOff x="1175347" y="3733800"/>
            <a:chExt cx="118872" cy="118872"/>
          </a:xfrm>
        </p:grpSpPr>
        <p:cxnSp>
          <p:nvCxnSpPr>
            <p:cNvPr id="29" name="Straight Connector 28">
              <a:extLst>
                <a:ext uri="{FF2B5EF4-FFF2-40B4-BE49-F238E27FC236}">
                  <a16:creationId xmlns:a16="http://schemas.microsoft.com/office/drawing/2014/main"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id="{98D12C8B-CC26-42CF-A68C-CF06CCA79DB0}"/>
              </a:ext>
            </a:extLst>
          </p:cNvPr>
          <p:cNvSpPr>
            <a:spLocks noGrp="1"/>
          </p:cNvSpPr>
          <p:nvPr>
            <p:ph type="body" sz="quarter" idx="13" hasCustomPrompt="1"/>
          </p:nvPr>
        </p:nvSpPr>
        <p:spPr>
          <a:xfrm>
            <a:off x="1012825" y="4075113"/>
            <a:ext cx="5581650" cy="2054225"/>
          </a:xfrm>
          <a:prstGeom prst="rect">
            <a:avLst/>
          </a:prstGeom>
        </p:spPr>
        <p:txBody>
          <a:bodyPr/>
          <a:lstStyle>
            <a:lvl1pPr marL="0" indent="0">
              <a:buNone/>
              <a:defRPr/>
            </a:lvl1pPr>
          </a:lstStyle>
          <a:p>
            <a:pPr lvl="0"/>
            <a:r>
              <a:rPr lang="en-US" dirty="0"/>
              <a:t>Click to add subtitle</a:t>
            </a:r>
          </a:p>
        </p:txBody>
      </p:sp>
      <p:sp>
        <p:nvSpPr>
          <p:cNvPr id="42" name="Picture Placeholder 41">
            <a:extLst>
              <a:ext uri="{FF2B5EF4-FFF2-40B4-BE49-F238E27FC236}">
                <a16:creationId xmlns:a16="http://schemas.microsoft.com/office/drawing/2014/main" id="{E3C5E9AD-97DA-438E-9830-992F9CA586B4}"/>
              </a:ext>
            </a:extLst>
          </p:cNvPr>
          <p:cNvSpPr>
            <a:spLocks noGrp="1"/>
          </p:cNvSpPr>
          <p:nvPr>
            <p:ph type="pic" sz="quarter" idx="14" hasCustomPrompt="1"/>
          </p:nvPr>
        </p:nvSpPr>
        <p:spPr>
          <a:xfrm>
            <a:off x="6632018" y="920426"/>
            <a:ext cx="247871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dirty="0"/>
              <a:t>Click to add photo</a:t>
            </a:r>
          </a:p>
        </p:txBody>
      </p:sp>
      <p:sp>
        <p:nvSpPr>
          <p:cNvPr id="45" name="Picture Placeholder 44">
            <a:extLst>
              <a:ext uri="{FF2B5EF4-FFF2-40B4-BE49-F238E27FC236}">
                <a16:creationId xmlns:a16="http://schemas.microsoft.com/office/drawing/2014/main" id="{29CDCB5D-3CB9-4A05-9109-F46C1FEB08B2}"/>
              </a:ext>
            </a:extLst>
          </p:cNvPr>
          <p:cNvSpPr>
            <a:spLocks noGrp="1"/>
          </p:cNvSpPr>
          <p:nvPr>
            <p:ph type="pic" sz="quarter" idx="15" hasCustomPrompt="1"/>
          </p:nvPr>
        </p:nvSpPr>
        <p:spPr>
          <a:xfrm>
            <a:off x="9244935" y="920815"/>
            <a:ext cx="2410165"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dirty="0"/>
              <a:t>Click to</a:t>
            </a:r>
          </a:p>
          <a:p>
            <a:r>
              <a:rPr lang="en-US" dirty="0"/>
              <a:t>add photo</a:t>
            </a:r>
          </a:p>
        </p:txBody>
      </p:sp>
      <p:sp>
        <p:nvSpPr>
          <p:cNvPr id="48" name="Picture Placeholder 47">
            <a:extLst>
              <a:ext uri="{FF2B5EF4-FFF2-40B4-BE49-F238E27FC236}">
                <a16:creationId xmlns:a16="http://schemas.microsoft.com/office/drawing/2014/main" id="{C1949CC4-76B8-4D86-AF8E-6201557DC29D}"/>
              </a:ext>
            </a:extLst>
          </p:cNvPr>
          <p:cNvSpPr>
            <a:spLocks noGrp="1"/>
          </p:cNvSpPr>
          <p:nvPr>
            <p:ph type="pic" sz="quarter" idx="16" hasCustomPrompt="1"/>
          </p:nvPr>
        </p:nvSpPr>
        <p:spPr>
          <a:xfrm>
            <a:off x="9244934" y="3471379"/>
            <a:ext cx="2410165"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dirty="0"/>
              <a:t>Click to</a:t>
            </a:r>
          </a:p>
          <a:p>
            <a:r>
              <a:rPr lang="en-US" dirty="0"/>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225C57A-6BA3-4E88-81DB-F98A7E8F9CCB}"/>
              </a:ext>
              <a:ext uri="{C183D7F6-B498-43B3-948B-1728B52AA6E4}">
                <adec:decorative xmlns:adec="http://schemas.microsoft.com/office/drawing/2017/decorative" val="1"/>
              </a:ext>
            </a:extLst>
          </p:cNvPr>
          <p:cNvSpPr/>
          <p:nvPr userDrawn="1"/>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id="{84F9A67F-2D88-49BB-87D0-5430BD24E52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id="{F5534F84-ABA8-471C-A8B7-F32A0AD1EB7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C120E573-F17E-4067-ACC7-2CFE0E36AF9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8F5D6640-231E-4BB4-AE0F-70176A3BE0F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dirty="0"/>
          </a:p>
        </p:txBody>
      </p:sp>
      <p:grpSp>
        <p:nvGrpSpPr>
          <p:cNvPr id="14" name="Bottom Right">
            <a:extLst>
              <a:ext uri="{FF2B5EF4-FFF2-40B4-BE49-F238E27FC236}">
                <a16:creationId xmlns:a16="http://schemas.microsoft.com/office/drawing/2014/main" id="{2B5DBC70-6B80-4634-BE74-063E4A2568B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4F2F0A0F-98AB-4BFF-A7D6-2AD57BBE6E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885C3206-220B-4FE2-A199-6D4F2D7CE32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id="{B26AF064-D340-46EA-9C15-A6CB4E37646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03F75FA5-935D-4AF9-B1EF-2F4DAAE58FB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1F9F335-851C-42ED-B5C1-9FABCA15FF02}"/>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25" name="Content Placeholder 24">
            <a:extLst>
              <a:ext uri="{FF2B5EF4-FFF2-40B4-BE49-F238E27FC236}">
                <a16:creationId xmlns:a16="http://schemas.microsoft.com/office/drawing/2014/main" id="{4330C721-3559-4CDE-B4AF-4F7C98229EB2}"/>
              </a:ext>
            </a:extLst>
          </p:cNvPr>
          <p:cNvSpPr>
            <a:spLocks noGrp="1"/>
          </p:cNvSpPr>
          <p:nvPr>
            <p:ph sz="quarter" idx="13"/>
          </p:nvPr>
        </p:nvSpPr>
        <p:spPr>
          <a:xfrm>
            <a:off x="1433513" y="2343150"/>
            <a:ext cx="9324975"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B68C4F3-DA58-488E-A1B9-C574806E06B1}"/>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7C14282E-9BBD-4DB8-9BEF-3B2029C43A8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0E6D5A92-6D6E-4B53-BA01-E1231CF64FC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dirty="0"/>
          </a:p>
        </p:txBody>
      </p:sp>
      <p:grpSp>
        <p:nvGrpSpPr>
          <p:cNvPr id="14" name="Bottom Right">
            <a:extLst>
              <a:ext uri="{FF2B5EF4-FFF2-40B4-BE49-F238E27FC236}">
                <a16:creationId xmlns:a16="http://schemas.microsoft.com/office/drawing/2014/main" id="{933458C1-788D-4D50-BC21-6447B0730D02}"/>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0D41BA5F-BA2A-4386-A7B4-FB811DF5168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9BA78C71-D0E4-4A5E-B6DB-3065CB6ACEC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id="{4EC9294D-6492-44C5-AE14-74B5D86BAEE7}"/>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0E08DE30-AEBD-48F0-A130-0753399D6513}"/>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71415C84-324E-4C0D-B691-C384E436D649}"/>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7A6A6618-F041-427E-AE99-91D2386AE897}"/>
              </a:ext>
            </a:extLst>
          </p:cNvPr>
          <p:cNvSpPr>
            <a:spLocks noGrp="1"/>
          </p:cNvSpPr>
          <p:nvPr>
            <p:ph sz="quarter" idx="13"/>
          </p:nvPr>
        </p:nvSpPr>
        <p:spPr>
          <a:xfrm>
            <a:off x="1860550" y="2055813"/>
            <a:ext cx="8662988"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id="{E7C1007A-38A4-44A0-BF98-887471DFFB32}"/>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9" name="Freeform: Shape 8">
              <a:extLst>
                <a:ext uri="{FF2B5EF4-FFF2-40B4-BE49-F238E27FC236}">
                  <a16:creationId xmlns:a16="http://schemas.microsoft.com/office/drawing/2014/main" id="{FFC8DFC3-A77D-4047-89B1-5A9587DD92E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7" name="Bottom Right">
            <a:extLst>
              <a:ext uri="{FF2B5EF4-FFF2-40B4-BE49-F238E27FC236}">
                <a16:creationId xmlns:a16="http://schemas.microsoft.com/office/drawing/2014/main" id="{3C4C6F91-040E-49E0-B048-C983B556B4CD}"/>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8" name="Graphic 157">
              <a:extLst>
                <a:ext uri="{FF2B5EF4-FFF2-40B4-BE49-F238E27FC236}">
                  <a16:creationId xmlns:a16="http://schemas.microsoft.com/office/drawing/2014/main" id="{5F735938-366A-4689-940D-6AC867D1896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id="{A9958AAF-ED1A-47A9-A07D-09465AFCF95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id="{FA2F33D7-521D-4F09-A571-EC79B9DD0EEC}"/>
              </a:ext>
            </a:extLst>
          </p:cNvPr>
          <p:cNvSpPr>
            <a:spLocks noGrp="1"/>
          </p:cNvSpPr>
          <p:nvPr>
            <p:ph type="pic" sz="quarter" idx="13" hasCustomPrompt="1"/>
          </p:nvPr>
        </p:nvSpPr>
        <p:spPr>
          <a:xfrm>
            <a:off x="-2962" y="588461"/>
            <a:ext cx="12194962" cy="5724601"/>
          </a:xfrm>
          <a:prstGeom prst="rect">
            <a:avLst/>
          </a:prstGeom>
        </p:spPr>
        <p:txBody>
          <a:bodyPr anchor="ct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0B44AEF9-63A1-44CB-BD42-5FDC2C575D5E}"/>
              </a:ext>
            </a:extLst>
          </p:cNvPr>
          <p:cNvSpPr>
            <a:spLocks noGrp="1"/>
          </p:cNvSpPr>
          <p:nvPr>
            <p:ph type="title" hasCustomPrompt="1"/>
          </p:nvPr>
        </p:nvSpPr>
        <p:spPr>
          <a:xfrm>
            <a:off x="7434263" y="1506070"/>
            <a:ext cx="4456111"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dirty="0"/>
              <a:t>Click to add text</a:t>
            </a:r>
          </a:p>
        </p:txBody>
      </p:sp>
      <p:sp>
        <p:nvSpPr>
          <p:cNvPr id="52" name="Text Placeholder 50">
            <a:extLst>
              <a:ext uri="{FF2B5EF4-FFF2-40B4-BE49-F238E27FC236}">
                <a16:creationId xmlns:a16="http://schemas.microsoft.com/office/drawing/2014/main" id="{5C6D6C0E-14CB-497A-A6C2-E067A88FA53A}"/>
              </a:ext>
            </a:extLst>
          </p:cNvPr>
          <p:cNvSpPr>
            <a:spLocks noGrp="1"/>
          </p:cNvSpPr>
          <p:nvPr>
            <p:ph type="body" sz="quarter" idx="15" hasCustomPrompt="1"/>
          </p:nvPr>
        </p:nvSpPr>
        <p:spPr>
          <a:xfrm>
            <a:off x="7434263" y="4778001"/>
            <a:ext cx="4430712"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dirty="0"/>
              <a:t>Click to subtitle</a:t>
            </a:r>
          </a:p>
        </p:txBody>
      </p:sp>
      <p:sp>
        <p:nvSpPr>
          <p:cNvPr id="47" name="Date Placeholder 8">
            <a:extLst>
              <a:ext uri="{FF2B5EF4-FFF2-40B4-BE49-F238E27FC236}">
                <a16:creationId xmlns:a16="http://schemas.microsoft.com/office/drawing/2014/main" id="{57880508-D524-4D72-B2D9-3EABCCBA5C93}"/>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48" name="Footer Placeholder 9">
            <a:extLst>
              <a:ext uri="{FF2B5EF4-FFF2-40B4-BE49-F238E27FC236}">
                <a16:creationId xmlns:a16="http://schemas.microsoft.com/office/drawing/2014/main" id="{FC67283E-EA51-43E9-A8CE-4D01EABCAB0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49" name="Slide Number Placeholder 10">
            <a:extLst>
              <a:ext uri="{FF2B5EF4-FFF2-40B4-BE49-F238E27FC236}">
                <a16:creationId xmlns:a16="http://schemas.microsoft.com/office/drawing/2014/main" id="{5008A3F2-2B1F-4E12-8D14-128006A2F571}"/>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bg2"/>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3B353E9E-6F4F-441B-886F-D53691BE1378}"/>
              </a:ext>
            </a:extLst>
          </p:cNvPr>
          <p:cNvSpPr>
            <a:spLocks noGrp="1"/>
          </p:cNvSpPr>
          <p:nvPr>
            <p:ph type="pic" sz="quarter" idx="13"/>
          </p:nvPr>
        </p:nvSpPr>
        <p:spPr>
          <a:xfrm>
            <a:off x="1047750" y="1376793"/>
            <a:ext cx="2075688" cy="2073275"/>
          </a:xfrm>
          <a:prstGeom prst="round2DiagRect">
            <a:avLst/>
          </a:prstGeom>
        </p:spPr>
        <p:txBody>
          <a:bodyPr/>
          <a:lstStyle>
            <a:lvl1pPr>
              <a:defRPr sz="1600"/>
            </a:lvl1pPr>
          </a:lstStyle>
          <a:p>
            <a:endParaRPr lang="en-US" dirty="0"/>
          </a:p>
        </p:txBody>
      </p:sp>
      <p:sp>
        <p:nvSpPr>
          <p:cNvPr id="37" name="Picture Placeholder 23">
            <a:extLst>
              <a:ext uri="{FF2B5EF4-FFF2-40B4-BE49-F238E27FC236}">
                <a16:creationId xmlns:a16="http://schemas.microsoft.com/office/drawing/2014/main" id="{B5B9D2EE-DC4C-4740-AF09-5C66500163EA}"/>
              </a:ext>
            </a:extLst>
          </p:cNvPr>
          <p:cNvSpPr>
            <a:spLocks noGrp="1"/>
          </p:cNvSpPr>
          <p:nvPr>
            <p:ph type="pic" sz="quarter" idx="14"/>
          </p:nvPr>
        </p:nvSpPr>
        <p:spPr>
          <a:xfrm>
            <a:off x="3721626" y="1376793"/>
            <a:ext cx="2075688" cy="2073275"/>
          </a:xfrm>
          <a:prstGeom prst="round2DiagRect">
            <a:avLst/>
          </a:prstGeom>
        </p:spPr>
        <p:txBody>
          <a:bodyPr/>
          <a:lstStyle>
            <a:lvl1pPr>
              <a:defRPr sz="1600"/>
            </a:lvl1pPr>
          </a:lstStyle>
          <a:p>
            <a:endParaRPr lang="en-US" dirty="0"/>
          </a:p>
        </p:txBody>
      </p:sp>
      <p:sp>
        <p:nvSpPr>
          <p:cNvPr id="38" name="Picture Placeholder 23">
            <a:extLst>
              <a:ext uri="{FF2B5EF4-FFF2-40B4-BE49-F238E27FC236}">
                <a16:creationId xmlns:a16="http://schemas.microsoft.com/office/drawing/2014/main" id="{B81132E6-0A29-47B6-9E41-947D61422D45}"/>
              </a:ext>
            </a:extLst>
          </p:cNvPr>
          <p:cNvSpPr>
            <a:spLocks noGrp="1"/>
          </p:cNvSpPr>
          <p:nvPr>
            <p:ph type="pic" sz="quarter" idx="15"/>
          </p:nvPr>
        </p:nvSpPr>
        <p:spPr>
          <a:xfrm>
            <a:off x="6394260" y="1376793"/>
            <a:ext cx="2075688" cy="2073275"/>
          </a:xfrm>
          <a:prstGeom prst="round2DiagRect">
            <a:avLst/>
          </a:prstGeom>
        </p:spPr>
        <p:txBody>
          <a:bodyPr/>
          <a:lstStyle>
            <a:lvl1pPr>
              <a:defRPr sz="1600"/>
            </a:lvl1pPr>
          </a:lstStyle>
          <a:p>
            <a:endParaRPr lang="en-US" dirty="0"/>
          </a:p>
        </p:txBody>
      </p:sp>
      <p:sp>
        <p:nvSpPr>
          <p:cNvPr id="39" name="Picture Placeholder 23">
            <a:extLst>
              <a:ext uri="{FF2B5EF4-FFF2-40B4-BE49-F238E27FC236}">
                <a16:creationId xmlns:a16="http://schemas.microsoft.com/office/drawing/2014/main" id="{4C0E80EA-58EE-412B-A4AE-3EFE6BB25CF4}"/>
              </a:ext>
            </a:extLst>
          </p:cNvPr>
          <p:cNvSpPr>
            <a:spLocks noGrp="1"/>
          </p:cNvSpPr>
          <p:nvPr>
            <p:ph type="pic" sz="quarter" idx="16"/>
          </p:nvPr>
        </p:nvSpPr>
        <p:spPr>
          <a:xfrm>
            <a:off x="9057247" y="1376793"/>
            <a:ext cx="2075688" cy="2073275"/>
          </a:xfrm>
          <a:prstGeom prst="round2DiagRect">
            <a:avLst/>
          </a:prstGeom>
        </p:spPr>
        <p:txBody>
          <a:bodyPr/>
          <a:lstStyle>
            <a:lvl1pPr>
              <a:defRPr sz="1600"/>
            </a:lvl1pPr>
          </a:lstStyle>
          <a:p>
            <a:endParaRPr lang="en-US" dirty="0"/>
          </a:p>
        </p:txBody>
      </p:sp>
      <p:grpSp>
        <p:nvGrpSpPr>
          <p:cNvPr id="4" name="Top left">
            <a:extLst>
              <a:ext uri="{FF2B5EF4-FFF2-40B4-BE49-F238E27FC236}">
                <a16:creationId xmlns:a16="http://schemas.microsoft.com/office/drawing/2014/main" id="{698EF02E-6CA2-4CA6-9212-FFB45FA9AE45}"/>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AD5EB16E-0C22-49FD-A9C9-C4F0599D6A44}"/>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D45C93FD-55BA-4F2D-90F8-6DD517383A8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8B36122-15B8-4C6F-906C-77A513D374A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09625B7A-8E4D-40D0-A98E-7A64991B9EAA}"/>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339C0337-ABAF-49EC-BD34-55A05ADF1175}"/>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dirty="0"/>
          </a:p>
        </p:txBody>
      </p:sp>
      <p:sp>
        <p:nvSpPr>
          <p:cNvPr id="28" name="Date Placeholder 8">
            <a:extLst>
              <a:ext uri="{FF2B5EF4-FFF2-40B4-BE49-F238E27FC236}">
                <a16:creationId xmlns:a16="http://schemas.microsoft.com/office/drawing/2014/main" id="{595B4059-AC5C-40F9-903D-D05AF8A7371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9E19627B-F45E-41E4-8387-B5D665DB622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AA8C8B6-7507-4A7B-A983-5D1FC6DB4AA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40" name="Text Placeholder 39">
            <a:extLst>
              <a:ext uri="{FF2B5EF4-FFF2-40B4-BE49-F238E27FC236}">
                <a16:creationId xmlns:a16="http://schemas.microsoft.com/office/drawing/2014/main" id="{EF679943-2591-4C3C-A9D6-F8AD1E41DE02}"/>
              </a:ext>
            </a:extLst>
          </p:cNvPr>
          <p:cNvSpPr>
            <a:spLocks noGrp="1"/>
          </p:cNvSpPr>
          <p:nvPr>
            <p:ph type="body" sz="quarter" idx="17" hasCustomPrompt="1"/>
          </p:nvPr>
        </p:nvSpPr>
        <p:spPr>
          <a:xfrm>
            <a:off x="1047325" y="3669894"/>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1" name="Text Placeholder 39">
            <a:extLst>
              <a:ext uri="{FF2B5EF4-FFF2-40B4-BE49-F238E27FC236}">
                <a16:creationId xmlns:a16="http://schemas.microsoft.com/office/drawing/2014/main" id="{5EFF3AD0-ADD5-4CCC-A7B8-6E6DF274CC28}"/>
              </a:ext>
            </a:extLst>
          </p:cNvPr>
          <p:cNvSpPr>
            <a:spLocks noGrp="1"/>
          </p:cNvSpPr>
          <p:nvPr>
            <p:ph type="body" sz="quarter" idx="18" hasCustomPrompt="1"/>
          </p:nvPr>
        </p:nvSpPr>
        <p:spPr>
          <a:xfrm>
            <a:off x="1047325" y="3952612"/>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5" name="Text Placeholder 39">
            <a:extLst>
              <a:ext uri="{FF2B5EF4-FFF2-40B4-BE49-F238E27FC236}">
                <a16:creationId xmlns:a16="http://schemas.microsoft.com/office/drawing/2014/main" id="{F84D2534-80B7-4C76-8CC7-C155F4923008}"/>
              </a:ext>
            </a:extLst>
          </p:cNvPr>
          <p:cNvSpPr>
            <a:spLocks noGrp="1"/>
          </p:cNvSpPr>
          <p:nvPr>
            <p:ph type="body" sz="quarter" idx="19" hasCustomPrompt="1"/>
          </p:nvPr>
        </p:nvSpPr>
        <p:spPr>
          <a:xfrm>
            <a:off x="3721626" y="3663772"/>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6" name="Text Placeholder 39">
            <a:extLst>
              <a:ext uri="{FF2B5EF4-FFF2-40B4-BE49-F238E27FC236}">
                <a16:creationId xmlns:a16="http://schemas.microsoft.com/office/drawing/2014/main" id="{074FF2A5-4FD0-475E-B34F-956208C2C7DA}"/>
              </a:ext>
            </a:extLst>
          </p:cNvPr>
          <p:cNvSpPr>
            <a:spLocks noGrp="1"/>
          </p:cNvSpPr>
          <p:nvPr>
            <p:ph type="body" sz="quarter" idx="20" hasCustomPrompt="1"/>
          </p:nvPr>
        </p:nvSpPr>
        <p:spPr>
          <a:xfrm>
            <a:off x="3721626" y="3946490"/>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7" name="Text Placeholder 39">
            <a:extLst>
              <a:ext uri="{FF2B5EF4-FFF2-40B4-BE49-F238E27FC236}">
                <a16:creationId xmlns:a16="http://schemas.microsoft.com/office/drawing/2014/main" id="{D39B066F-DC64-4779-B6D2-EB90B137438F}"/>
              </a:ext>
            </a:extLst>
          </p:cNvPr>
          <p:cNvSpPr>
            <a:spLocks noGrp="1"/>
          </p:cNvSpPr>
          <p:nvPr>
            <p:ph type="body" sz="quarter" idx="21" hasCustomPrompt="1"/>
          </p:nvPr>
        </p:nvSpPr>
        <p:spPr>
          <a:xfrm>
            <a:off x="6394260"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48" name="Text Placeholder 39">
            <a:extLst>
              <a:ext uri="{FF2B5EF4-FFF2-40B4-BE49-F238E27FC236}">
                <a16:creationId xmlns:a16="http://schemas.microsoft.com/office/drawing/2014/main" id="{A7A64C29-8FC5-4291-9F73-B5D6A4E223FA}"/>
              </a:ext>
            </a:extLst>
          </p:cNvPr>
          <p:cNvSpPr>
            <a:spLocks noGrp="1"/>
          </p:cNvSpPr>
          <p:nvPr>
            <p:ph type="body" sz="quarter" idx="22" hasCustomPrompt="1"/>
          </p:nvPr>
        </p:nvSpPr>
        <p:spPr>
          <a:xfrm>
            <a:off x="6394260"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
        <p:nvSpPr>
          <p:cNvPr id="49" name="Text Placeholder 39">
            <a:extLst>
              <a:ext uri="{FF2B5EF4-FFF2-40B4-BE49-F238E27FC236}">
                <a16:creationId xmlns:a16="http://schemas.microsoft.com/office/drawing/2014/main" id="{4013DD3C-DA77-4D01-9929-C5A92618B365}"/>
              </a:ext>
            </a:extLst>
          </p:cNvPr>
          <p:cNvSpPr>
            <a:spLocks noGrp="1"/>
          </p:cNvSpPr>
          <p:nvPr>
            <p:ph type="body" sz="quarter" idx="23" hasCustomPrompt="1"/>
          </p:nvPr>
        </p:nvSpPr>
        <p:spPr>
          <a:xfrm>
            <a:off x="9057247"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dirty="0"/>
              <a:t>Name</a:t>
            </a:r>
          </a:p>
        </p:txBody>
      </p:sp>
      <p:sp>
        <p:nvSpPr>
          <p:cNvPr id="50" name="Text Placeholder 39">
            <a:extLst>
              <a:ext uri="{FF2B5EF4-FFF2-40B4-BE49-F238E27FC236}">
                <a16:creationId xmlns:a16="http://schemas.microsoft.com/office/drawing/2014/main" id="{7B511BF1-3697-426A-B69F-372C0D423DA3}"/>
              </a:ext>
            </a:extLst>
          </p:cNvPr>
          <p:cNvSpPr>
            <a:spLocks noGrp="1"/>
          </p:cNvSpPr>
          <p:nvPr>
            <p:ph type="body" sz="quarter" idx="24" hasCustomPrompt="1"/>
          </p:nvPr>
        </p:nvSpPr>
        <p:spPr>
          <a:xfrm>
            <a:off x="9057247"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173048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2FFEA91A-0EFC-48F7-B7D5-80A0E1B7623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516EB67A-55A4-4D1D-925D-7970028D95E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BE4E36A0-93C4-40C8-8EEF-C463BBC763FF}"/>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CCF8ACD-1787-41D1-B29E-E10FAE03308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F754DE6C-441A-4CEF-B2BF-E2755FD916C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4E5B71B3-BF16-460A-B638-D1A604335869}"/>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dirty="0"/>
          </a:p>
        </p:txBody>
      </p:sp>
      <p:sp>
        <p:nvSpPr>
          <p:cNvPr id="24" name="Date Placeholder 8">
            <a:extLst>
              <a:ext uri="{FF2B5EF4-FFF2-40B4-BE49-F238E27FC236}">
                <a16:creationId xmlns:a16="http://schemas.microsoft.com/office/drawing/2014/main" id="{9571135A-2E5D-477D-B14A-2B9AA4555399}"/>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13453AD8-C108-4346-9519-C496F8B0E21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EBB5DBC4-2BAD-41DC-AFCC-11E01A84288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0277A857-1402-4ABB-A7CC-9467704990C1}"/>
              </a:ext>
            </a:extLst>
          </p:cNvPr>
          <p:cNvSpPr>
            <a:spLocks noGrp="1"/>
          </p:cNvSpPr>
          <p:nvPr>
            <p:ph sz="quarter" idx="13"/>
          </p:nvPr>
        </p:nvSpPr>
        <p:spPr>
          <a:xfrm>
            <a:off x="641350" y="501650"/>
            <a:ext cx="10909300"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722" r:id="rId8"/>
    <p:sldLayoutId id="2147483693" r:id="rId9"/>
    <p:sldLayoutId id="2147483694" r:id="rId10"/>
    <p:sldLayoutId id="2147483695" r:id="rId11"/>
    <p:sldLayoutId id="2147483720" r:id="rId12"/>
    <p:sldLayoutId id="2147483721" r:id="rId13"/>
  </p:sldLayoutIdLst>
  <p:hf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8.xml" /><Relationship Id="rId5" Type="http://schemas.openxmlformats.org/officeDocument/2006/relationships/image" Target="../media/image8.jpeg" /><Relationship Id="rId4" Type="http://schemas.openxmlformats.org/officeDocument/2006/relationships/image" Target="../media/image7.jpe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983E0-FEBB-4B45-B00C-917965EBE17F}"/>
              </a:ext>
            </a:extLst>
          </p:cNvPr>
          <p:cNvSpPr>
            <a:spLocks noGrp="1"/>
          </p:cNvSpPr>
          <p:nvPr>
            <p:ph type="ctrTitle"/>
          </p:nvPr>
        </p:nvSpPr>
        <p:spPr>
          <a:xfrm>
            <a:off x="1008826" y="561462"/>
            <a:ext cx="8147726" cy="2442507"/>
          </a:xfrm>
        </p:spPr>
        <p:txBody>
          <a:bodyPr>
            <a:normAutofit/>
          </a:bodyPr>
          <a:lstStyle/>
          <a:p>
            <a:r>
              <a:rPr lang="en-IN" sz="6000" dirty="0"/>
              <a:t>TASK TANGO</a:t>
            </a:r>
            <a:endParaRPr lang="en-US" sz="6000" dirty="0"/>
          </a:p>
        </p:txBody>
      </p:sp>
      <p:sp>
        <p:nvSpPr>
          <p:cNvPr id="5" name="Subtitle 4">
            <a:extLst>
              <a:ext uri="{FF2B5EF4-FFF2-40B4-BE49-F238E27FC236}">
                <a16:creationId xmlns:a16="http://schemas.microsoft.com/office/drawing/2014/main" id="{E0DB9D88-9963-482B-B907-C09FB61E06F7}"/>
              </a:ext>
            </a:extLst>
          </p:cNvPr>
          <p:cNvSpPr>
            <a:spLocks noGrp="1"/>
          </p:cNvSpPr>
          <p:nvPr>
            <p:ph type="subTitle" idx="1"/>
          </p:nvPr>
        </p:nvSpPr>
        <p:spPr>
          <a:xfrm>
            <a:off x="9156552" y="2948034"/>
            <a:ext cx="2713980" cy="857251"/>
          </a:xfrm>
        </p:spPr>
        <p:txBody>
          <a:bodyPr/>
          <a:lstStyle/>
          <a:p>
            <a:r>
              <a:rPr lang="en-IN" sz="2800" dirty="0"/>
              <a:t>- FANTASTIC 5</a:t>
            </a:r>
            <a:endParaRPr lang="en-US" sz="2800" dirty="0"/>
          </a:p>
        </p:txBody>
      </p:sp>
      <p:pic>
        <p:nvPicPr>
          <p:cNvPr id="30" name="Picture Placeholder 29" descr="Picture of a compass placed on stones">
            <a:extLst>
              <a:ext uri="{FF2B5EF4-FFF2-40B4-BE49-F238E27FC236}">
                <a16:creationId xmlns:a16="http://schemas.microsoft.com/office/drawing/2014/main" id="{3D531199-453A-4C47-A269-EE5C53C9868E}"/>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10343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00BDC5E3-77A2-9AAB-E96D-890BEAA63977}"/>
              </a:ext>
            </a:extLst>
          </p:cNvPr>
          <p:cNvSpPr>
            <a:spLocks noGrp="1"/>
          </p:cNvSpPr>
          <p:nvPr>
            <p:ph type="sldNum" sz="quarter" idx="12"/>
          </p:nvPr>
        </p:nvSpPr>
        <p:spPr/>
        <p:txBody>
          <a:bodyPr/>
          <a:lstStyle/>
          <a:p>
            <a:fld id="{73B850FF-6169-4056-8077-06FFA93A5366}" type="slidenum">
              <a:rPr lang="en-US" smtClean="0"/>
              <a:pPr/>
              <a:t>10</a:t>
            </a:fld>
            <a:endParaRPr lang="en-US" dirty="0"/>
          </a:p>
        </p:txBody>
      </p:sp>
      <p:sp>
        <p:nvSpPr>
          <p:cNvPr id="12" name="TextBox 11">
            <a:extLst>
              <a:ext uri="{FF2B5EF4-FFF2-40B4-BE49-F238E27FC236}">
                <a16:creationId xmlns:a16="http://schemas.microsoft.com/office/drawing/2014/main" id="{0FD414B3-A6FD-E8B3-48BF-193167F9AE8B}"/>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A1E62811-1704-8E44-3830-613FCE03C65F}"/>
              </a:ext>
            </a:extLst>
          </p:cNvPr>
          <p:cNvPicPr>
            <a:picLocks noChangeAspect="1"/>
          </p:cNvPicPr>
          <p:nvPr/>
        </p:nvPicPr>
        <p:blipFill>
          <a:blip r:embed="rId2"/>
          <a:stretch>
            <a:fillRect/>
          </a:stretch>
        </p:blipFill>
        <p:spPr>
          <a:xfrm>
            <a:off x="102920" y="1666874"/>
            <a:ext cx="7662336" cy="4310064"/>
          </a:xfrm>
          <a:prstGeom prst="rect">
            <a:avLst/>
          </a:prstGeom>
        </p:spPr>
      </p:pic>
      <p:pic>
        <p:nvPicPr>
          <p:cNvPr id="15" name="Picture 14">
            <a:extLst>
              <a:ext uri="{FF2B5EF4-FFF2-40B4-BE49-F238E27FC236}">
                <a16:creationId xmlns:a16="http://schemas.microsoft.com/office/drawing/2014/main" id="{1632B56E-E38F-1106-6EF4-5D1DFF8C7918}"/>
              </a:ext>
            </a:extLst>
          </p:cNvPr>
          <p:cNvPicPr>
            <a:picLocks noChangeAspect="1"/>
          </p:cNvPicPr>
          <p:nvPr/>
        </p:nvPicPr>
        <p:blipFill>
          <a:blip r:embed="rId3"/>
          <a:stretch>
            <a:fillRect/>
          </a:stretch>
        </p:blipFill>
        <p:spPr>
          <a:xfrm>
            <a:off x="8514159" y="352953"/>
            <a:ext cx="2783681" cy="6185959"/>
          </a:xfrm>
          <a:prstGeom prst="rect">
            <a:avLst/>
          </a:prstGeom>
        </p:spPr>
      </p:pic>
      <p:sp>
        <p:nvSpPr>
          <p:cNvPr id="16" name="TextBox 15">
            <a:extLst>
              <a:ext uri="{FF2B5EF4-FFF2-40B4-BE49-F238E27FC236}">
                <a16:creationId xmlns:a16="http://schemas.microsoft.com/office/drawing/2014/main" id="{B95BE7AB-30C1-5FF4-BA79-944BBDDC4D8F}"/>
              </a:ext>
            </a:extLst>
          </p:cNvPr>
          <p:cNvSpPr txBox="1"/>
          <p:nvPr/>
        </p:nvSpPr>
        <p:spPr>
          <a:xfrm rot="10800000" flipV="1">
            <a:off x="797719" y="644737"/>
            <a:ext cx="6655594" cy="472649"/>
          </a:xfrm>
          <a:prstGeom prst="rect">
            <a:avLst/>
          </a:prstGeom>
          <a:noFill/>
        </p:spPr>
        <p:txBody>
          <a:bodyPr wrap="square" rtlCol="0">
            <a:spAutoFit/>
          </a:bodyPr>
          <a:lstStyle/>
          <a:p>
            <a:pPr algn="l"/>
            <a:r>
              <a:rPr lang="en-IN" sz="2400" b="1" dirty="0"/>
              <a:t>Why TASK TANGO IS BETTER ?</a:t>
            </a:r>
            <a:endParaRPr lang="en-US" sz="2400" b="1" dirty="0"/>
          </a:p>
        </p:txBody>
      </p:sp>
    </p:spTree>
    <p:extLst>
      <p:ext uri="{BB962C8B-B14F-4D97-AF65-F5344CB8AC3E}">
        <p14:creationId xmlns:p14="http://schemas.microsoft.com/office/powerpoint/2010/main" val="318465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8FDF961-0B4B-38FF-1E6E-231E4250B18D}"/>
              </a:ext>
            </a:extLst>
          </p:cNvPr>
          <p:cNvSpPr>
            <a:spLocks noGrp="1"/>
          </p:cNvSpPr>
          <p:nvPr>
            <p:ph type="body" sz="quarter" idx="15"/>
          </p:nvPr>
        </p:nvSpPr>
        <p:spPr>
          <a:xfrm>
            <a:off x="2946796" y="2869405"/>
            <a:ext cx="5750719" cy="821531"/>
          </a:xfrm>
        </p:spPr>
        <p:txBody>
          <a:bodyPr/>
          <a:lstStyle/>
          <a:p>
            <a:r>
              <a:rPr lang="en-IN" sz="6600" dirty="0"/>
              <a:t>THANK YOU </a:t>
            </a:r>
            <a:endParaRPr lang="en-US" sz="6600" dirty="0"/>
          </a:p>
        </p:txBody>
      </p:sp>
      <p:sp>
        <p:nvSpPr>
          <p:cNvPr id="10" name="Slide Number Placeholder 9">
            <a:extLst>
              <a:ext uri="{FF2B5EF4-FFF2-40B4-BE49-F238E27FC236}">
                <a16:creationId xmlns:a16="http://schemas.microsoft.com/office/drawing/2014/main" id="{57FDE34D-DD02-C35A-D3F2-EA9E47E572B6}"/>
              </a:ext>
            </a:extLst>
          </p:cNvPr>
          <p:cNvSpPr>
            <a:spLocks noGrp="1"/>
          </p:cNvSpPr>
          <p:nvPr>
            <p:ph type="sldNum" sz="quarter" idx="12"/>
          </p:nvPr>
        </p:nvSpPr>
        <p:spPr/>
        <p:txBody>
          <a:bodyPr/>
          <a:lstStyle/>
          <a:p>
            <a:fld id="{73B850FF-6169-4056-8077-06FFA93A5366}" type="slidenum">
              <a:rPr lang="en-US" smtClean="0"/>
              <a:pPr/>
              <a:t>11</a:t>
            </a:fld>
            <a:endParaRPr lang="en-US" dirty="0"/>
          </a:p>
        </p:txBody>
      </p:sp>
    </p:spTree>
    <p:extLst>
      <p:ext uri="{BB962C8B-B14F-4D97-AF65-F5344CB8AC3E}">
        <p14:creationId xmlns:p14="http://schemas.microsoft.com/office/powerpoint/2010/main" val="283527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6C0716-5D59-43AE-A330-C9AC7B2CD347}"/>
              </a:ext>
            </a:extLst>
          </p:cNvPr>
          <p:cNvSpPr>
            <a:spLocks noGrp="1"/>
          </p:cNvSpPr>
          <p:nvPr>
            <p:ph type="title"/>
          </p:nvPr>
        </p:nvSpPr>
        <p:spPr>
          <a:xfrm>
            <a:off x="1198182" y="559813"/>
            <a:ext cx="5605358" cy="1664573"/>
          </a:xfrm>
        </p:spPr>
        <p:txBody>
          <a:bodyPr/>
          <a:lstStyle/>
          <a:p>
            <a:r>
              <a:rPr lang="en-US"/>
              <a:t>Agenda</a:t>
            </a:r>
            <a:endParaRPr lang="en-US" dirty="0"/>
          </a:p>
        </p:txBody>
      </p:sp>
      <p:sp>
        <p:nvSpPr>
          <p:cNvPr id="7" name="Subtitle 6">
            <a:extLst>
              <a:ext uri="{FF2B5EF4-FFF2-40B4-BE49-F238E27FC236}">
                <a16:creationId xmlns:a16="http://schemas.microsoft.com/office/drawing/2014/main" id="{9E6680CE-A768-4BCE-A8EF-EEDE6ABA3F03}"/>
              </a:ext>
            </a:extLst>
          </p:cNvPr>
          <p:cNvSpPr>
            <a:spLocks noGrp="1"/>
          </p:cNvSpPr>
          <p:nvPr>
            <p:ph type="body" sz="quarter" idx="16"/>
          </p:nvPr>
        </p:nvSpPr>
        <p:spPr>
          <a:xfrm>
            <a:off x="577212" y="1690588"/>
            <a:ext cx="5788328" cy="4337001"/>
          </a:xfrm>
        </p:spPr>
        <p:txBody>
          <a:bodyPr/>
          <a:lstStyle/>
          <a:p>
            <a:r>
              <a:rPr lang="en-IN" dirty="0"/>
              <a:t>INTRODUCTION </a:t>
            </a:r>
            <a:endParaRPr lang="en-US" dirty="0"/>
          </a:p>
          <a:p>
            <a:r>
              <a:rPr lang="en-IN" dirty="0"/>
              <a:t>PROBLEM STATEMENT </a:t>
            </a:r>
            <a:endParaRPr lang="en-US" dirty="0"/>
          </a:p>
          <a:p>
            <a:r>
              <a:rPr lang="en-IN" dirty="0"/>
              <a:t>SOLUTION OVERVIEW </a:t>
            </a:r>
            <a:endParaRPr lang="en-US" dirty="0"/>
          </a:p>
          <a:p>
            <a:r>
              <a:rPr lang="en-IN" dirty="0"/>
              <a:t>FEATURES </a:t>
            </a:r>
            <a:endParaRPr lang="en-US" dirty="0"/>
          </a:p>
          <a:p>
            <a:r>
              <a:rPr lang="en-IN" dirty="0"/>
              <a:t>TECHNICAL DETAILS </a:t>
            </a:r>
          </a:p>
          <a:p>
            <a:r>
              <a:rPr lang="en-IN" dirty="0"/>
              <a:t>BENEFITS </a:t>
            </a:r>
          </a:p>
          <a:p>
            <a:r>
              <a:rPr lang="en-IN" dirty="0"/>
              <a:t>CONCLUSION </a:t>
            </a:r>
            <a:endParaRPr lang="en-US" dirty="0"/>
          </a:p>
        </p:txBody>
      </p:sp>
      <p:sp>
        <p:nvSpPr>
          <p:cNvPr id="17" name="Slide Number Placeholder 16">
            <a:extLst>
              <a:ext uri="{FF2B5EF4-FFF2-40B4-BE49-F238E27FC236}">
                <a16:creationId xmlns:a16="http://schemas.microsoft.com/office/drawing/2014/main" id="{61DE433B-D5F9-43BE-952C-B08B09FDD66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a:t>
            </a:fld>
            <a:endParaRPr lang="en-US" dirty="0"/>
          </a:p>
        </p:txBody>
      </p:sp>
      <p:grpSp>
        <p:nvGrpSpPr>
          <p:cNvPr id="37" name="Bottom Right">
            <a:extLst>
              <a:ext uri="{FF2B5EF4-FFF2-40B4-BE49-F238E27FC236}">
                <a16:creationId xmlns:a16="http://schemas.microsoft.com/office/drawing/2014/main" id="{55C8AD2F-5B7B-44EB-AEC6-DB915E954A7A}"/>
              </a:ext>
              <a:ext uri="{C183D7F6-B498-43B3-948B-1728B52AA6E4}">
                <adec:decorative xmlns:adec="http://schemas.microsoft.com/office/drawing/2017/decorative" val="1"/>
              </a:ext>
            </a:extLst>
          </p:cNvPr>
          <p:cNvGrpSpPr/>
          <p:nvPr/>
        </p:nvGrpSpPr>
        <p:grpSpPr>
          <a:xfrm>
            <a:off x="7980400" y="3276601"/>
            <a:ext cx="4211600" cy="3581399"/>
            <a:chOff x="7980400" y="3276601"/>
            <a:chExt cx="4211600" cy="3581399"/>
          </a:xfrm>
        </p:grpSpPr>
        <p:grpSp>
          <p:nvGrpSpPr>
            <p:cNvPr id="47" name="Graphic 157">
              <a:extLst>
                <a:ext uri="{FF2B5EF4-FFF2-40B4-BE49-F238E27FC236}">
                  <a16:creationId xmlns:a16="http://schemas.microsoft.com/office/drawing/2014/main" id="{AD2237AA-7A0E-46FE-8C56-65082235EC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9" name="Freeform: Shape 48">
                <a:extLst>
                  <a:ext uri="{FF2B5EF4-FFF2-40B4-BE49-F238E27FC236}">
                    <a16:creationId xmlns:a16="http://schemas.microsoft.com/office/drawing/2014/main" id="{8189D45D-DFA3-4998-98D1-5D9637BDA9C6}"/>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E2B0C16-9511-474C-B3A2-401F66A74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D474A2B-3E8D-40C0-98CA-6697FC0EA99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7AE6964-2C05-4058-A591-1EF146A33B6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3574087-63C5-4183-82FA-AC9A54AA793B}"/>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D162D94-709E-4257-90A5-A01CF9FCBA0A}"/>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B07825EA-21C0-423A-A0C9-9B747B200F06}"/>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9DD04C10-BC2D-45BD-BB64-35E600DDD78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6421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77">
            <a:extLst>
              <a:ext uri="{FF2B5EF4-FFF2-40B4-BE49-F238E27FC236}">
                <a16:creationId xmlns:a16="http://schemas.microsoft.com/office/drawing/2014/main" id="{16FF3F7F-0FCE-41C0-AFCB-B82DA0F93C9D}"/>
              </a:ext>
            </a:extLst>
          </p:cNvPr>
          <p:cNvSpPr>
            <a:spLocks noGrp="1"/>
          </p:cNvSpPr>
          <p:nvPr>
            <p:ph type="title"/>
          </p:nvPr>
        </p:nvSpPr>
        <p:spPr>
          <a:xfrm>
            <a:off x="1075531" y="158840"/>
            <a:ext cx="4790032" cy="2779466"/>
          </a:xfrm>
        </p:spPr>
        <p:txBody>
          <a:bodyPr/>
          <a:lstStyle/>
          <a:p>
            <a:r>
              <a:rPr lang="en-US" dirty="0"/>
              <a:t>Introduction</a:t>
            </a:r>
          </a:p>
        </p:txBody>
      </p:sp>
      <p:sp>
        <p:nvSpPr>
          <p:cNvPr id="21" name="Text Placeholder 20">
            <a:extLst>
              <a:ext uri="{FF2B5EF4-FFF2-40B4-BE49-F238E27FC236}">
                <a16:creationId xmlns:a16="http://schemas.microsoft.com/office/drawing/2014/main" id="{12624401-DD7F-41EC-8255-1B883631DF24}"/>
              </a:ext>
            </a:extLst>
          </p:cNvPr>
          <p:cNvSpPr>
            <a:spLocks noGrp="1"/>
          </p:cNvSpPr>
          <p:nvPr>
            <p:ph type="body" sz="quarter" idx="15"/>
          </p:nvPr>
        </p:nvSpPr>
        <p:spPr>
          <a:xfrm>
            <a:off x="547688" y="1683464"/>
            <a:ext cx="7265192" cy="3958511"/>
          </a:xfrm>
        </p:spPr>
        <p:txBody>
          <a:bodyPr lIns="91440" tIns="45720" rIns="91440" bIns="45720" anchor="ctr"/>
          <a:lstStyle/>
          <a:p>
            <a:r>
              <a:rPr lang="en-IN" dirty="0"/>
              <a:t>“Are you tired of feeling overwhelmed and disorganized? Do you struggle to keep track of your tasks, appointments, and deadlines ?</a:t>
            </a:r>
          </a:p>
          <a:p>
            <a:r>
              <a:rPr lang="en-IN" dirty="0"/>
              <a:t>In today’s world, staying organized and focused is crucial for success. That’s why we’ve developed the Daily Planner and Reminder Bot – a revolutionary Al-powered tool designed to help you:</a:t>
            </a:r>
          </a:p>
          <a:p>
            <a:pPr marL="285750" indent="-285750">
              <a:buFont typeface="Arial" panose="020B0604020202020204" pitchFamily="34" charset="0"/>
              <a:buChar char="•"/>
            </a:pPr>
            <a:r>
              <a:rPr lang="en-IN" dirty="0"/>
              <a:t>Boost your productivity and efficiency</a:t>
            </a:r>
          </a:p>
          <a:p>
            <a:pPr marL="285750" indent="-285750">
              <a:buFont typeface="Arial" panose="020B0604020202020204" pitchFamily="34" charset="0"/>
              <a:buChar char="•"/>
            </a:pPr>
            <a:r>
              <a:rPr lang="en-IN" dirty="0"/>
              <a:t>Reduce stress and anxiety</a:t>
            </a:r>
            <a:endParaRPr lang="en-US" dirty="0"/>
          </a:p>
          <a:p>
            <a:pPr marL="285750" indent="-285750">
              <a:buFont typeface="Arial" panose="020B0604020202020204" pitchFamily="34" charset="0"/>
              <a:buChar char="•"/>
            </a:pPr>
            <a:r>
              <a:rPr lang="en-IN" dirty="0"/>
              <a:t>Achieve your goals and aspirations</a:t>
            </a:r>
            <a:endParaRPr lang="en-US" dirty="0"/>
          </a:p>
        </p:txBody>
      </p:sp>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3</a:t>
            </a:fld>
            <a:endParaRPr lang="en-US" dirty="0"/>
          </a:p>
        </p:txBody>
      </p:sp>
      <p:pic>
        <p:nvPicPr>
          <p:cNvPr id="10" name="Picture 9">
            <a:extLst>
              <a:ext uri="{FF2B5EF4-FFF2-40B4-BE49-F238E27FC236}">
                <a16:creationId xmlns:a16="http://schemas.microsoft.com/office/drawing/2014/main" id="{5E0A6160-C5FE-CAA6-43CB-63AFEF8F1604}"/>
              </a:ext>
            </a:extLst>
          </p:cNvPr>
          <p:cNvPicPr>
            <a:picLocks noChangeAspect="1"/>
          </p:cNvPicPr>
          <p:nvPr/>
        </p:nvPicPr>
        <p:blipFill>
          <a:blip r:embed="rId3"/>
          <a:stretch>
            <a:fillRect/>
          </a:stretch>
        </p:blipFill>
        <p:spPr>
          <a:xfrm>
            <a:off x="8153399" y="2500311"/>
            <a:ext cx="3490913" cy="3490913"/>
          </a:xfrm>
          <a:prstGeom prst="rect">
            <a:avLst/>
          </a:prstGeom>
        </p:spPr>
      </p:pic>
    </p:spTree>
    <p:extLst>
      <p:ext uri="{BB962C8B-B14F-4D97-AF65-F5344CB8AC3E}">
        <p14:creationId xmlns:p14="http://schemas.microsoft.com/office/powerpoint/2010/main" val="216947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706B91-250D-4CF1-B325-5A9273131DFA}"/>
              </a:ext>
            </a:extLst>
          </p:cNvPr>
          <p:cNvSpPr>
            <a:spLocks noGrp="1"/>
          </p:cNvSpPr>
          <p:nvPr>
            <p:ph type="ctrTitle"/>
          </p:nvPr>
        </p:nvSpPr>
        <p:spPr>
          <a:xfrm>
            <a:off x="536664" y="728662"/>
            <a:ext cx="7257285" cy="893231"/>
          </a:xfrm>
        </p:spPr>
        <p:txBody>
          <a:bodyPr/>
          <a:lstStyle/>
          <a:p>
            <a:r>
              <a:rPr lang="en-IN" dirty="0"/>
              <a:t>PROBLEM STATEMENT </a:t>
            </a:r>
            <a:endParaRPr lang="en-US" dirty="0"/>
          </a:p>
        </p:txBody>
      </p:sp>
      <p:sp>
        <p:nvSpPr>
          <p:cNvPr id="7" name="Text Placeholder 6">
            <a:extLst>
              <a:ext uri="{FF2B5EF4-FFF2-40B4-BE49-F238E27FC236}">
                <a16:creationId xmlns:a16="http://schemas.microsoft.com/office/drawing/2014/main" id="{42B844A9-8E53-4442-8CBA-6B67F7C2DAEC}"/>
              </a:ext>
            </a:extLst>
          </p:cNvPr>
          <p:cNvSpPr>
            <a:spLocks noGrp="1"/>
          </p:cNvSpPr>
          <p:nvPr>
            <p:ph type="body" sz="quarter" idx="13"/>
          </p:nvPr>
        </p:nvSpPr>
        <p:spPr>
          <a:xfrm>
            <a:off x="405814" y="1884283"/>
            <a:ext cx="6728411" cy="3731189"/>
          </a:xfrm>
        </p:spPr>
        <p:txBody>
          <a:bodyPr/>
          <a:lstStyle/>
          <a:p>
            <a:r>
              <a:rPr lang="en-US" dirty="0"/>
              <a:t>Many individuals often struggle with managing their time efficiently and remembering important tasks and events. This leads to missed deadlines, forgotten appointments, and increased stress. Existing tools are either complex to use, lack customization, or fail to </a:t>
            </a:r>
            <a:r>
              <a:rPr lang="en-US" dirty="0" err="1"/>
              <a:t>fullfill</a:t>
            </a:r>
            <a:r>
              <a:rPr lang="en-US" dirty="0"/>
              <a:t> our daily routines</a:t>
            </a:r>
          </a:p>
        </p:txBody>
      </p:sp>
      <p:pic>
        <p:nvPicPr>
          <p:cNvPr id="11" name="Picture 10">
            <a:extLst>
              <a:ext uri="{FF2B5EF4-FFF2-40B4-BE49-F238E27FC236}">
                <a16:creationId xmlns:a16="http://schemas.microsoft.com/office/drawing/2014/main" id="{E4A04810-4262-0FDD-1187-449980FCD703}"/>
              </a:ext>
            </a:extLst>
          </p:cNvPr>
          <p:cNvPicPr>
            <a:picLocks noChangeAspect="1"/>
          </p:cNvPicPr>
          <p:nvPr/>
        </p:nvPicPr>
        <p:blipFill>
          <a:blip r:embed="rId3"/>
          <a:stretch>
            <a:fillRect/>
          </a:stretch>
        </p:blipFill>
        <p:spPr>
          <a:xfrm>
            <a:off x="7134225" y="1991323"/>
            <a:ext cx="4822536" cy="3517107"/>
          </a:xfrm>
          <a:prstGeom prst="rect">
            <a:avLst/>
          </a:prstGeom>
        </p:spPr>
      </p:pic>
    </p:spTree>
    <p:extLst>
      <p:ext uri="{BB962C8B-B14F-4D97-AF65-F5344CB8AC3E}">
        <p14:creationId xmlns:p14="http://schemas.microsoft.com/office/powerpoint/2010/main" val="243285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8EA085-8D6A-4288-99D9-03A368AD97DF}"/>
              </a:ext>
            </a:extLst>
          </p:cNvPr>
          <p:cNvSpPr>
            <a:spLocks noGrp="1"/>
          </p:cNvSpPr>
          <p:nvPr>
            <p:ph type="title"/>
          </p:nvPr>
        </p:nvSpPr>
        <p:spPr>
          <a:xfrm>
            <a:off x="1198181" y="557191"/>
            <a:ext cx="9988166" cy="1325397"/>
          </a:xfrm>
        </p:spPr>
        <p:txBody>
          <a:bodyPr lIns="91440" tIns="45720" rIns="91440" bIns="45720" anchor="t"/>
          <a:lstStyle/>
          <a:p>
            <a:r>
              <a:rPr lang="en-US">
                <a:cs typeface="Posterama"/>
              </a:rPr>
              <a:t>SOLUTION OVERVIEW</a:t>
            </a:r>
            <a:endParaRPr lang="en-US" dirty="0"/>
          </a:p>
        </p:txBody>
      </p:sp>
      <p:sp>
        <p:nvSpPr>
          <p:cNvPr id="5" name="Slide Number Placeholder 4">
            <a:extLst>
              <a:ext uri="{FF2B5EF4-FFF2-40B4-BE49-F238E27FC236}">
                <a16:creationId xmlns:a16="http://schemas.microsoft.com/office/drawing/2014/main" id="{16419B17-91B6-4698-9B79-6D45CE183468}"/>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5</a:t>
            </a:fld>
            <a:endParaRPr lang="en-US" dirty="0"/>
          </a:p>
        </p:txBody>
      </p:sp>
      <p:sp>
        <p:nvSpPr>
          <p:cNvPr id="3" name="Content Placeholder 2">
            <a:extLst>
              <a:ext uri="{FF2B5EF4-FFF2-40B4-BE49-F238E27FC236}">
                <a16:creationId xmlns:a16="http://schemas.microsoft.com/office/drawing/2014/main" id="{9F7D683B-4D5C-2357-D098-8D7D2BBD8D39}"/>
              </a:ext>
            </a:extLst>
          </p:cNvPr>
          <p:cNvSpPr>
            <a:spLocks noGrp="1"/>
          </p:cNvSpPr>
          <p:nvPr>
            <p:ph sz="quarter" idx="13"/>
          </p:nvPr>
        </p:nvSpPr>
        <p:spPr>
          <a:xfrm>
            <a:off x="596090" y="1730354"/>
            <a:ext cx="10397729" cy="4991121"/>
          </a:xfrm>
        </p:spPr>
        <p:txBody>
          <a:bodyPr/>
          <a:lstStyle/>
          <a:p>
            <a:r>
              <a:rPr lang="en-IN" sz="2000" dirty="0"/>
              <a:t>Our TASK TANGO is an Al-powered solution designed to: </a:t>
            </a:r>
          </a:p>
          <a:p>
            <a:pPr marL="457200" indent="-457200">
              <a:buFont typeface="Arial" panose="020B0604020202020204" pitchFamily="34" charset="0"/>
              <a:buChar char="•"/>
            </a:pPr>
            <a:r>
              <a:rPr lang="en-IN" sz="2000" dirty="0"/>
              <a:t>Streamline your task management</a:t>
            </a:r>
          </a:p>
          <a:p>
            <a:pPr marL="457200" indent="-457200">
              <a:buFont typeface="Arial" panose="020B0604020202020204" pitchFamily="34" charset="0"/>
              <a:buChar char="•"/>
            </a:pPr>
            <a:r>
              <a:rPr lang="en-IN" sz="2000" dirty="0"/>
              <a:t>Enhance your productivity
Reduce stress and anxiety
Improve your work-life balance</a:t>
            </a:r>
          </a:p>
          <a:p>
            <a:r>
              <a:rPr lang="en-IN" sz="2000" dirty="0"/>
              <a:t>With our bot, you can:</a:t>
            </a:r>
          </a:p>
          <a:p>
            <a:pPr marL="342900" indent="-342900">
              <a:buFont typeface="Arial" panose="020B0604020202020204" pitchFamily="34" charset="0"/>
              <a:buChar char="•"/>
            </a:pPr>
            <a:r>
              <a:rPr lang="en-IN" sz="2000" dirty="0"/>
              <a:t>Create and manage your daily schedule
Set reminders and notifications
Prioritize tasks and break them down
Integrate with your calendar and email</a:t>
            </a:r>
            <a:endParaRPr lang="en-US" sz="2000" dirty="0"/>
          </a:p>
        </p:txBody>
      </p:sp>
      <p:pic>
        <p:nvPicPr>
          <p:cNvPr id="2" name="Picture 1">
            <a:extLst>
              <a:ext uri="{FF2B5EF4-FFF2-40B4-BE49-F238E27FC236}">
                <a16:creationId xmlns:a16="http://schemas.microsoft.com/office/drawing/2014/main" id="{5F361DB6-A6D7-4854-49E4-E2C9DA8A9C5C}"/>
              </a:ext>
            </a:extLst>
          </p:cNvPr>
          <p:cNvPicPr>
            <a:picLocks noChangeAspect="1"/>
          </p:cNvPicPr>
          <p:nvPr/>
        </p:nvPicPr>
        <p:blipFill>
          <a:blip r:embed="rId2"/>
          <a:stretch>
            <a:fillRect/>
          </a:stretch>
        </p:blipFill>
        <p:spPr>
          <a:xfrm>
            <a:off x="6851345" y="2286567"/>
            <a:ext cx="4502455" cy="4030928"/>
          </a:xfrm>
          <a:prstGeom prst="rect">
            <a:avLst/>
          </a:prstGeom>
        </p:spPr>
      </p:pic>
    </p:spTree>
    <p:extLst>
      <p:ext uri="{BB962C8B-B14F-4D97-AF65-F5344CB8AC3E}">
        <p14:creationId xmlns:p14="http://schemas.microsoft.com/office/powerpoint/2010/main" val="249144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39">
            <a:extLst>
              <a:ext uri="{FF2B5EF4-FFF2-40B4-BE49-F238E27FC236}">
                <a16:creationId xmlns:a16="http://schemas.microsoft.com/office/drawing/2014/main" id="{DCFF3E1F-B30E-456E-B549-C2DC299C87DD}"/>
              </a:ext>
            </a:extLst>
          </p:cNvPr>
          <p:cNvSpPr>
            <a:spLocks noGrp="1"/>
          </p:cNvSpPr>
          <p:nvPr>
            <p:ph type="body" sz="quarter" idx="15"/>
          </p:nvPr>
        </p:nvSpPr>
        <p:spPr>
          <a:xfrm>
            <a:off x="881686" y="1702595"/>
            <a:ext cx="10472114" cy="4214812"/>
          </a:xfrm>
        </p:spPr>
        <p:txBody>
          <a:bodyPr/>
          <a:lstStyle/>
          <a:p>
            <a:pPr marL="342900" indent="-342900">
              <a:buFont typeface="Arial" panose="020B0604020202020204" pitchFamily="34" charset="0"/>
              <a:buChar char="•"/>
            </a:pPr>
            <a:r>
              <a:rPr lang="en-IN" sz="2400" b="1" dirty="0">
                <a:solidFill>
                  <a:schemeClr val="tx1"/>
                </a:solidFill>
              </a:rPr>
              <a:t>Daily Scheduling</a:t>
            </a:r>
            <a:r>
              <a:rPr lang="en-IN" sz="2400" dirty="0">
                <a:solidFill>
                  <a:schemeClr val="tx1"/>
                </a:solidFill>
              </a:rPr>
              <a:t>: Create and manage your daily schedule with ease
</a:t>
            </a:r>
            <a:r>
              <a:rPr lang="en-IN" sz="2400" b="1" dirty="0">
                <a:solidFill>
                  <a:schemeClr val="tx1"/>
                </a:solidFill>
              </a:rPr>
              <a:t>Reminders and Notifications:</a:t>
            </a:r>
            <a:r>
              <a:rPr lang="en-IN" sz="2400" dirty="0">
                <a:solidFill>
                  <a:schemeClr val="tx1"/>
                </a:solidFill>
              </a:rPr>
              <a:t> Set reminders and notifications for upcoming events and deadlines
</a:t>
            </a:r>
            <a:r>
              <a:rPr lang="en-IN" sz="2400" b="1" dirty="0">
                <a:solidFill>
                  <a:schemeClr val="tx1"/>
                </a:solidFill>
              </a:rPr>
              <a:t>Task Prioritization</a:t>
            </a:r>
            <a:r>
              <a:rPr lang="en-IN" sz="2400" dirty="0">
                <a:solidFill>
                  <a:schemeClr val="tx1"/>
                </a:solidFill>
              </a:rPr>
              <a:t>: Prioritize tasks and break them down into manageable chunks
</a:t>
            </a:r>
            <a:r>
              <a:rPr lang="en-IN" sz="2400" b="1" dirty="0">
                <a:solidFill>
                  <a:schemeClr val="tx1"/>
                </a:solidFill>
              </a:rPr>
              <a:t>Calendar  Integration</a:t>
            </a:r>
            <a:r>
              <a:rPr lang="en-IN" sz="2400" dirty="0">
                <a:solidFill>
                  <a:schemeClr val="tx1"/>
                </a:solidFill>
              </a:rPr>
              <a:t>: Integrate with your calendar and email for seamless synchronization
</a:t>
            </a:r>
            <a:r>
              <a:rPr lang="en-IN" sz="2400" b="1" dirty="0">
                <a:solidFill>
                  <a:schemeClr val="tx1"/>
                </a:solidFill>
              </a:rPr>
              <a:t>Customizable</a:t>
            </a:r>
            <a:r>
              <a:rPr lang="en-IN" sz="2400" dirty="0">
                <a:solidFill>
                  <a:schemeClr val="tx1"/>
                </a:solidFill>
              </a:rPr>
              <a:t>: Customize the bot to fit your needs and preferences.</a:t>
            </a:r>
          </a:p>
          <a:p>
            <a:pPr marL="342900" indent="-342900">
              <a:buFont typeface="Arial" panose="020B0604020202020204" pitchFamily="34" charset="0"/>
              <a:buChar char="•"/>
            </a:pPr>
            <a:endParaRPr lang="en-US" sz="2400" dirty="0">
              <a:solidFill>
                <a:schemeClr val="tx1"/>
              </a:solidFill>
            </a:endParaRPr>
          </a:p>
        </p:txBody>
      </p:sp>
      <p:sp>
        <p:nvSpPr>
          <p:cNvPr id="35" name="Slide Number Placeholder 34">
            <a:extLst>
              <a:ext uri="{FF2B5EF4-FFF2-40B4-BE49-F238E27FC236}">
                <a16:creationId xmlns:a16="http://schemas.microsoft.com/office/drawing/2014/main" id="{E3795E5D-69C5-4393-B210-9ABCC9DED6AD}"/>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6</a:t>
            </a:fld>
            <a:endParaRPr lang="en-US"/>
          </a:p>
        </p:txBody>
      </p:sp>
      <p:sp>
        <p:nvSpPr>
          <p:cNvPr id="3" name="Title 2">
            <a:extLst>
              <a:ext uri="{FF2B5EF4-FFF2-40B4-BE49-F238E27FC236}">
                <a16:creationId xmlns:a16="http://schemas.microsoft.com/office/drawing/2014/main" id="{F73D82DC-75D1-CAF6-53D0-77D3D67115A7}"/>
              </a:ext>
            </a:extLst>
          </p:cNvPr>
          <p:cNvSpPr>
            <a:spLocks noGrp="1"/>
          </p:cNvSpPr>
          <p:nvPr>
            <p:ph type="title"/>
          </p:nvPr>
        </p:nvSpPr>
        <p:spPr>
          <a:xfrm rot="10800000" flipV="1">
            <a:off x="881686" y="453938"/>
            <a:ext cx="5214314" cy="569999"/>
          </a:xfrm>
        </p:spPr>
        <p:txBody>
          <a:bodyPr/>
          <a:lstStyle/>
          <a:p>
            <a:r>
              <a:rPr lang="en-IN" dirty="0">
                <a:solidFill>
                  <a:schemeClr val="tx1"/>
                </a:solidFill>
              </a:rPr>
              <a:t>KEY FEATURES:</a:t>
            </a:r>
            <a:endParaRPr lang="en-US" dirty="0">
              <a:solidFill>
                <a:schemeClr val="tx1"/>
              </a:solidFill>
            </a:endParaRPr>
          </a:p>
        </p:txBody>
      </p:sp>
    </p:spTree>
    <p:extLst>
      <p:ext uri="{BB962C8B-B14F-4D97-AF65-F5344CB8AC3E}">
        <p14:creationId xmlns:p14="http://schemas.microsoft.com/office/powerpoint/2010/main" val="165909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0A0993-416C-4F00-B9F6-CC36287DBBF8}"/>
              </a:ext>
            </a:extLst>
          </p:cNvPr>
          <p:cNvSpPr>
            <a:spLocks noGrp="1"/>
          </p:cNvSpPr>
          <p:nvPr>
            <p:ph type="title"/>
          </p:nvPr>
        </p:nvSpPr>
        <p:spPr>
          <a:xfrm>
            <a:off x="641734" y="546099"/>
            <a:ext cx="9988166" cy="1495403"/>
          </a:xfrm>
        </p:spPr>
        <p:txBody>
          <a:bodyPr/>
          <a:lstStyle/>
          <a:p>
            <a:r>
              <a:rPr lang="en-IN" dirty="0"/>
              <a:t>TECHNICAL DETAILS:</a:t>
            </a:r>
            <a:endParaRPr lang="en-US" dirty="0"/>
          </a:p>
        </p:txBody>
      </p:sp>
      <p:sp>
        <p:nvSpPr>
          <p:cNvPr id="5" name="Slide Number Placeholder 4">
            <a:extLst>
              <a:ext uri="{FF2B5EF4-FFF2-40B4-BE49-F238E27FC236}">
                <a16:creationId xmlns:a16="http://schemas.microsoft.com/office/drawing/2014/main" id="{FE3EB774-B456-48FC-A23E-C8808D854228}"/>
              </a:ext>
            </a:extLst>
          </p:cNvPr>
          <p:cNvSpPr>
            <a:spLocks noGrp="1"/>
          </p:cNvSpPr>
          <p:nvPr>
            <p:ph type="sldNum" sz="quarter" idx="12"/>
          </p:nvPr>
        </p:nvSpPr>
        <p:spPr/>
        <p:txBody>
          <a:bodyPr/>
          <a:lstStyle/>
          <a:p>
            <a:fld id="{73B850FF-6169-4056-8077-06FFA93A5366}" type="slidenum">
              <a:rPr lang="en-US" smtClean="0"/>
              <a:pPr/>
              <a:t>7</a:t>
            </a:fld>
            <a:endParaRPr lang="en-US" dirty="0"/>
          </a:p>
        </p:txBody>
      </p:sp>
      <p:sp>
        <p:nvSpPr>
          <p:cNvPr id="41" name="TextBox 40">
            <a:extLst>
              <a:ext uri="{FF2B5EF4-FFF2-40B4-BE49-F238E27FC236}">
                <a16:creationId xmlns:a16="http://schemas.microsoft.com/office/drawing/2014/main" id="{5DBD9112-F6CF-4AE7-92A8-955D1DF8DE2C}"/>
              </a:ext>
            </a:extLst>
          </p:cNvPr>
          <p:cNvSpPr txBox="1"/>
          <p:nvPr/>
        </p:nvSpPr>
        <p:spPr>
          <a:xfrm>
            <a:off x="547687" y="2041502"/>
            <a:ext cx="7191376" cy="2308324"/>
          </a:xfrm>
          <a:prstGeom prst="rect">
            <a:avLst/>
          </a:prstGeom>
          <a:noFill/>
        </p:spPr>
        <p:txBody>
          <a:bodyPr wrap="square" rtlCol="0">
            <a:spAutoFit/>
          </a:bodyPr>
          <a:lstStyle/>
          <a:p>
            <a:pPr marL="285750" indent="-285750" algn="l">
              <a:buFont typeface="Arial" panose="020B0604020202020204" pitchFamily="34" charset="0"/>
              <a:buChar char="•"/>
            </a:pPr>
            <a:r>
              <a:rPr lang="en-IN" sz="2400" b="1" dirty="0"/>
              <a:t>Built using</a:t>
            </a:r>
            <a:r>
              <a:rPr lang="en-IN" sz="2400" dirty="0"/>
              <a:t>: Python, JavaScript, and HTML/CSS.</a:t>
            </a:r>
          </a:p>
          <a:p>
            <a:pPr marL="285750" indent="-285750" algn="l">
              <a:buFont typeface="Arial" panose="020B0604020202020204" pitchFamily="34" charset="0"/>
              <a:buChar char="•"/>
            </a:pPr>
            <a:r>
              <a:rPr lang="en-IN" sz="2400" b="1" dirty="0"/>
              <a:t>Integrates with</a:t>
            </a:r>
            <a:r>
              <a:rPr lang="en-IN" sz="2400" dirty="0"/>
              <a:t>: Google Calendar, Microsoft Outlook, and other popular calendar APIs.</a:t>
            </a:r>
          </a:p>
          <a:p>
            <a:pPr marL="285750" indent="-285750" algn="l">
              <a:buFont typeface="Arial" panose="020B0604020202020204" pitchFamily="34" charset="0"/>
              <a:buChar char="•"/>
            </a:pPr>
            <a:r>
              <a:rPr lang="en-IN" sz="2400" b="1" dirty="0"/>
              <a:t>Device compatibility</a:t>
            </a:r>
            <a:r>
              <a:rPr lang="en-IN" sz="2400" dirty="0"/>
              <a:t>: Accessible on desktop, tablet, and mobile devices.</a:t>
            </a:r>
          </a:p>
          <a:p>
            <a:pPr marL="285750" indent="-285750" algn="l">
              <a:buFont typeface="Arial" panose="020B0604020202020204" pitchFamily="34" charset="0"/>
              <a:buChar char="•"/>
            </a:pPr>
            <a:endParaRPr lang="en-US" sz="2400" dirty="0"/>
          </a:p>
        </p:txBody>
      </p:sp>
      <p:pic>
        <p:nvPicPr>
          <p:cNvPr id="46" name="Picture 45">
            <a:extLst>
              <a:ext uri="{FF2B5EF4-FFF2-40B4-BE49-F238E27FC236}">
                <a16:creationId xmlns:a16="http://schemas.microsoft.com/office/drawing/2014/main" id="{F127CF9E-2AFC-5454-96F4-1006086EB64D}"/>
              </a:ext>
            </a:extLst>
          </p:cNvPr>
          <p:cNvPicPr>
            <a:picLocks noChangeAspect="1"/>
          </p:cNvPicPr>
          <p:nvPr/>
        </p:nvPicPr>
        <p:blipFill>
          <a:blip r:embed="rId2"/>
          <a:stretch>
            <a:fillRect/>
          </a:stretch>
        </p:blipFill>
        <p:spPr>
          <a:xfrm>
            <a:off x="8961551" y="4180690"/>
            <a:ext cx="1755340" cy="1957651"/>
          </a:xfrm>
          <a:prstGeom prst="rect">
            <a:avLst/>
          </a:prstGeom>
        </p:spPr>
      </p:pic>
      <p:pic>
        <p:nvPicPr>
          <p:cNvPr id="47" name="Picture 46">
            <a:extLst>
              <a:ext uri="{FF2B5EF4-FFF2-40B4-BE49-F238E27FC236}">
                <a16:creationId xmlns:a16="http://schemas.microsoft.com/office/drawing/2014/main" id="{80B1D3C6-645B-874C-A0D3-0617C85A7121}"/>
              </a:ext>
            </a:extLst>
          </p:cNvPr>
          <p:cNvPicPr>
            <a:picLocks noChangeAspect="1"/>
          </p:cNvPicPr>
          <p:nvPr/>
        </p:nvPicPr>
        <p:blipFill>
          <a:blip r:embed="rId3"/>
          <a:stretch>
            <a:fillRect/>
          </a:stretch>
        </p:blipFill>
        <p:spPr>
          <a:xfrm>
            <a:off x="6418792" y="4033505"/>
            <a:ext cx="1759784" cy="2285433"/>
          </a:xfrm>
          <a:prstGeom prst="rect">
            <a:avLst/>
          </a:prstGeom>
        </p:spPr>
      </p:pic>
      <p:pic>
        <p:nvPicPr>
          <p:cNvPr id="48" name="Picture 47">
            <a:extLst>
              <a:ext uri="{FF2B5EF4-FFF2-40B4-BE49-F238E27FC236}">
                <a16:creationId xmlns:a16="http://schemas.microsoft.com/office/drawing/2014/main" id="{9A104A9B-8F2E-05C9-A429-08A94F226FD0}"/>
              </a:ext>
            </a:extLst>
          </p:cNvPr>
          <p:cNvPicPr>
            <a:picLocks noChangeAspect="1"/>
          </p:cNvPicPr>
          <p:nvPr/>
        </p:nvPicPr>
        <p:blipFill>
          <a:blip r:embed="rId4"/>
          <a:stretch>
            <a:fillRect/>
          </a:stretch>
        </p:blipFill>
        <p:spPr>
          <a:xfrm>
            <a:off x="3967924" y="4258734"/>
            <a:ext cx="1667893" cy="1684087"/>
          </a:xfrm>
          <a:prstGeom prst="rect">
            <a:avLst/>
          </a:prstGeom>
        </p:spPr>
      </p:pic>
      <p:pic>
        <p:nvPicPr>
          <p:cNvPr id="49" name="Picture 48">
            <a:extLst>
              <a:ext uri="{FF2B5EF4-FFF2-40B4-BE49-F238E27FC236}">
                <a16:creationId xmlns:a16="http://schemas.microsoft.com/office/drawing/2014/main" id="{669F3280-0910-7459-01DA-81270A6F741B}"/>
              </a:ext>
            </a:extLst>
          </p:cNvPr>
          <p:cNvPicPr>
            <a:picLocks noChangeAspect="1"/>
          </p:cNvPicPr>
          <p:nvPr/>
        </p:nvPicPr>
        <p:blipFill>
          <a:blip r:embed="rId5"/>
          <a:stretch>
            <a:fillRect/>
          </a:stretch>
        </p:blipFill>
        <p:spPr>
          <a:xfrm>
            <a:off x="1690714" y="4180690"/>
            <a:ext cx="1837697" cy="1840177"/>
          </a:xfrm>
          <a:prstGeom prst="rect">
            <a:avLst/>
          </a:prstGeom>
        </p:spPr>
      </p:pic>
    </p:spTree>
    <p:extLst>
      <p:ext uri="{BB962C8B-B14F-4D97-AF65-F5344CB8AC3E}">
        <p14:creationId xmlns:p14="http://schemas.microsoft.com/office/powerpoint/2010/main" val="113086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27707A-0D74-4391-B40D-9DA61B878782}"/>
              </a:ext>
            </a:extLst>
          </p:cNvPr>
          <p:cNvSpPr>
            <a:spLocks noGrp="1"/>
          </p:cNvSpPr>
          <p:nvPr>
            <p:ph type="title"/>
          </p:nvPr>
        </p:nvSpPr>
        <p:spPr>
          <a:xfrm>
            <a:off x="-2314162" y="536002"/>
            <a:ext cx="9795636" cy="1059436"/>
          </a:xfrm>
        </p:spPr>
        <p:txBody>
          <a:bodyPr/>
          <a:lstStyle/>
          <a:p>
            <a:r>
              <a:rPr lang="en-IN" dirty="0"/>
              <a:t>BENEFITS:</a:t>
            </a:r>
            <a:br>
              <a:rPr lang="en-IN" dirty="0"/>
            </a:br>
            <a:endParaRPr lang="en-US" dirty="0"/>
          </a:p>
        </p:txBody>
      </p:sp>
      <p:sp>
        <p:nvSpPr>
          <p:cNvPr id="16" name="Slide Number Placeholder 15">
            <a:extLst>
              <a:ext uri="{FF2B5EF4-FFF2-40B4-BE49-F238E27FC236}">
                <a16:creationId xmlns:a16="http://schemas.microsoft.com/office/drawing/2014/main" id="{6BB72897-66FA-4F1E-944B-A635233E87C8}"/>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8</a:t>
            </a:fld>
            <a:endParaRPr lang="en-US" dirty="0"/>
          </a:p>
        </p:txBody>
      </p:sp>
      <p:sp>
        <p:nvSpPr>
          <p:cNvPr id="19" name="TextBox 18">
            <a:extLst>
              <a:ext uri="{FF2B5EF4-FFF2-40B4-BE49-F238E27FC236}">
                <a16:creationId xmlns:a16="http://schemas.microsoft.com/office/drawing/2014/main" id="{40DE9E54-E277-29D2-D130-C141D6B5A075}"/>
              </a:ext>
            </a:extLst>
          </p:cNvPr>
          <p:cNvSpPr txBox="1"/>
          <p:nvPr/>
        </p:nvSpPr>
        <p:spPr>
          <a:xfrm>
            <a:off x="4032646" y="2520553"/>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AE438C53-97B1-1CF2-6FBB-61632A793C32}"/>
              </a:ext>
            </a:extLst>
          </p:cNvPr>
          <p:cNvSpPr txBox="1"/>
          <p:nvPr/>
        </p:nvSpPr>
        <p:spPr>
          <a:xfrm>
            <a:off x="1271586" y="1437085"/>
            <a:ext cx="10082214" cy="4401205"/>
          </a:xfrm>
          <a:prstGeom prst="rect">
            <a:avLst/>
          </a:prstGeom>
          <a:noFill/>
        </p:spPr>
        <p:txBody>
          <a:bodyPr wrap="square" rtlCol="0">
            <a:spAutoFit/>
          </a:bodyPr>
          <a:lstStyle/>
          <a:p>
            <a:pPr marL="285750" indent="-285750" algn="l">
              <a:buFont typeface="Arial" panose="020B0604020202020204" pitchFamily="34" charset="0"/>
              <a:buChar char="•"/>
            </a:pPr>
            <a:r>
              <a:rPr lang="en-IN" sz="2000" b="1" dirty="0"/>
              <a:t>Increased Productivity:</a:t>
            </a:r>
            <a:r>
              <a:rPr lang="en-IN" sz="2000" dirty="0"/>
              <a:t> Streamline your task management and stay focused on what matters
</a:t>
            </a:r>
            <a:r>
              <a:rPr lang="en-IN" sz="2000" b="1" dirty="0"/>
              <a:t>Improved Organization: </a:t>
            </a:r>
            <a:r>
              <a:rPr lang="en-IN" sz="2000" dirty="0"/>
              <a:t>Keep your schedule and reminders in one place, easily accessible
</a:t>
            </a:r>
            <a:r>
              <a:rPr lang="en-IN" sz="2000" b="1" dirty="0"/>
              <a:t>Reduced Stress: </a:t>
            </a:r>
            <a:r>
              <a:rPr lang="en-IN" sz="2000" dirty="0"/>
              <a:t>Feel more in control and calm, with reminders and notifications to keep you on track
</a:t>
            </a:r>
            <a:r>
              <a:rPr lang="en-IN" sz="2000" b="1" dirty="0"/>
              <a:t>Enhanced Goal Achievement</a:t>
            </a:r>
            <a:r>
              <a:rPr lang="en-IN" sz="2000" dirty="0"/>
              <a:t>: Set and achieve your goals with personalized recommendations and suggestions
</a:t>
            </a:r>
            <a:r>
              <a:rPr lang="en-IN" sz="2000" b="1" dirty="0"/>
              <a:t>Better Work-Life Balance: </a:t>
            </a:r>
            <a:r>
              <a:rPr lang="en-IN" sz="2000" dirty="0"/>
              <a:t>Manage your personal and professional life with ease, and make time for what’s important
</a:t>
            </a:r>
            <a:r>
              <a:rPr lang="en-IN" sz="2000" b="1" dirty="0"/>
              <a:t>Customized Experience: </a:t>
            </a:r>
            <a:r>
              <a:rPr lang="en-IN" sz="2000" dirty="0"/>
              <a:t>Tailored to your needs and preferences, for a unique and effective experience
</a:t>
            </a:r>
            <a:r>
              <a:rPr lang="en-IN" sz="2000" b="1" dirty="0"/>
              <a:t>Scalability and Flexibility:</a:t>
            </a:r>
            <a:r>
              <a:rPr lang="en-IN" sz="2000" dirty="0"/>
              <a:t> Accessible on desktop, tablet, and mobile devices, and integratable with your existing tool</a:t>
            </a:r>
            <a:endParaRPr lang="en-US" sz="2000" dirty="0"/>
          </a:p>
        </p:txBody>
      </p:sp>
    </p:spTree>
    <p:extLst>
      <p:ext uri="{BB962C8B-B14F-4D97-AF65-F5344CB8AC3E}">
        <p14:creationId xmlns:p14="http://schemas.microsoft.com/office/powerpoint/2010/main" val="25412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FD6F30-C9E3-41A0-A55E-9481AC7276FD}"/>
              </a:ext>
            </a:extLst>
          </p:cNvPr>
          <p:cNvSpPr>
            <a:spLocks noGrp="1"/>
          </p:cNvSpPr>
          <p:nvPr>
            <p:ph type="title"/>
          </p:nvPr>
        </p:nvSpPr>
        <p:spPr>
          <a:xfrm>
            <a:off x="971963" y="559814"/>
            <a:ext cx="9795636" cy="1335662"/>
          </a:xfrm>
        </p:spPr>
        <p:txBody>
          <a:bodyPr/>
          <a:lstStyle/>
          <a:p>
            <a:r>
              <a:rPr lang="en-IN" dirty="0"/>
              <a:t>CONCLUSION </a:t>
            </a:r>
            <a:endParaRPr lang="en-US" dirty="0"/>
          </a:p>
        </p:txBody>
      </p:sp>
      <p:sp>
        <p:nvSpPr>
          <p:cNvPr id="18" name="Footer Placeholder 17">
            <a:extLst>
              <a:ext uri="{FF2B5EF4-FFF2-40B4-BE49-F238E27FC236}">
                <a16:creationId xmlns:a16="http://schemas.microsoft.com/office/drawing/2014/main" id="{FFD1F529-2D77-4818-9F9E-8E00A6C12059}"/>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9" name="Slide Number Placeholder 18">
            <a:extLst>
              <a:ext uri="{FF2B5EF4-FFF2-40B4-BE49-F238E27FC236}">
                <a16:creationId xmlns:a16="http://schemas.microsoft.com/office/drawing/2014/main" id="{9B77451C-36BF-4034-9DE7-6E9CF35FB9C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9</a:t>
            </a:fld>
            <a:endParaRPr lang="en-US" dirty="0"/>
          </a:p>
        </p:txBody>
      </p:sp>
      <p:sp>
        <p:nvSpPr>
          <p:cNvPr id="22" name="Text Placeholder 21">
            <a:extLst>
              <a:ext uri="{FF2B5EF4-FFF2-40B4-BE49-F238E27FC236}">
                <a16:creationId xmlns:a16="http://schemas.microsoft.com/office/drawing/2014/main" id="{37A97B83-A2A8-0AE5-76DB-FC1D02B37137}"/>
              </a:ext>
            </a:extLst>
          </p:cNvPr>
          <p:cNvSpPr>
            <a:spLocks noGrp="1"/>
          </p:cNvSpPr>
          <p:nvPr>
            <p:ph type="body" sz="quarter" idx="17"/>
          </p:nvPr>
        </p:nvSpPr>
        <p:spPr>
          <a:xfrm>
            <a:off x="369094" y="1895476"/>
            <a:ext cx="11977687" cy="950118"/>
          </a:xfrm>
        </p:spPr>
        <p:txBody>
          <a:bodyPr/>
          <a:lstStyle/>
          <a:p>
            <a:r>
              <a:rPr lang="en-IN" b="0" dirty="0">
                <a:solidFill>
                  <a:schemeClr val="tx1"/>
                </a:solidFill>
              </a:rPr>
              <a:t>The Daily Planner and Reminder Bot is a game-changing task management solution that harnesses the power of Al to streamline your schedule and reminders. With its personalized approach, the bot helps you stay focused, productive, and organized, learning your habits and preferences to provide tailored suggestions and recommendations. Don’t let task management hold you back – try the Daily Planner and Reminder Bot today and experience the benefits of Al-powered productivity! Join the productivity revolution and unlock a more efficient, effective, and stress-free you! Visit our website to learn more and discover how the bot can transform your workflow.</a:t>
            </a:r>
            <a:endParaRPr lang="en-US" b="0" dirty="0">
              <a:solidFill>
                <a:schemeClr val="tx1"/>
              </a:solidFill>
            </a:endParaRPr>
          </a:p>
        </p:txBody>
      </p:sp>
    </p:spTree>
    <p:extLst>
      <p:ext uri="{BB962C8B-B14F-4D97-AF65-F5344CB8AC3E}">
        <p14:creationId xmlns:p14="http://schemas.microsoft.com/office/powerpoint/2010/main" val="1069414307"/>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5E3B5A-BC69-49FF-8D6A-CC47CD10268B}">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722B19F1-827B-4D29-A0BB-81814D5A90F0}">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945E2802-9433-4964-B550-6B2C67F9376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520</Words>
  <Application>Microsoft Office PowerPoint</Application>
  <PresentationFormat>Widescreen</PresentationFormat>
  <Paragraphs>109</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ExploreVTI</vt:lpstr>
      <vt:lpstr>TASK TANGO</vt:lpstr>
      <vt:lpstr>Agenda</vt:lpstr>
      <vt:lpstr>Introduction</vt:lpstr>
      <vt:lpstr>PROBLEM STATEMENT </vt:lpstr>
      <vt:lpstr>SOLUTION OVERVIEW</vt:lpstr>
      <vt:lpstr>KEY FEATURES:</vt:lpstr>
      <vt:lpstr>TECHNICAL DETAILS:</vt:lpstr>
      <vt:lpstr>BENEFITS: </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TANGO</dc:title>
  <dc:creator/>
  <cp:lastModifiedBy>Avaniy V</cp:lastModifiedBy>
  <cp:revision>4</cp:revision>
  <dcterms:created xsi:type="dcterms:W3CDTF">2021-02-07T10:03:27Z</dcterms:created>
  <dcterms:modified xsi:type="dcterms:W3CDTF">2024-07-25T09:17:04Z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