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467E-B52E-40EA-9A85-571169200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CAC19-9C7A-49BE-B60B-5C5D014EE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0E8A-45E8-4128-B0FB-0F1C5674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AA15-CC53-4A63-B9D2-7561EE9B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B16D-6E22-4331-862E-1C4CE66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6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BD8D-0C93-4976-BB70-016B70FC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8B8AC-97B4-48A7-94EE-130C1CC6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5ADA-BDEC-47FD-929F-230B5585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332F-571D-4CDE-AF54-DE5A98E2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F176-9DB4-4768-9D07-31EF2460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9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20B4A-BC11-440C-8755-EA260D574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5D8E-2F56-4475-92DE-59DF920C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7E14-394F-421D-AFF6-30142EB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3AFC-A355-4294-BB93-6852078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ED24-1C5A-421B-86AA-5F9C539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5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F68E-EE73-4EB8-A96C-A206CBC7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335E-8797-45BB-B717-EC9D1927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F6B1-FC41-452E-8C22-1827B05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7444-5530-4ADE-89D0-4E81FC27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0BF1-8CA4-462D-9649-B59E452C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5A71-B071-4D07-8848-8BCCF4B5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3F876-E064-42EF-ACB2-59185AA8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285A-839B-4C41-800A-F139DB27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D40A-C261-4088-8202-EF952838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B281-CB40-4D25-92D8-D3F4E146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6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06AB-B763-4FF3-8DFC-8997E487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010F-8C26-4257-854A-AB3339FC1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E6A1-BCEA-4FE0-901B-BF833F13C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2DF0-9A9F-4491-921E-9CE211CA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59844-5488-4597-BEEA-66E8218E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EF3C-76BB-4C75-AFAE-07F03039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0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B0A-2A90-4CF7-981A-266D7E7D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2477-4410-49FB-B7A6-2358D818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271BB-26C9-41DB-AD2A-0B57589EE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A90FE-2933-4876-B59F-82D5705A0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ED2AE-51EC-447E-8010-42350577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CE693-3198-4E7B-AC50-6E752B45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6FC4F-B53F-4A7F-8B25-D24BC183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816E6-EA47-428E-927B-BACAA2F1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BDE7-EB24-40B1-BE57-CB3AC350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1E261-F60B-4F90-9BE1-DDA2751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D5566-DD07-421C-9C8F-8298C61A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75424-2102-4A58-9107-6BAEC8E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AB2DA-6767-4649-A9E4-E84F22B5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74343-ED16-44D9-9FBE-EBD352A0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B60EA-E517-4E27-815E-D019D4CC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2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6E9B-0466-49C5-B027-3AA2A114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8DCB-DB37-404F-9CAE-B73A8FF2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94B1E-EB61-4D0B-8E68-76082A31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3F8B-F851-414C-A6F2-5FC66D95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82D6-E592-4DFA-8A31-7B2A0837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4F990-B8EB-48C4-AB3F-4309138B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3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B31F-EABF-473E-9E20-C81384F3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8DEFA-283F-46B8-9967-AE01BED6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2804-EF84-4ADC-BE1C-21E99760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FD93-3437-45DA-AFA5-8ABC4C04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B965-4FA1-48F6-AE48-880EAC84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4598-6B53-4275-8F4C-620D1578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3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18E88-2C32-4EA3-8E49-6CC3C777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61298-1C2C-448A-8A30-0E662ADD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58C1-A993-414C-A956-22AB1BE4A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756C-42C0-4A5B-BDB8-B9912958FD9C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164B-2AC6-491D-A964-D9212539B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B172-F80C-4274-B045-CA3E9328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0076-900A-48C2-96CE-1FA31A354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0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Achyuthan Sivasankar</dc:creator>
  <cp:lastModifiedBy>Achyuthan Sivasankar</cp:lastModifiedBy>
  <cp:revision>4</cp:revision>
  <dcterms:created xsi:type="dcterms:W3CDTF">2023-06-23T19:03:31Z</dcterms:created>
  <dcterms:modified xsi:type="dcterms:W3CDTF">2023-06-23T19:51:05Z</dcterms:modified>
</cp:coreProperties>
</file>