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BA00DD-13E2-408F-AB43-5479C20E0B7B}" v="3" dt="2023-04-28T17:08:55.7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3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chyuthan Sivasankar" userId="e4998460f605bdb3" providerId="LiveId" clId="{06BA00DD-13E2-408F-AB43-5479C20E0B7B}"/>
    <pc:docChg chg="custSel addSld modSld">
      <pc:chgData name="Achyuthan Sivasankar" userId="e4998460f605bdb3" providerId="LiveId" clId="{06BA00DD-13E2-408F-AB43-5479C20E0B7B}" dt="2023-04-28T17:08:55.796" v="7"/>
      <pc:docMkLst>
        <pc:docMk/>
      </pc:docMkLst>
      <pc:sldChg chg="delSp modSp new mod setBg">
        <pc:chgData name="Achyuthan Sivasankar" userId="e4998460f605bdb3" providerId="LiveId" clId="{06BA00DD-13E2-408F-AB43-5479C20E0B7B}" dt="2023-04-28T17:08:55.796" v="7"/>
        <pc:sldMkLst>
          <pc:docMk/>
          <pc:sldMk cId="2576869736" sldId="256"/>
        </pc:sldMkLst>
        <pc:spChg chg="del mod">
          <ac:chgData name="Achyuthan Sivasankar" userId="e4998460f605bdb3" providerId="LiveId" clId="{06BA00DD-13E2-408F-AB43-5479C20E0B7B}" dt="2023-04-28T17:08:32.418" v="2" actId="478"/>
          <ac:spMkLst>
            <pc:docMk/>
            <pc:sldMk cId="2576869736" sldId="256"/>
            <ac:spMk id="2" creationId="{5FBD7FC9-3C0D-4600-9737-D3F4F23F6171}"/>
          </ac:spMkLst>
        </pc:spChg>
        <pc:spChg chg="del mod">
          <ac:chgData name="Achyuthan Sivasankar" userId="e4998460f605bdb3" providerId="LiveId" clId="{06BA00DD-13E2-408F-AB43-5479C20E0B7B}" dt="2023-04-28T17:08:38.936" v="4" actId="478"/>
          <ac:spMkLst>
            <pc:docMk/>
            <pc:sldMk cId="2576869736" sldId="256"/>
            <ac:spMk id="3" creationId="{255383C6-06C8-4B57-8140-974625F9F753}"/>
          </ac:spMkLst>
        </pc:spChg>
      </pc:sldChg>
      <pc:sldMasterChg chg="addSldLayout">
        <pc:chgData name="Achyuthan Sivasankar" userId="e4998460f605bdb3" providerId="LiveId" clId="{06BA00DD-13E2-408F-AB43-5479C20E0B7B}" dt="2023-04-28T17:08:24.484" v="0" actId="680"/>
        <pc:sldMasterMkLst>
          <pc:docMk/>
          <pc:sldMasterMk cId="1310494860" sldId="2147483648"/>
        </pc:sldMasterMkLst>
        <pc:sldLayoutChg chg="add">
          <pc:chgData name="Achyuthan Sivasankar" userId="e4998460f605bdb3" providerId="LiveId" clId="{06BA00DD-13E2-408F-AB43-5479C20E0B7B}" dt="2023-04-28T17:08:24.484" v="0" actId="680"/>
          <pc:sldLayoutMkLst>
            <pc:docMk/>
            <pc:sldMasterMk cId="1310494860" sldId="2147483648"/>
            <pc:sldLayoutMk cId="877792517" sldId="214748364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E0597-0CD0-41BC-A44E-4C61D8119F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5A3E03-4653-4BC5-AED6-4EF40C1F2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7792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10494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6869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Achyuthan Sivasankar</dc:creator>
  <cp:lastModifiedBy>Achyuthan Sivasankar</cp:lastModifiedBy>
  <cp:revision>1</cp:revision>
  <dcterms:created xsi:type="dcterms:W3CDTF">2023-04-28T17:08:21Z</dcterms:created>
  <dcterms:modified xsi:type="dcterms:W3CDTF">2023-04-28T17:08:57Z</dcterms:modified>
</cp:coreProperties>
</file>