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648" r:id="rId2"/>
  </p:sldMasterIdLst>
  <p:sldIdLst>
    <p:sldId id="270" r:id="rId3"/>
    <p:sldId id="267" r:id="rId4"/>
    <p:sldId id="263" r:id="rId5"/>
    <p:sldId id="264" r:id="rId6"/>
    <p:sldId id="259" r:id="rId7"/>
    <p:sldId id="272" r:id="rId8"/>
    <p:sldId id="265" r:id="rId9"/>
    <p:sldId id="271" r:id="rId10"/>
    <p:sldId id="275" r:id="rId11"/>
    <p:sldId id="276" r:id="rId12"/>
    <p:sldId id="273" r:id="rId13"/>
    <p:sldId id="274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C3B729-23AF-4AF8-950C-360CBF4674A9}" v="467" dt="2022-03-28T17:28:40.564"/>
    <p1510:client id="{AFD6C7E5-B44A-C0C8-5901-A0AF1E7B240C}" v="190" dt="2022-03-24T09:45:45.086"/>
    <p1510:client id="{E9A19AF9-69B3-EB8D-C7FB-E0A5A042A372}" v="374" dt="2022-03-28T04:45:48.5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D02C2A-2DAB-4FB4-BD83-7DF9CAB9CF1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849BBD2-5F64-40AA-8B96-406D2C45394B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Objectives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04523D-0A93-4DF4-BA97-0EB7C31A145C}" type="parTrans" cxnId="{F9FCBC1E-8D9A-472D-9E3B-3D72687F75CB}">
      <dgm:prSet/>
      <dgm:spPr/>
      <dgm:t>
        <a:bodyPr/>
        <a:lstStyle/>
        <a:p>
          <a:endParaRPr lang="en-US"/>
        </a:p>
      </dgm:t>
    </dgm:pt>
    <dgm:pt modelId="{84BF4D6A-5308-4B90-8C86-2EE8D192ABC4}" type="sibTrans" cxnId="{F9FCBC1E-8D9A-472D-9E3B-3D72687F75CB}">
      <dgm:prSet/>
      <dgm:spPr/>
      <dgm:t>
        <a:bodyPr/>
        <a:lstStyle/>
        <a:p>
          <a:endParaRPr lang="en-US"/>
        </a:p>
      </dgm:t>
    </dgm:pt>
    <dgm:pt modelId="{9D7C25E7-DD85-4C01-8F72-4A5152DC06E5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Abstract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AF4CA4-E5DC-4B5A-B08C-149143D04308}" type="parTrans" cxnId="{454CCE97-1D1F-4968-9D56-7B34744E427C}">
      <dgm:prSet/>
      <dgm:spPr/>
      <dgm:t>
        <a:bodyPr/>
        <a:lstStyle/>
        <a:p>
          <a:endParaRPr lang="en-US"/>
        </a:p>
      </dgm:t>
    </dgm:pt>
    <dgm:pt modelId="{AB2512D8-2D26-4DAF-9499-5D48810548AA}" type="sibTrans" cxnId="{454CCE97-1D1F-4968-9D56-7B34744E427C}">
      <dgm:prSet/>
      <dgm:spPr/>
      <dgm:t>
        <a:bodyPr/>
        <a:lstStyle/>
        <a:p>
          <a:endParaRPr lang="en-US"/>
        </a:p>
      </dgm:t>
    </dgm:pt>
    <dgm:pt modelId="{0F93AEED-3264-4196-8B31-FC5CC77EC1E9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 steps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CB5D54-8697-4098-9BB6-F3D1C85DE692}" type="parTrans" cxnId="{5EAC3647-2498-422B-A5AC-19D23632B26E}">
      <dgm:prSet/>
      <dgm:spPr/>
      <dgm:t>
        <a:bodyPr/>
        <a:lstStyle/>
        <a:p>
          <a:endParaRPr lang="en-US"/>
        </a:p>
      </dgm:t>
    </dgm:pt>
    <dgm:pt modelId="{693DE522-6364-4D04-9829-F860E4C3C1A0}" type="sibTrans" cxnId="{5EAC3647-2498-422B-A5AC-19D23632B26E}">
      <dgm:prSet/>
      <dgm:spPr/>
      <dgm:t>
        <a:bodyPr/>
        <a:lstStyle/>
        <a:p>
          <a:endParaRPr lang="en-US"/>
        </a:p>
      </dgm:t>
    </dgm:pt>
    <dgm:pt modelId="{302E1FE9-C7ED-4611-8B6C-AE97B58586B4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Work Progress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1D0BAD-B522-465A-8D0F-14ACC673BAD6}" type="parTrans" cxnId="{4A364E6C-88BB-440A-9D94-A9666AE8ADB7}">
      <dgm:prSet/>
      <dgm:spPr/>
      <dgm:t>
        <a:bodyPr/>
        <a:lstStyle/>
        <a:p>
          <a:endParaRPr lang="en-US"/>
        </a:p>
      </dgm:t>
    </dgm:pt>
    <dgm:pt modelId="{13DD8A34-32F0-4426-8DDE-5AFDF109B9DD}" type="sibTrans" cxnId="{4A364E6C-88BB-440A-9D94-A9666AE8ADB7}">
      <dgm:prSet/>
      <dgm:spPr/>
      <dgm:t>
        <a:bodyPr/>
        <a:lstStyle/>
        <a:p>
          <a:endParaRPr lang="en-US"/>
        </a:p>
      </dgm:t>
    </dgm:pt>
    <dgm:pt modelId="{BA1ECF77-6261-40BD-93D5-D043A8E560F7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References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A9452B-EAC1-43D9-B3A2-B114786AF5B9}" type="parTrans" cxnId="{520F0D7F-493F-4D5E-AD50-39688F2C1B8B}">
      <dgm:prSet/>
      <dgm:spPr/>
      <dgm:t>
        <a:bodyPr/>
        <a:lstStyle/>
        <a:p>
          <a:endParaRPr lang="en-US"/>
        </a:p>
      </dgm:t>
    </dgm:pt>
    <dgm:pt modelId="{951CD11E-E847-4DDD-9DD4-D812D397BF53}" type="sibTrans" cxnId="{520F0D7F-493F-4D5E-AD50-39688F2C1B8B}">
      <dgm:prSet/>
      <dgm:spPr/>
      <dgm:t>
        <a:bodyPr/>
        <a:lstStyle/>
        <a:p>
          <a:endParaRPr lang="en-US"/>
        </a:p>
      </dgm:t>
    </dgm:pt>
    <dgm:pt modelId="{CC4D5FA6-689E-4864-BA00-7CB64ECF0436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Software and Hardware Requirements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E484E6-D6B3-4703-B532-67BE07993BD4}" type="parTrans" cxnId="{7BCE808D-8328-451F-B928-A3814694BC82}">
      <dgm:prSet/>
      <dgm:spPr/>
      <dgm:t>
        <a:bodyPr/>
        <a:lstStyle/>
        <a:p>
          <a:endParaRPr lang="en-IN"/>
        </a:p>
      </dgm:t>
    </dgm:pt>
    <dgm:pt modelId="{0EAC73A7-DEF1-4EAE-87D2-969A80E693EF}" type="sibTrans" cxnId="{7BCE808D-8328-451F-B928-A3814694BC82}">
      <dgm:prSet/>
      <dgm:spPr/>
      <dgm:t>
        <a:bodyPr/>
        <a:lstStyle/>
        <a:p>
          <a:endParaRPr lang="en-IN"/>
        </a:p>
      </dgm:t>
    </dgm:pt>
    <dgm:pt modelId="{3EBEABDE-639C-471D-BB2E-56D729157AE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 Flowchart</a:t>
          </a:r>
        </a:p>
      </dgm:t>
    </dgm:pt>
    <dgm:pt modelId="{C9BBA208-802A-4D78-A066-42BD2B3C111B}" type="parTrans" cxnId="{DD9D8B68-BF7B-46A9-8F36-E39E28CEB93C}">
      <dgm:prSet/>
      <dgm:spPr/>
      <dgm:t>
        <a:bodyPr/>
        <a:lstStyle/>
        <a:p>
          <a:endParaRPr lang="en-IN"/>
        </a:p>
      </dgm:t>
    </dgm:pt>
    <dgm:pt modelId="{2592FD3E-F291-4EF1-8A43-E833F5FB0B51}" type="sibTrans" cxnId="{DD9D8B68-BF7B-46A9-8F36-E39E28CEB93C}">
      <dgm:prSet/>
      <dgm:spPr/>
      <dgm:t>
        <a:bodyPr/>
        <a:lstStyle/>
        <a:p>
          <a:endParaRPr lang="en-IN"/>
        </a:p>
      </dgm:t>
    </dgm:pt>
    <dgm:pt modelId="{1F610AAE-903C-4D47-A8DF-8E87515BD31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Model &amp; Dimensions of the Antenna</a:t>
          </a:r>
        </a:p>
      </dgm:t>
    </dgm:pt>
    <dgm:pt modelId="{5009C4AA-6C05-4BB9-9BD6-1B66B45CEA64}" type="parTrans" cxnId="{0EC65DC9-45F4-417F-9BB6-09555769DE17}">
      <dgm:prSet/>
      <dgm:spPr/>
    </dgm:pt>
    <dgm:pt modelId="{24E25ED0-5F4C-4EA9-9093-3C8B1E0E0C97}" type="sibTrans" cxnId="{0EC65DC9-45F4-417F-9BB6-09555769DE17}">
      <dgm:prSet/>
      <dgm:spPr/>
    </dgm:pt>
    <dgm:pt modelId="{08AE8AC1-88C7-4E8A-AD07-BB7CB59B2CE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Results Obtained</a:t>
          </a:r>
        </a:p>
      </dgm:t>
    </dgm:pt>
    <dgm:pt modelId="{C0F95084-E048-44AC-8229-3EFE740E8442}" type="parTrans" cxnId="{5FE17167-F35C-42B3-91CF-5306FA02E718}">
      <dgm:prSet/>
      <dgm:spPr/>
    </dgm:pt>
    <dgm:pt modelId="{47EC7422-132A-4C05-8BE6-AF794E1CE56E}" type="sibTrans" cxnId="{5FE17167-F35C-42B3-91CF-5306FA02E718}">
      <dgm:prSet/>
      <dgm:spPr/>
    </dgm:pt>
    <dgm:pt modelId="{2B7EFE06-B3A4-4487-86A4-4A07191D398A}" type="pres">
      <dgm:prSet presAssocID="{CCD02C2A-2DAB-4FB4-BD83-7DF9CAB9CF1D}" presName="vert0" presStyleCnt="0">
        <dgm:presLayoutVars>
          <dgm:dir/>
          <dgm:animOne val="branch"/>
          <dgm:animLvl val="lvl"/>
        </dgm:presLayoutVars>
      </dgm:prSet>
      <dgm:spPr/>
    </dgm:pt>
    <dgm:pt modelId="{FDDDF4DF-58AF-4B1E-8846-C93855F5E0C6}" type="pres">
      <dgm:prSet presAssocID="{D849BBD2-5F64-40AA-8B96-406D2C45394B}" presName="thickLine" presStyleLbl="alignNode1" presStyleIdx="0" presStyleCnt="9"/>
      <dgm:spPr/>
    </dgm:pt>
    <dgm:pt modelId="{5D8DFD6B-B555-404B-AC2B-91FBF0191E4D}" type="pres">
      <dgm:prSet presAssocID="{D849BBD2-5F64-40AA-8B96-406D2C45394B}" presName="horz1" presStyleCnt="0"/>
      <dgm:spPr/>
    </dgm:pt>
    <dgm:pt modelId="{CAC41B6D-4707-44B3-AAF1-0C1CFA7E8951}" type="pres">
      <dgm:prSet presAssocID="{D849BBD2-5F64-40AA-8B96-406D2C45394B}" presName="tx1" presStyleLbl="revTx" presStyleIdx="0" presStyleCnt="9"/>
      <dgm:spPr/>
    </dgm:pt>
    <dgm:pt modelId="{2B5D3948-8233-4BE1-86F2-6FD4DCE23235}" type="pres">
      <dgm:prSet presAssocID="{D849BBD2-5F64-40AA-8B96-406D2C45394B}" presName="vert1" presStyleCnt="0"/>
      <dgm:spPr/>
    </dgm:pt>
    <dgm:pt modelId="{9A5633B5-AB96-4F4A-8BA7-9120DFB54F67}" type="pres">
      <dgm:prSet presAssocID="{9D7C25E7-DD85-4C01-8F72-4A5152DC06E5}" presName="thickLine" presStyleLbl="alignNode1" presStyleIdx="1" presStyleCnt="9"/>
      <dgm:spPr/>
    </dgm:pt>
    <dgm:pt modelId="{D1800DDB-F75E-4493-B0AF-6917ACCE9E94}" type="pres">
      <dgm:prSet presAssocID="{9D7C25E7-DD85-4C01-8F72-4A5152DC06E5}" presName="horz1" presStyleCnt="0"/>
      <dgm:spPr/>
    </dgm:pt>
    <dgm:pt modelId="{F4432C6A-52DE-46DA-BD84-77E98210C057}" type="pres">
      <dgm:prSet presAssocID="{9D7C25E7-DD85-4C01-8F72-4A5152DC06E5}" presName="tx1" presStyleLbl="revTx" presStyleIdx="1" presStyleCnt="9"/>
      <dgm:spPr/>
    </dgm:pt>
    <dgm:pt modelId="{E65CB38F-B0C1-4616-9A90-5886704822E3}" type="pres">
      <dgm:prSet presAssocID="{9D7C25E7-DD85-4C01-8F72-4A5152DC06E5}" presName="vert1" presStyleCnt="0"/>
      <dgm:spPr/>
    </dgm:pt>
    <dgm:pt modelId="{EEBD5DAE-2E8E-4341-825E-29C80998CCD4}" type="pres">
      <dgm:prSet presAssocID="{0F93AEED-3264-4196-8B31-FC5CC77EC1E9}" presName="thickLine" presStyleLbl="alignNode1" presStyleIdx="2" presStyleCnt="9"/>
      <dgm:spPr/>
    </dgm:pt>
    <dgm:pt modelId="{3D4D3140-8443-4BF6-B2C1-4C902ABEB326}" type="pres">
      <dgm:prSet presAssocID="{0F93AEED-3264-4196-8B31-FC5CC77EC1E9}" presName="horz1" presStyleCnt="0"/>
      <dgm:spPr/>
    </dgm:pt>
    <dgm:pt modelId="{1BA2F9BA-6261-4C63-825B-C09EE4506D06}" type="pres">
      <dgm:prSet presAssocID="{0F93AEED-3264-4196-8B31-FC5CC77EC1E9}" presName="tx1" presStyleLbl="revTx" presStyleIdx="2" presStyleCnt="9"/>
      <dgm:spPr/>
    </dgm:pt>
    <dgm:pt modelId="{39CAFC4B-7923-4CCF-A786-35A4053AC10D}" type="pres">
      <dgm:prSet presAssocID="{0F93AEED-3264-4196-8B31-FC5CC77EC1E9}" presName="vert1" presStyleCnt="0"/>
      <dgm:spPr/>
    </dgm:pt>
    <dgm:pt modelId="{2D2C88E1-28ED-4AA6-ACC1-771EAC765AE4}" type="pres">
      <dgm:prSet presAssocID="{3EBEABDE-639C-471D-BB2E-56D729157AED}" presName="thickLine" presStyleLbl="alignNode1" presStyleIdx="3" presStyleCnt="9"/>
      <dgm:spPr/>
    </dgm:pt>
    <dgm:pt modelId="{8C89093D-47E4-4562-9470-34AB82C162E9}" type="pres">
      <dgm:prSet presAssocID="{3EBEABDE-639C-471D-BB2E-56D729157AED}" presName="horz1" presStyleCnt="0"/>
      <dgm:spPr/>
    </dgm:pt>
    <dgm:pt modelId="{125AC1DD-7C73-403D-B802-18A70C97454B}" type="pres">
      <dgm:prSet presAssocID="{3EBEABDE-639C-471D-BB2E-56D729157AED}" presName="tx1" presStyleLbl="revTx" presStyleIdx="3" presStyleCnt="9"/>
      <dgm:spPr/>
    </dgm:pt>
    <dgm:pt modelId="{62B93D64-BCA2-482E-A5B9-EED359F2ACBA}" type="pres">
      <dgm:prSet presAssocID="{3EBEABDE-639C-471D-BB2E-56D729157AED}" presName="vert1" presStyleCnt="0"/>
      <dgm:spPr/>
    </dgm:pt>
    <dgm:pt modelId="{ABA6F4F1-6A07-4DF6-A460-2A9A80D441B9}" type="pres">
      <dgm:prSet presAssocID="{CC4D5FA6-689E-4864-BA00-7CB64ECF0436}" presName="thickLine" presStyleLbl="alignNode1" presStyleIdx="4" presStyleCnt="9"/>
      <dgm:spPr/>
    </dgm:pt>
    <dgm:pt modelId="{6DD4C77F-0FB1-4E6E-9BBE-E97DB0D1E696}" type="pres">
      <dgm:prSet presAssocID="{CC4D5FA6-689E-4864-BA00-7CB64ECF0436}" presName="horz1" presStyleCnt="0"/>
      <dgm:spPr/>
    </dgm:pt>
    <dgm:pt modelId="{34531727-6B0C-47BC-8DF4-9EB2C5EBD838}" type="pres">
      <dgm:prSet presAssocID="{CC4D5FA6-689E-4864-BA00-7CB64ECF0436}" presName="tx1" presStyleLbl="revTx" presStyleIdx="4" presStyleCnt="9"/>
      <dgm:spPr/>
    </dgm:pt>
    <dgm:pt modelId="{7B737D21-FCEC-4AC0-94D1-03ADBC926A64}" type="pres">
      <dgm:prSet presAssocID="{CC4D5FA6-689E-4864-BA00-7CB64ECF0436}" presName="vert1" presStyleCnt="0"/>
      <dgm:spPr/>
    </dgm:pt>
    <dgm:pt modelId="{30658956-CCDB-4C24-97F6-3BDDCC81B804}" type="pres">
      <dgm:prSet presAssocID="{1F610AAE-903C-4D47-A8DF-8E87515BD31B}" presName="thickLine" presStyleLbl="alignNode1" presStyleIdx="5" presStyleCnt="9"/>
      <dgm:spPr/>
    </dgm:pt>
    <dgm:pt modelId="{04EFB1FA-D41F-4C58-A438-B82156CC90F6}" type="pres">
      <dgm:prSet presAssocID="{1F610AAE-903C-4D47-A8DF-8E87515BD31B}" presName="horz1" presStyleCnt="0"/>
      <dgm:spPr/>
    </dgm:pt>
    <dgm:pt modelId="{296A4F81-55EA-44B4-AE24-4901FDC551CF}" type="pres">
      <dgm:prSet presAssocID="{1F610AAE-903C-4D47-A8DF-8E87515BD31B}" presName="tx1" presStyleLbl="revTx" presStyleIdx="5" presStyleCnt="9"/>
      <dgm:spPr/>
    </dgm:pt>
    <dgm:pt modelId="{58F61543-C5BD-4C27-9686-6AF7F2E20AA8}" type="pres">
      <dgm:prSet presAssocID="{1F610AAE-903C-4D47-A8DF-8E87515BD31B}" presName="vert1" presStyleCnt="0"/>
      <dgm:spPr/>
    </dgm:pt>
    <dgm:pt modelId="{57C2C13D-8894-4B81-A7B9-0DB2367C097F}" type="pres">
      <dgm:prSet presAssocID="{08AE8AC1-88C7-4E8A-AD07-BB7CB59B2CEB}" presName="thickLine" presStyleLbl="alignNode1" presStyleIdx="6" presStyleCnt="9"/>
      <dgm:spPr/>
    </dgm:pt>
    <dgm:pt modelId="{6275E471-46FD-4844-BCC0-A3EFC6ECD545}" type="pres">
      <dgm:prSet presAssocID="{08AE8AC1-88C7-4E8A-AD07-BB7CB59B2CEB}" presName="horz1" presStyleCnt="0"/>
      <dgm:spPr/>
    </dgm:pt>
    <dgm:pt modelId="{76F4E35E-BABE-48EA-9B64-AC1E030DEA75}" type="pres">
      <dgm:prSet presAssocID="{08AE8AC1-88C7-4E8A-AD07-BB7CB59B2CEB}" presName="tx1" presStyleLbl="revTx" presStyleIdx="6" presStyleCnt="9"/>
      <dgm:spPr/>
    </dgm:pt>
    <dgm:pt modelId="{7B825415-2932-48C1-A006-BFA20953D782}" type="pres">
      <dgm:prSet presAssocID="{08AE8AC1-88C7-4E8A-AD07-BB7CB59B2CEB}" presName="vert1" presStyleCnt="0"/>
      <dgm:spPr/>
    </dgm:pt>
    <dgm:pt modelId="{D71AB8ED-A59E-4845-B74B-FC25F9541CE3}" type="pres">
      <dgm:prSet presAssocID="{302E1FE9-C7ED-4611-8B6C-AE97B58586B4}" presName="thickLine" presStyleLbl="alignNode1" presStyleIdx="7" presStyleCnt="9"/>
      <dgm:spPr/>
    </dgm:pt>
    <dgm:pt modelId="{E4EEFAD2-D8C6-400E-9165-F5191FA34B7A}" type="pres">
      <dgm:prSet presAssocID="{302E1FE9-C7ED-4611-8B6C-AE97B58586B4}" presName="horz1" presStyleCnt="0"/>
      <dgm:spPr/>
    </dgm:pt>
    <dgm:pt modelId="{F6431E99-B4C0-49F4-90FA-332758A33887}" type="pres">
      <dgm:prSet presAssocID="{302E1FE9-C7ED-4611-8B6C-AE97B58586B4}" presName="tx1" presStyleLbl="revTx" presStyleIdx="7" presStyleCnt="9"/>
      <dgm:spPr/>
    </dgm:pt>
    <dgm:pt modelId="{3A13C038-7666-4636-B21E-326FDA263437}" type="pres">
      <dgm:prSet presAssocID="{302E1FE9-C7ED-4611-8B6C-AE97B58586B4}" presName="vert1" presStyleCnt="0"/>
      <dgm:spPr/>
    </dgm:pt>
    <dgm:pt modelId="{7BCFA974-CCD6-4D58-97DB-6345B5FBC8D3}" type="pres">
      <dgm:prSet presAssocID="{BA1ECF77-6261-40BD-93D5-D043A8E560F7}" presName="thickLine" presStyleLbl="alignNode1" presStyleIdx="8" presStyleCnt="9"/>
      <dgm:spPr/>
    </dgm:pt>
    <dgm:pt modelId="{C7550165-B4EF-4DAC-9ECF-19AC8FA8574D}" type="pres">
      <dgm:prSet presAssocID="{BA1ECF77-6261-40BD-93D5-D043A8E560F7}" presName="horz1" presStyleCnt="0"/>
      <dgm:spPr/>
    </dgm:pt>
    <dgm:pt modelId="{C18F753C-9D5F-4927-8A14-B2D0BF4C0936}" type="pres">
      <dgm:prSet presAssocID="{BA1ECF77-6261-40BD-93D5-D043A8E560F7}" presName="tx1" presStyleLbl="revTx" presStyleIdx="8" presStyleCnt="9"/>
      <dgm:spPr/>
    </dgm:pt>
    <dgm:pt modelId="{41E52F4A-5471-4418-81BD-B999415C5224}" type="pres">
      <dgm:prSet presAssocID="{BA1ECF77-6261-40BD-93D5-D043A8E560F7}" presName="vert1" presStyleCnt="0"/>
      <dgm:spPr/>
    </dgm:pt>
  </dgm:ptLst>
  <dgm:cxnLst>
    <dgm:cxn modelId="{F9FCBC1E-8D9A-472D-9E3B-3D72687F75CB}" srcId="{CCD02C2A-2DAB-4FB4-BD83-7DF9CAB9CF1D}" destId="{D849BBD2-5F64-40AA-8B96-406D2C45394B}" srcOrd="0" destOrd="0" parTransId="{8B04523D-0A93-4DF4-BA97-0EB7C31A145C}" sibTransId="{84BF4D6A-5308-4B90-8C86-2EE8D192ABC4}"/>
    <dgm:cxn modelId="{6838D625-7458-4A78-8A6B-9DA9146DF900}" type="presOf" srcId="{302E1FE9-C7ED-4611-8B6C-AE97B58586B4}" destId="{F6431E99-B4C0-49F4-90FA-332758A33887}" srcOrd="0" destOrd="0" presId="urn:microsoft.com/office/officeart/2008/layout/LinedList"/>
    <dgm:cxn modelId="{20B8D862-ECD1-4B93-91AB-889DACD9A6B1}" type="presOf" srcId="{3EBEABDE-639C-471D-BB2E-56D729157AED}" destId="{125AC1DD-7C73-403D-B802-18A70C97454B}" srcOrd="0" destOrd="0" presId="urn:microsoft.com/office/officeart/2008/layout/LinedList"/>
    <dgm:cxn modelId="{5EAC3647-2498-422B-A5AC-19D23632B26E}" srcId="{CCD02C2A-2DAB-4FB4-BD83-7DF9CAB9CF1D}" destId="{0F93AEED-3264-4196-8B31-FC5CC77EC1E9}" srcOrd="2" destOrd="0" parTransId="{62CB5D54-8697-4098-9BB6-F3D1C85DE692}" sibTransId="{693DE522-6364-4D04-9829-F860E4C3C1A0}"/>
    <dgm:cxn modelId="{5FE17167-F35C-42B3-91CF-5306FA02E718}" srcId="{CCD02C2A-2DAB-4FB4-BD83-7DF9CAB9CF1D}" destId="{08AE8AC1-88C7-4E8A-AD07-BB7CB59B2CEB}" srcOrd="6" destOrd="0" parTransId="{C0F95084-E048-44AC-8229-3EFE740E8442}" sibTransId="{47EC7422-132A-4C05-8BE6-AF794E1CE56E}"/>
    <dgm:cxn modelId="{DD9D8B68-BF7B-46A9-8F36-E39E28CEB93C}" srcId="{CCD02C2A-2DAB-4FB4-BD83-7DF9CAB9CF1D}" destId="{3EBEABDE-639C-471D-BB2E-56D729157AED}" srcOrd="3" destOrd="0" parTransId="{C9BBA208-802A-4D78-A066-42BD2B3C111B}" sibTransId="{2592FD3E-F291-4EF1-8A43-E833F5FB0B51}"/>
    <dgm:cxn modelId="{4A364E6C-88BB-440A-9D94-A9666AE8ADB7}" srcId="{CCD02C2A-2DAB-4FB4-BD83-7DF9CAB9CF1D}" destId="{302E1FE9-C7ED-4611-8B6C-AE97B58586B4}" srcOrd="7" destOrd="0" parTransId="{391D0BAD-B522-465A-8D0F-14ACC673BAD6}" sibTransId="{13DD8A34-32F0-4426-8DDE-5AFDF109B9DD}"/>
    <dgm:cxn modelId="{B69E6E7D-115C-499F-ACC1-483C49EA3F60}" type="presOf" srcId="{CCD02C2A-2DAB-4FB4-BD83-7DF9CAB9CF1D}" destId="{2B7EFE06-B3A4-4487-86A4-4A07191D398A}" srcOrd="0" destOrd="0" presId="urn:microsoft.com/office/officeart/2008/layout/LinedList"/>
    <dgm:cxn modelId="{520F0D7F-493F-4D5E-AD50-39688F2C1B8B}" srcId="{CCD02C2A-2DAB-4FB4-BD83-7DF9CAB9CF1D}" destId="{BA1ECF77-6261-40BD-93D5-D043A8E560F7}" srcOrd="8" destOrd="0" parTransId="{A1A9452B-EAC1-43D9-B3A2-B114786AF5B9}" sibTransId="{951CD11E-E847-4DDD-9DD4-D812D397BF53}"/>
    <dgm:cxn modelId="{B65AF782-DD31-40D7-8699-28C0A9034F30}" type="presOf" srcId="{1F610AAE-903C-4D47-A8DF-8E87515BD31B}" destId="{296A4F81-55EA-44B4-AE24-4901FDC551CF}" srcOrd="0" destOrd="0" presId="urn:microsoft.com/office/officeart/2008/layout/LinedList"/>
    <dgm:cxn modelId="{7BCE808D-8328-451F-B928-A3814694BC82}" srcId="{CCD02C2A-2DAB-4FB4-BD83-7DF9CAB9CF1D}" destId="{CC4D5FA6-689E-4864-BA00-7CB64ECF0436}" srcOrd="4" destOrd="0" parTransId="{A2E484E6-D6B3-4703-B532-67BE07993BD4}" sibTransId="{0EAC73A7-DEF1-4EAE-87D2-969A80E693EF}"/>
    <dgm:cxn modelId="{6BE3DE94-C498-4DBB-BA1C-3B6B31BD8DAC}" type="presOf" srcId="{CC4D5FA6-689E-4864-BA00-7CB64ECF0436}" destId="{34531727-6B0C-47BC-8DF4-9EB2C5EBD838}" srcOrd="0" destOrd="0" presId="urn:microsoft.com/office/officeart/2008/layout/LinedList"/>
    <dgm:cxn modelId="{454CCE97-1D1F-4968-9D56-7B34744E427C}" srcId="{CCD02C2A-2DAB-4FB4-BD83-7DF9CAB9CF1D}" destId="{9D7C25E7-DD85-4C01-8F72-4A5152DC06E5}" srcOrd="1" destOrd="0" parTransId="{D0AF4CA4-E5DC-4B5A-B08C-149143D04308}" sibTransId="{AB2512D8-2D26-4DAF-9499-5D48810548AA}"/>
    <dgm:cxn modelId="{309476AD-60A2-494C-A1FA-DB105FABFAF0}" type="presOf" srcId="{9D7C25E7-DD85-4C01-8F72-4A5152DC06E5}" destId="{F4432C6A-52DE-46DA-BD84-77E98210C057}" srcOrd="0" destOrd="0" presId="urn:microsoft.com/office/officeart/2008/layout/LinedList"/>
    <dgm:cxn modelId="{8D1CD0C0-1832-4446-AA2D-DCDCF1C4CD84}" type="presOf" srcId="{08AE8AC1-88C7-4E8A-AD07-BB7CB59B2CEB}" destId="{76F4E35E-BABE-48EA-9B64-AC1E030DEA75}" srcOrd="0" destOrd="0" presId="urn:microsoft.com/office/officeart/2008/layout/LinedList"/>
    <dgm:cxn modelId="{0EC65DC9-45F4-417F-9BB6-09555769DE17}" srcId="{CCD02C2A-2DAB-4FB4-BD83-7DF9CAB9CF1D}" destId="{1F610AAE-903C-4D47-A8DF-8E87515BD31B}" srcOrd="5" destOrd="0" parTransId="{5009C4AA-6C05-4BB9-9BD6-1B66B45CEA64}" sibTransId="{24E25ED0-5F4C-4EA9-9093-3C8B1E0E0C97}"/>
    <dgm:cxn modelId="{0AF264D5-121F-429D-B5C8-3516CFB6C9B1}" type="presOf" srcId="{0F93AEED-3264-4196-8B31-FC5CC77EC1E9}" destId="{1BA2F9BA-6261-4C63-825B-C09EE4506D06}" srcOrd="0" destOrd="0" presId="urn:microsoft.com/office/officeart/2008/layout/LinedList"/>
    <dgm:cxn modelId="{EA341CE0-D2F8-4875-B67E-D8267E34043A}" type="presOf" srcId="{D849BBD2-5F64-40AA-8B96-406D2C45394B}" destId="{CAC41B6D-4707-44B3-AAF1-0C1CFA7E8951}" srcOrd="0" destOrd="0" presId="urn:microsoft.com/office/officeart/2008/layout/LinedList"/>
    <dgm:cxn modelId="{7FCB5AE1-982E-40E2-B248-722E0740A53A}" type="presOf" srcId="{BA1ECF77-6261-40BD-93D5-D043A8E560F7}" destId="{C18F753C-9D5F-4927-8A14-B2D0BF4C0936}" srcOrd="0" destOrd="0" presId="urn:microsoft.com/office/officeart/2008/layout/LinedList"/>
    <dgm:cxn modelId="{FCC74BC6-253A-4D11-9CE0-5371D74F4AB8}" type="presParOf" srcId="{2B7EFE06-B3A4-4487-86A4-4A07191D398A}" destId="{FDDDF4DF-58AF-4B1E-8846-C93855F5E0C6}" srcOrd="0" destOrd="0" presId="urn:microsoft.com/office/officeart/2008/layout/LinedList"/>
    <dgm:cxn modelId="{A4B97F15-4402-4825-8410-4744120D4CEA}" type="presParOf" srcId="{2B7EFE06-B3A4-4487-86A4-4A07191D398A}" destId="{5D8DFD6B-B555-404B-AC2B-91FBF0191E4D}" srcOrd="1" destOrd="0" presId="urn:microsoft.com/office/officeart/2008/layout/LinedList"/>
    <dgm:cxn modelId="{64D8F510-7380-4B1B-A7B8-5E9773BA6284}" type="presParOf" srcId="{5D8DFD6B-B555-404B-AC2B-91FBF0191E4D}" destId="{CAC41B6D-4707-44B3-AAF1-0C1CFA7E8951}" srcOrd="0" destOrd="0" presId="urn:microsoft.com/office/officeart/2008/layout/LinedList"/>
    <dgm:cxn modelId="{12325E77-3F14-470E-84F6-B1D16D5311D8}" type="presParOf" srcId="{5D8DFD6B-B555-404B-AC2B-91FBF0191E4D}" destId="{2B5D3948-8233-4BE1-86F2-6FD4DCE23235}" srcOrd="1" destOrd="0" presId="urn:microsoft.com/office/officeart/2008/layout/LinedList"/>
    <dgm:cxn modelId="{24E1E646-81E8-403A-8F46-C94019DA13A4}" type="presParOf" srcId="{2B7EFE06-B3A4-4487-86A4-4A07191D398A}" destId="{9A5633B5-AB96-4F4A-8BA7-9120DFB54F67}" srcOrd="2" destOrd="0" presId="urn:microsoft.com/office/officeart/2008/layout/LinedList"/>
    <dgm:cxn modelId="{96DF4A04-CC17-48CC-9A73-EC356A9CA930}" type="presParOf" srcId="{2B7EFE06-B3A4-4487-86A4-4A07191D398A}" destId="{D1800DDB-F75E-4493-B0AF-6917ACCE9E94}" srcOrd="3" destOrd="0" presId="urn:microsoft.com/office/officeart/2008/layout/LinedList"/>
    <dgm:cxn modelId="{A26B4DCF-679E-4385-8817-470584680D09}" type="presParOf" srcId="{D1800DDB-F75E-4493-B0AF-6917ACCE9E94}" destId="{F4432C6A-52DE-46DA-BD84-77E98210C057}" srcOrd="0" destOrd="0" presId="urn:microsoft.com/office/officeart/2008/layout/LinedList"/>
    <dgm:cxn modelId="{76A9C68C-3269-43AE-8F91-02B19F738EDB}" type="presParOf" srcId="{D1800DDB-F75E-4493-B0AF-6917ACCE9E94}" destId="{E65CB38F-B0C1-4616-9A90-5886704822E3}" srcOrd="1" destOrd="0" presId="urn:microsoft.com/office/officeart/2008/layout/LinedList"/>
    <dgm:cxn modelId="{097D3CE8-DDF4-4BCD-B26C-6E131E94AFFF}" type="presParOf" srcId="{2B7EFE06-B3A4-4487-86A4-4A07191D398A}" destId="{EEBD5DAE-2E8E-4341-825E-29C80998CCD4}" srcOrd="4" destOrd="0" presId="urn:microsoft.com/office/officeart/2008/layout/LinedList"/>
    <dgm:cxn modelId="{209EDFF5-DC09-468F-ABC0-57485C671E9D}" type="presParOf" srcId="{2B7EFE06-B3A4-4487-86A4-4A07191D398A}" destId="{3D4D3140-8443-4BF6-B2C1-4C902ABEB326}" srcOrd="5" destOrd="0" presId="urn:microsoft.com/office/officeart/2008/layout/LinedList"/>
    <dgm:cxn modelId="{043D6189-A5DB-4973-88A1-393DD5727AB6}" type="presParOf" srcId="{3D4D3140-8443-4BF6-B2C1-4C902ABEB326}" destId="{1BA2F9BA-6261-4C63-825B-C09EE4506D06}" srcOrd="0" destOrd="0" presId="urn:microsoft.com/office/officeart/2008/layout/LinedList"/>
    <dgm:cxn modelId="{3858BAD7-EAEF-48C4-8F16-E0E0D9719F0C}" type="presParOf" srcId="{3D4D3140-8443-4BF6-B2C1-4C902ABEB326}" destId="{39CAFC4B-7923-4CCF-A786-35A4053AC10D}" srcOrd="1" destOrd="0" presId="urn:microsoft.com/office/officeart/2008/layout/LinedList"/>
    <dgm:cxn modelId="{D2A4BF0D-0841-45C1-9896-9F033C752E10}" type="presParOf" srcId="{2B7EFE06-B3A4-4487-86A4-4A07191D398A}" destId="{2D2C88E1-28ED-4AA6-ACC1-771EAC765AE4}" srcOrd="6" destOrd="0" presId="urn:microsoft.com/office/officeart/2008/layout/LinedList"/>
    <dgm:cxn modelId="{EC2C3F61-58F0-4D00-8779-320ADAA8B063}" type="presParOf" srcId="{2B7EFE06-B3A4-4487-86A4-4A07191D398A}" destId="{8C89093D-47E4-4562-9470-34AB82C162E9}" srcOrd="7" destOrd="0" presId="urn:microsoft.com/office/officeart/2008/layout/LinedList"/>
    <dgm:cxn modelId="{567CFB68-3628-4276-AD14-D89B5E80A879}" type="presParOf" srcId="{8C89093D-47E4-4562-9470-34AB82C162E9}" destId="{125AC1DD-7C73-403D-B802-18A70C97454B}" srcOrd="0" destOrd="0" presId="urn:microsoft.com/office/officeart/2008/layout/LinedList"/>
    <dgm:cxn modelId="{12ACFC71-0B9F-402A-8404-8AA1823C254D}" type="presParOf" srcId="{8C89093D-47E4-4562-9470-34AB82C162E9}" destId="{62B93D64-BCA2-482E-A5B9-EED359F2ACBA}" srcOrd="1" destOrd="0" presId="urn:microsoft.com/office/officeart/2008/layout/LinedList"/>
    <dgm:cxn modelId="{32106525-6049-4CB2-892D-7392FA46169B}" type="presParOf" srcId="{2B7EFE06-B3A4-4487-86A4-4A07191D398A}" destId="{ABA6F4F1-6A07-4DF6-A460-2A9A80D441B9}" srcOrd="8" destOrd="0" presId="urn:microsoft.com/office/officeart/2008/layout/LinedList"/>
    <dgm:cxn modelId="{CB840DC5-E0E2-494A-B96A-0B96C089A359}" type="presParOf" srcId="{2B7EFE06-B3A4-4487-86A4-4A07191D398A}" destId="{6DD4C77F-0FB1-4E6E-9BBE-E97DB0D1E696}" srcOrd="9" destOrd="0" presId="urn:microsoft.com/office/officeart/2008/layout/LinedList"/>
    <dgm:cxn modelId="{9B337B42-73F0-4C9C-967B-06BF9D64BBE0}" type="presParOf" srcId="{6DD4C77F-0FB1-4E6E-9BBE-E97DB0D1E696}" destId="{34531727-6B0C-47BC-8DF4-9EB2C5EBD838}" srcOrd="0" destOrd="0" presId="urn:microsoft.com/office/officeart/2008/layout/LinedList"/>
    <dgm:cxn modelId="{923BAAE4-27EE-4570-9035-699D31369A01}" type="presParOf" srcId="{6DD4C77F-0FB1-4E6E-9BBE-E97DB0D1E696}" destId="{7B737D21-FCEC-4AC0-94D1-03ADBC926A64}" srcOrd="1" destOrd="0" presId="urn:microsoft.com/office/officeart/2008/layout/LinedList"/>
    <dgm:cxn modelId="{AB43F281-813F-4FA4-8C02-696C1BCF6015}" type="presParOf" srcId="{2B7EFE06-B3A4-4487-86A4-4A07191D398A}" destId="{30658956-CCDB-4C24-97F6-3BDDCC81B804}" srcOrd="10" destOrd="0" presId="urn:microsoft.com/office/officeart/2008/layout/LinedList"/>
    <dgm:cxn modelId="{6FFDADD7-9518-4F9C-9E68-53E85D9F80C6}" type="presParOf" srcId="{2B7EFE06-B3A4-4487-86A4-4A07191D398A}" destId="{04EFB1FA-D41F-4C58-A438-B82156CC90F6}" srcOrd="11" destOrd="0" presId="urn:microsoft.com/office/officeart/2008/layout/LinedList"/>
    <dgm:cxn modelId="{A347F12F-368A-4C59-9E8A-57069168F017}" type="presParOf" srcId="{04EFB1FA-D41F-4C58-A438-B82156CC90F6}" destId="{296A4F81-55EA-44B4-AE24-4901FDC551CF}" srcOrd="0" destOrd="0" presId="urn:microsoft.com/office/officeart/2008/layout/LinedList"/>
    <dgm:cxn modelId="{AB97F135-45CC-4284-8C73-B7AF84149A71}" type="presParOf" srcId="{04EFB1FA-D41F-4C58-A438-B82156CC90F6}" destId="{58F61543-C5BD-4C27-9686-6AF7F2E20AA8}" srcOrd="1" destOrd="0" presId="urn:microsoft.com/office/officeart/2008/layout/LinedList"/>
    <dgm:cxn modelId="{5A298879-A236-4425-965E-5D39B1613727}" type="presParOf" srcId="{2B7EFE06-B3A4-4487-86A4-4A07191D398A}" destId="{57C2C13D-8894-4B81-A7B9-0DB2367C097F}" srcOrd="12" destOrd="0" presId="urn:microsoft.com/office/officeart/2008/layout/LinedList"/>
    <dgm:cxn modelId="{69821B95-B8FB-4EB0-B594-3A573A1DE029}" type="presParOf" srcId="{2B7EFE06-B3A4-4487-86A4-4A07191D398A}" destId="{6275E471-46FD-4844-BCC0-A3EFC6ECD545}" srcOrd="13" destOrd="0" presId="urn:microsoft.com/office/officeart/2008/layout/LinedList"/>
    <dgm:cxn modelId="{E316FF9B-A8EB-45A8-8BEA-47199A5D1420}" type="presParOf" srcId="{6275E471-46FD-4844-BCC0-A3EFC6ECD545}" destId="{76F4E35E-BABE-48EA-9B64-AC1E030DEA75}" srcOrd="0" destOrd="0" presId="urn:microsoft.com/office/officeart/2008/layout/LinedList"/>
    <dgm:cxn modelId="{6B571CBF-79D9-4B99-9F56-17CC09C805BC}" type="presParOf" srcId="{6275E471-46FD-4844-BCC0-A3EFC6ECD545}" destId="{7B825415-2932-48C1-A006-BFA20953D782}" srcOrd="1" destOrd="0" presId="urn:microsoft.com/office/officeart/2008/layout/LinedList"/>
    <dgm:cxn modelId="{B402EBE8-9AFF-485D-8F1F-87EA9D2D1466}" type="presParOf" srcId="{2B7EFE06-B3A4-4487-86A4-4A07191D398A}" destId="{D71AB8ED-A59E-4845-B74B-FC25F9541CE3}" srcOrd="14" destOrd="0" presId="urn:microsoft.com/office/officeart/2008/layout/LinedList"/>
    <dgm:cxn modelId="{1BB05A12-5A2E-471C-8647-1D2D17E4326B}" type="presParOf" srcId="{2B7EFE06-B3A4-4487-86A4-4A07191D398A}" destId="{E4EEFAD2-D8C6-400E-9165-F5191FA34B7A}" srcOrd="15" destOrd="0" presId="urn:microsoft.com/office/officeart/2008/layout/LinedList"/>
    <dgm:cxn modelId="{8FAD8264-91E7-49CD-BB31-0C64656CC3E7}" type="presParOf" srcId="{E4EEFAD2-D8C6-400E-9165-F5191FA34B7A}" destId="{F6431E99-B4C0-49F4-90FA-332758A33887}" srcOrd="0" destOrd="0" presId="urn:microsoft.com/office/officeart/2008/layout/LinedList"/>
    <dgm:cxn modelId="{53467047-E19B-4AD2-ABA4-9C26C25CC475}" type="presParOf" srcId="{E4EEFAD2-D8C6-400E-9165-F5191FA34B7A}" destId="{3A13C038-7666-4636-B21E-326FDA263437}" srcOrd="1" destOrd="0" presId="urn:microsoft.com/office/officeart/2008/layout/LinedList"/>
    <dgm:cxn modelId="{59C038A2-477D-4E45-B0A6-CD94275DEBF6}" type="presParOf" srcId="{2B7EFE06-B3A4-4487-86A4-4A07191D398A}" destId="{7BCFA974-CCD6-4D58-97DB-6345B5FBC8D3}" srcOrd="16" destOrd="0" presId="urn:microsoft.com/office/officeart/2008/layout/LinedList"/>
    <dgm:cxn modelId="{F6CD92D0-5429-48B9-8A70-95E0B6D1BD17}" type="presParOf" srcId="{2B7EFE06-B3A4-4487-86A4-4A07191D398A}" destId="{C7550165-B4EF-4DAC-9ECF-19AC8FA8574D}" srcOrd="17" destOrd="0" presId="urn:microsoft.com/office/officeart/2008/layout/LinedList"/>
    <dgm:cxn modelId="{159AFD92-1DFA-417E-A27F-4139AB82F74A}" type="presParOf" srcId="{C7550165-B4EF-4DAC-9ECF-19AC8FA8574D}" destId="{C18F753C-9D5F-4927-8A14-B2D0BF4C0936}" srcOrd="0" destOrd="0" presId="urn:microsoft.com/office/officeart/2008/layout/LinedList"/>
    <dgm:cxn modelId="{779C61C2-8459-4BA4-B625-5CEE9619E5D7}" type="presParOf" srcId="{C7550165-B4EF-4DAC-9ECF-19AC8FA8574D}" destId="{41E52F4A-5471-4418-81BD-B999415C522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BE944A-9627-43AA-9135-FDDF768A3C3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E542C73-E3C4-4D17-9744-E0D2CCF08D85}">
      <dgm:prSet/>
      <dgm:spPr/>
      <dgm:t>
        <a:bodyPr/>
        <a:lstStyle/>
        <a:p>
          <a:pPr algn="just"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To design a microstrip antenna with appreciable gain, bandwidth and other parameters to be operated in microwave frequency.</a:t>
          </a:r>
        </a:p>
      </dgm:t>
    </dgm:pt>
    <dgm:pt modelId="{889CA4E1-97EC-4F1B-BBC8-3D5ACCF5041C}" type="parTrans" cxnId="{4192BC8C-ABD5-4B39-9F68-53B453673704}">
      <dgm:prSet/>
      <dgm:spPr/>
      <dgm:t>
        <a:bodyPr/>
        <a:lstStyle/>
        <a:p>
          <a:endParaRPr lang="en-US"/>
        </a:p>
      </dgm:t>
    </dgm:pt>
    <dgm:pt modelId="{7A033050-B1A4-4254-8350-1E24920D42E4}" type="sibTrans" cxnId="{4192BC8C-ABD5-4B39-9F68-53B453673704}">
      <dgm:prSet/>
      <dgm:spPr/>
      <dgm:t>
        <a:bodyPr/>
        <a:lstStyle/>
        <a:p>
          <a:endParaRPr lang="en-US"/>
        </a:p>
      </dgm:t>
    </dgm:pt>
    <dgm:pt modelId="{3B5DCC14-16D7-4D8D-B186-A2B4BC295AE2}">
      <dgm:prSet/>
      <dgm:spPr/>
      <dgm:t>
        <a:bodyPr/>
        <a:lstStyle/>
        <a:p>
          <a:pPr algn="just"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To achieve desired parameters- return loss, gain, and bandwidth; apply defected ground structure technique.</a:t>
          </a:r>
        </a:p>
      </dgm:t>
    </dgm:pt>
    <dgm:pt modelId="{A0E292C5-73E0-46C8-BF39-D24D1C308982}" type="parTrans" cxnId="{A495A4E5-D881-494D-93B6-B291E8BDB6B3}">
      <dgm:prSet/>
      <dgm:spPr/>
      <dgm:t>
        <a:bodyPr/>
        <a:lstStyle/>
        <a:p>
          <a:endParaRPr lang="en-US"/>
        </a:p>
      </dgm:t>
    </dgm:pt>
    <dgm:pt modelId="{D1D7DC67-91C0-4C3C-B809-64723A9E924F}" type="sibTrans" cxnId="{A495A4E5-D881-494D-93B6-B291E8BDB6B3}">
      <dgm:prSet/>
      <dgm:spPr/>
      <dgm:t>
        <a:bodyPr/>
        <a:lstStyle/>
        <a:p>
          <a:endParaRPr lang="en-US"/>
        </a:p>
      </dgm:t>
    </dgm:pt>
    <dgm:pt modelId="{7F09FCAA-E9D8-477B-A121-2FA2DEDBC3A1}">
      <dgm:prSet/>
      <dgm:spPr/>
      <dgm:t>
        <a:bodyPr/>
        <a:lstStyle/>
        <a:p>
          <a:pPr algn="just"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To use ROGERS 5880 substrate material in order to achieve the one that gives more appreciable results.</a:t>
          </a:r>
        </a:p>
      </dgm:t>
    </dgm:pt>
    <dgm:pt modelId="{2C59661F-022F-4282-AD90-CC38D8A42AE3}" type="parTrans" cxnId="{B3ADEF1A-5837-41EF-9469-0CAF7D839133}">
      <dgm:prSet/>
      <dgm:spPr/>
      <dgm:t>
        <a:bodyPr/>
        <a:lstStyle/>
        <a:p>
          <a:endParaRPr lang="en-US"/>
        </a:p>
      </dgm:t>
    </dgm:pt>
    <dgm:pt modelId="{BC466043-C470-4C8B-B868-0CB4AF62B474}" type="sibTrans" cxnId="{B3ADEF1A-5837-41EF-9469-0CAF7D839133}">
      <dgm:prSet/>
      <dgm:spPr/>
      <dgm:t>
        <a:bodyPr/>
        <a:lstStyle/>
        <a:p>
          <a:endParaRPr lang="en-US"/>
        </a:p>
      </dgm:t>
    </dgm:pt>
    <dgm:pt modelId="{BD0E6C2A-A221-4499-9A20-EDAAB0322101}" type="pres">
      <dgm:prSet presAssocID="{70BE944A-9627-43AA-9135-FDDF768A3C3F}" presName="vert0" presStyleCnt="0">
        <dgm:presLayoutVars>
          <dgm:dir/>
          <dgm:animOne val="branch"/>
          <dgm:animLvl val="lvl"/>
        </dgm:presLayoutVars>
      </dgm:prSet>
      <dgm:spPr/>
    </dgm:pt>
    <dgm:pt modelId="{AA839D4C-32BD-46BB-AD07-5F270CD898E8}" type="pres">
      <dgm:prSet presAssocID="{7E542C73-E3C4-4D17-9744-E0D2CCF08D85}" presName="thickLine" presStyleLbl="alignNode1" presStyleIdx="0" presStyleCnt="3"/>
      <dgm:spPr/>
    </dgm:pt>
    <dgm:pt modelId="{89B583E9-4AC2-4864-9E9D-F6924294CFD7}" type="pres">
      <dgm:prSet presAssocID="{7E542C73-E3C4-4D17-9744-E0D2CCF08D85}" presName="horz1" presStyleCnt="0"/>
      <dgm:spPr/>
    </dgm:pt>
    <dgm:pt modelId="{7E287EF4-F587-4415-A571-2463D407AEA0}" type="pres">
      <dgm:prSet presAssocID="{7E542C73-E3C4-4D17-9744-E0D2CCF08D85}" presName="tx1" presStyleLbl="revTx" presStyleIdx="0" presStyleCnt="3"/>
      <dgm:spPr/>
    </dgm:pt>
    <dgm:pt modelId="{14B16A24-E9E2-4DC6-B393-D7341D248375}" type="pres">
      <dgm:prSet presAssocID="{7E542C73-E3C4-4D17-9744-E0D2CCF08D85}" presName="vert1" presStyleCnt="0"/>
      <dgm:spPr/>
    </dgm:pt>
    <dgm:pt modelId="{00CAF9AB-98F3-427C-96ED-63A07150C60F}" type="pres">
      <dgm:prSet presAssocID="{3B5DCC14-16D7-4D8D-B186-A2B4BC295AE2}" presName="thickLine" presStyleLbl="alignNode1" presStyleIdx="1" presStyleCnt="3"/>
      <dgm:spPr/>
    </dgm:pt>
    <dgm:pt modelId="{D041A090-FFB7-42FF-A4D9-4BA6C3681FE1}" type="pres">
      <dgm:prSet presAssocID="{3B5DCC14-16D7-4D8D-B186-A2B4BC295AE2}" presName="horz1" presStyleCnt="0"/>
      <dgm:spPr/>
    </dgm:pt>
    <dgm:pt modelId="{1031F341-3C9E-46B4-8F54-3843BB09F666}" type="pres">
      <dgm:prSet presAssocID="{3B5DCC14-16D7-4D8D-B186-A2B4BC295AE2}" presName="tx1" presStyleLbl="revTx" presStyleIdx="1" presStyleCnt="3"/>
      <dgm:spPr/>
    </dgm:pt>
    <dgm:pt modelId="{2BE69227-3D98-437D-90DD-F774BC79A04B}" type="pres">
      <dgm:prSet presAssocID="{3B5DCC14-16D7-4D8D-B186-A2B4BC295AE2}" presName="vert1" presStyleCnt="0"/>
      <dgm:spPr/>
    </dgm:pt>
    <dgm:pt modelId="{C1D4288A-D95E-4EFF-A59B-855BE288EDFA}" type="pres">
      <dgm:prSet presAssocID="{7F09FCAA-E9D8-477B-A121-2FA2DEDBC3A1}" presName="thickLine" presStyleLbl="alignNode1" presStyleIdx="2" presStyleCnt="3"/>
      <dgm:spPr/>
    </dgm:pt>
    <dgm:pt modelId="{57069587-BF22-4F20-912F-C7A2891F9856}" type="pres">
      <dgm:prSet presAssocID="{7F09FCAA-E9D8-477B-A121-2FA2DEDBC3A1}" presName="horz1" presStyleCnt="0"/>
      <dgm:spPr/>
    </dgm:pt>
    <dgm:pt modelId="{3BDCCDA8-2D05-4294-9CD7-8E25BB1FC494}" type="pres">
      <dgm:prSet presAssocID="{7F09FCAA-E9D8-477B-A121-2FA2DEDBC3A1}" presName="tx1" presStyleLbl="revTx" presStyleIdx="2" presStyleCnt="3"/>
      <dgm:spPr/>
    </dgm:pt>
    <dgm:pt modelId="{C820E673-1772-4082-ADF9-4A99D1757D15}" type="pres">
      <dgm:prSet presAssocID="{7F09FCAA-E9D8-477B-A121-2FA2DEDBC3A1}" presName="vert1" presStyleCnt="0"/>
      <dgm:spPr/>
    </dgm:pt>
  </dgm:ptLst>
  <dgm:cxnLst>
    <dgm:cxn modelId="{C145EE0B-568F-4A46-A882-41AFA2EF8C06}" type="presOf" srcId="{70BE944A-9627-43AA-9135-FDDF768A3C3F}" destId="{BD0E6C2A-A221-4499-9A20-EDAAB0322101}" srcOrd="0" destOrd="0" presId="urn:microsoft.com/office/officeart/2008/layout/LinedList"/>
    <dgm:cxn modelId="{B3ADEF1A-5837-41EF-9469-0CAF7D839133}" srcId="{70BE944A-9627-43AA-9135-FDDF768A3C3F}" destId="{7F09FCAA-E9D8-477B-A121-2FA2DEDBC3A1}" srcOrd="2" destOrd="0" parTransId="{2C59661F-022F-4282-AD90-CC38D8A42AE3}" sibTransId="{BC466043-C470-4C8B-B868-0CB4AF62B474}"/>
    <dgm:cxn modelId="{98BE2759-4C04-4CDB-BF1A-6274A2AD4FB6}" type="presOf" srcId="{3B5DCC14-16D7-4D8D-B186-A2B4BC295AE2}" destId="{1031F341-3C9E-46B4-8F54-3843BB09F666}" srcOrd="0" destOrd="0" presId="urn:microsoft.com/office/officeart/2008/layout/LinedList"/>
    <dgm:cxn modelId="{4192BC8C-ABD5-4B39-9F68-53B453673704}" srcId="{70BE944A-9627-43AA-9135-FDDF768A3C3F}" destId="{7E542C73-E3C4-4D17-9744-E0D2CCF08D85}" srcOrd="0" destOrd="0" parTransId="{889CA4E1-97EC-4F1B-BBC8-3D5ACCF5041C}" sibTransId="{7A033050-B1A4-4254-8350-1E24920D42E4}"/>
    <dgm:cxn modelId="{4F2473BF-33F4-47E2-98D2-9E958F358232}" type="presOf" srcId="{7F09FCAA-E9D8-477B-A121-2FA2DEDBC3A1}" destId="{3BDCCDA8-2D05-4294-9CD7-8E25BB1FC494}" srcOrd="0" destOrd="0" presId="urn:microsoft.com/office/officeart/2008/layout/LinedList"/>
    <dgm:cxn modelId="{2AE9EACF-788F-4E32-AE28-419A6748DF2B}" type="presOf" srcId="{7E542C73-E3C4-4D17-9744-E0D2CCF08D85}" destId="{7E287EF4-F587-4415-A571-2463D407AEA0}" srcOrd="0" destOrd="0" presId="urn:microsoft.com/office/officeart/2008/layout/LinedList"/>
    <dgm:cxn modelId="{A495A4E5-D881-494D-93B6-B291E8BDB6B3}" srcId="{70BE944A-9627-43AA-9135-FDDF768A3C3F}" destId="{3B5DCC14-16D7-4D8D-B186-A2B4BC295AE2}" srcOrd="1" destOrd="0" parTransId="{A0E292C5-73E0-46C8-BF39-D24D1C308982}" sibTransId="{D1D7DC67-91C0-4C3C-B809-64723A9E924F}"/>
    <dgm:cxn modelId="{C29A1E35-5D94-489E-A194-E83BE7A5147C}" type="presParOf" srcId="{BD0E6C2A-A221-4499-9A20-EDAAB0322101}" destId="{AA839D4C-32BD-46BB-AD07-5F270CD898E8}" srcOrd="0" destOrd="0" presId="urn:microsoft.com/office/officeart/2008/layout/LinedList"/>
    <dgm:cxn modelId="{64FD8D64-2DB9-43C7-8D8E-AEBE53C45EDB}" type="presParOf" srcId="{BD0E6C2A-A221-4499-9A20-EDAAB0322101}" destId="{89B583E9-4AC2-4864-9E9D-F6924294CFD7}" srcOrd="1" destOrd="0" presId="urn:microsoft.com/office/officeart/2008/layout/LinedList"/>
    <dgm:cxn modelId="{239181A7-13DE-4201-9393-EEF699F05F59}" type="presParOf" srcId="{89B583E9-4AC2-4864-9E9D-F6924294CFD7}" destId="{7E287EF4-F587-4415-A571-2463D407AEA0}" srcOrd="0" destOrd="0" presId="urn:microsoft.com/office/officeart/2008/layout/LinedList"/>
    <dgm:cxn modelId="{59496916-5652-4D7C-85BE-7454E1B30A34}" type="presParOf" srcId="{89B583E9-4AC2-4864-9E9D-F6924294CFD7}" destId="{14B16A24-E9E2-4DC6-B393-D7341D248375}" srcOrd="1" destOrd="0" presId="urn:microsoft.com/office/officeart/2008/layout/LinedList"/>
    <dgm:cxn modelId="{C7EFC7ED-C889-4AA9-A372-6D18AE9CFB2C}" type="presParOf" srcId="{BD0E6C2A-A221-4499-9A20-EDAAB0322101}" destId="{00CAF9AB-98F3-427C-96ED-63A07150C60F}" srcOrd="2" destOrd="0" presId="urn:microsoft.com/office/officeart/2008/layout/LinedList"/>
    <dgm:cxn modelId="{1B98BFCB-F6FC-4136-9266-5DA5C06A28A4}" type="presParOf" srcId="{BD0E6C2A-A221-4499-9A20-EDAAB0322101}" destId="{D041A090-FFB7-42FF-A4D9-4BA6C3681FE1}" srcOrd="3" destOrd="0" presId="urn:microsoft.com/office/officeart/2008/layout/LinedList"/>
    <dgm:cxn modelId="{7499DBFD-215E-474F-8F77-35C079BF934B}" type="presParOf" srcId="{D041A090-FFB7-42FF-A4D9-4BA6C3681FE1}" destId="{1031F341-3C9E-46B4-8F54-3843BB09F666}" srcOrd="0" destOrd="0" presId="urn:microsoft.com/office/officeart/2008/layout/LinedList"/>
    <dgm:cxn modelId="{E326360B-2377-4CA5-9D46-CD8BE5BD199B}" type="presParOf" srcId="{D041A090-FFB7-42FF-A4D9-4BA6C3681FE1}" destId="{2BE69227-3D98-437D-90DD-F774BC79A04B}" srcOrd="1" destOrd="0" presId="urn:microsoft.com/office/officeart/2008/layout/LinedList"/>
    <dgm:cxn modelId="{711EB087-59C1-48A1-B4B9-86E4C21A9C92}" type="presParOf" srcId="{BD0E6C2A-A221-4499-9A20-EDAAB0322101}" destId="{C1D4288A-D95E-4EFF-A59B-855BE288EDFA}" srcOrd="4" destOrd="0" presId="urn:microsoft.com/office/officeart/2008/layout/LinedList"/>
    <dgm:cxn modelId="{DD3F15E0-F10B-4DC7-B26D-9D8164636CC2}" type="presParOf" srcId="{BD0E6C2A-A221-4499-9A20-EDAAB0322101}" destId="{57069587-BF22-4F20-912F-C7A2891F9856}" srcOrd="5" destOrd="0" presId="urn:microsoft.com/office/officeart/2008/layout/LinedList"/>
    <dgm:cxn modelId="{85FE7B23-3793-48C2-8EC4-939FB708F6BA}" type="presParOf" srcId="{57069587-BF22-4F20-912F-C7A2891F9856}" destId="{3BDCCDA8-2D05-4294-9CD7-8E25BB1FC494}" srcOrd="0" destOrd="0" presId="urn:microsoft.com/office/officeart/2008/layout/LinedList"/>
    <dgm:cxn modelId="{6124CAFF-D93F-46E2-856E-2C5CE81E0345}" type="presParOf" srcId="{57069587-BF22-4F20-912F-C7A2891F9856}" destId="{C820E673-1772-4082-ADF9-4A99D1757D1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55E8E-3C63-4EC5-868D-502C6153E2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AFA39B-5D4B-4962-9494-4301FB1CEA48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venir Next LT Pro"/>
            </a:rPr>
            <a:t>Antenna requirements</a:t>
          </a:r>
          <a:endParaRPr lang="en-US" dirty="0"/>
        </a:p>
      </dgm:t>
    </dgm:pt>
    <dgm:pt modelId="{C1679F7A-FDE3-4FE0-A883-ACADD1B16543}" type="parTrans" cxnId="{E0025F35-6451-4D0D-BF7F-DC235F276EC3}">
      <dgm:prSet/>
      <dgm:spPr/>
      <dgm:t>
        <a:bodyPr/>
        <a:lstStyle/>
        <a:p>
          <a:endParaRPr lang="en-US"/>
        </a:p>
      </dgm:t>
    </dgm:pt>
    <dgm:pt modelId="{2C97B1B7-8820-40F5-8424-48682790C4E5}" type="sibTrans" cxnId="{E0025F35-6451-4D0D-BF7F-DC235F276EC3}">
      <dgm:prSet/>
      <dgm:spPr/>
      <dgm:t>
        <a:bodyPr/>
        <a:lstStyle/>
        <a:p>
          <a:endParaRPr lang="en-US"/>
        </a:p>
      </dgm:t>
    </dgm:pt>
    <dgm:pt modelId="{F18A7CFD-8463-4582-8891-30100EE2FBF2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venir Next LT Pro"/>
            </a:rPr>
            <a:t>Literature survey and theoretical background</a:t>
          </a:r>
          <a:endParaRPr lang="en-US"/>
        </a:p>
      </dgm:t>
    </dgm:pt>
    <dgm:pt modelId="{8C9039F3-D3E4-48C5-B412-B929F4273C80}" type="parTrans" cxnId="{F25B0F17-C41D-4FFF-BC81-C00D6E8DC346}">
      <dgm:prSet/>
      <dgm:spPr/>
      <dgm:t>
        <a:bodyPr/>
        <a:lstStyle/>
        <a:p>
          <a:endParaRPr lang="en-US"/>
        </a:p>
      </dgm:t>
    </dgm:pt>
    <dgm:pt modelId="{B783A0B6-D531-4A19-AC63-03BFFA7098D4}" type="sibTrans" cxnId="{F25B0F17-C41D-4FFF-BC81-C00D6E8DC346}">
      <dgm:prSet/>
      <dgm:spPr/>
      <dgm:t>
        <a:bodyPr/>
        <a:lstStyle/>
        <a:p>
          <a:endParaRPr lang="en-US"/>
        </a:p>
      </dgm:t>
    </dgm:pt>
    <dgm:pt modelId="{4FDD48CD-B377-46D8-A0DD-2B1B76CB9E76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venir Next LT Pro"/>
            </a:rPr>
            <a:t>Design via simulation tools</a:t>
          </a:r>
          <a:endParaRPr lang="en-US"/>
        </a:p>
      </dgm:t>
    </dgm:pt>
    <dgm:pt modelId="{AEC17C38-AA27-4F4A-980E-ED9B13BDE7F2}" type="parTrans" cxnId="{DD66311F-FF4D-4F9E-A829-9111E81B4717}">
      <dgm:prSet/>
      <dgm:spPr/>
      <dgm:t>
        <a:bodyPr/>
        <a:lstStyle/>
        <a:p>
          <a:endParaRPr lang="en-US"/>
        </a:p>
      </dgm:t>
    </dgm:pt>
    <dgm:pt modelId="{8F7C446B-C192-4F71-8077-EAD03E4E7D68}" type="sibTrans" cxnId="{DD66311F-FF4D-4F9E-A829-9111E81B4717}">
      <dgm:prSet/>
      <dgm:spPr/>
      <dgm:t>
        <a:bodyPr/>
        <a:lstStyle/>
        <a:p>
          <a:endParaRPr lang="en-US"/>
        </a:p>
      </dgm:t>
    </dgm:pt>
    <dgm:pt modelId="{EFFE314D-AE60-43FD-9868-C895BAD1C0FD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venir Next LT Pro"/>
            </a:rPr>
            <a:t>Prototyping</a:t>
          </a:r>
          <a:endParaRPr lang="en-US"/>
        </a:p>
      </dgm:t>
    </dgm:pt>
    <dgm:pt modelId="{8FC6E6C7-F357-4FBB-81AD-0CABCB020F99}" type="parTrans" cxnId="{F4CDA88B-730C-4A73-8409-665921A536A0}">
      <dgm:prSet/>
      <dgm:spPr/>
      <dgm:t>
        <a:bodyPr/>
        <a:lstStyle/>
        <a:p>
          <a:endParaRPr lang="en-US"/>
        </a:p>
      </dgm:t>
    </dgm:pt>
    <dgm:pt modelId="{53450302-1704-4630-AC5E-D22815DA2010}" type="sibTrans" cxnId="{F4CDA88B-730C-4A73-8409-665921A536A0}">
      <dgm:prSet/>
      <dgm:spPr/>
      <dgm:t>
        <a:bodyPr/>
        <a:lstStyle/>
        <a:p>
          <a:endParaRPr lang="en-US"/>
        </a:p>
      </dgm:t>
    </dgm:pt>
    <dgm:pt modelId="{2BEBE95C-E61C-42E5-B838-E134414ECEB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venir Next LT Pro"/>
            </a:rPr>
            <a:t>Measurement of parameters</a:t>
          </a:r>
        </a:p>
      </dgm:t>
    </dgm:pt>
    <dgm:pt modelId="{89D2CB6D-6EB6-431A-B062-B05FF2C34CB1}" type="parTrans" cxnId="{642AE5F9-C341-4729-91F1-171CFE31A9B4}">
      <dgm:prSet/>
      <dgm:spPr/>
      <dgm:t>
        <a:bodyPr/>
        <a:lstStyle/>
        <a:p>
          <a:endParaRPr lang="en-IN"/>
        </a:p>
      </dgm:t>
    </dgm:pt>
    <dgm:pt modelId="{95442998-229D-4466-9848-2FA6229F2B41}" type="sibTrans" cxnId="{642AE5F9-C341-4729-91F1-171CFE31A9B4}">
      <dgm:prSet/>
      <dgm:spPr/>
      <dgm:t>
        <a:bodyPr/>
        <a:lstStyle/>
        <a:p>
          <a:endParaRPr lang="en-US"/>
        </a:p>
      </dgm:t>
    </dgm:pt>
    <dgm:pt modelId="{8D8C83EC-EE79-4958-8FDF-301C09B2CD3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venir Next LT Pro"/>
            </a:rPr>
            <a:t>Fabrication of End-product</a:t>
          </a:r>
        </a:p>
      </dgm:t>
    </dgm:pt>
    <dgm:pt modelId="{1A6E3BFD-1F42-4AD2-A199-CFA8A98C8926}" type="parTrans" cxnId="{F4BE4B52-EE77-4BF8-AE66-BA33A45832FD}">
      <dgm:prSet/>
      <dgm:spPr/>
      <dgm:t>
        <a:bodyPr/>
        <a:lstStyle/>
        <a:p>
          <a:endParaRPr lang="en-IN"/>
        </a:p>
      </dgm:t>
    </dgm:pt>
    <dgm:pt modelId="{8C18FF7D-7C6D-4A65-8722-C06A65C81EE1}" type="sibTrans" cxnId="{F4BE4B52-EE77-4BF8-AE66-BA33A45832FD}">
      <dgm:prSet/>
      <dgm:spPr/>
      <dgm:t>
        <a:bodyPr/>
        <a:lstStyle/>
        <a:p>
          <a:endParaRPr lang="en-US"/>
        </a:p>
      </dgm:t>
    </dgm:pt>
    <dgm:pt modelId="{07972CD3-9F4C-4D1F-95DB-A9879559823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venir Next LT Pro"/>
            </a:rPr>
            <a:t>Documentation</a:t>
          </a:r>
        </a:p>
      </dgm:t>
    </dgm:pt>
    <dgm:pt modelId="{638A0D1D-FF84-4DB5-A131-87885698B110}" type="parTrans" cxnId="{6FCCD199-BABE-4F30-BECB-9B138B8012D4}">
      <dgm:prSet/>
      <dgm:spPr/>
      <dgm:t>
        <a:bodyPr/>
        <a:lstStyle/>
        <a:p>
          <a:endParaRPr lang="en-IN"/>
        </a:p>
      </dgm:t>
    </dgm:pt>
    <dgm:pt modelId="{AC9EEDFB-0F28-4376-AAA0-B2916858B1D5}" type="sibTrans" cxnId="{6FCCD199-BABE-4F30-BECB-9B138B8012D4}">
      <dgm:prSet/>
      <dgm:spPr/>
      <dgm:t>
        <a:bodyPr/>
        <a:lstStyle/>
        <a:p>
          <a:endParaRPr lang="en-IN"/>
        </a:p>
      </dgm:t>
    </dgm:pt>
    <dgm:pt modelId="{FE8E6869-4794-4CF6-AA58-F07175DDD0BA}" type="pres">
      <dgm:prSet presAssocID="{9BF55E8E-3C63-4EC5-868D-502C6153E29A}" presName="root" presStyleCnt="0">
        <dgm:presLayoutVars>
          <dgm:dir/>
          <dgm:resizeHandles val="exact"/>
        </dgm:presLayoutVars>
      </dgm:prSet>
      <dgm:spPr/>
    </dgm:pt>
    <dgm:pt modelId="{226380C1-D3A1-4643-9049-CBBD96415E2D}" type="pres">
      <dgm:prSet presAssocID="{E4AFA39B-5D4B-4962-9494-4301FB1CEA48}" presName="compNode" presStyleCnt="0"/>
      <dgm:spPr/>
    </dgm:pt>
    <dgm:pt modelId="{71123476-813C-4822-895B-9EAA9DBD7912}" type="pres">
      <dgm:prSet presAssocID="{E4AFA39B-5D4B-4962-9494-4301FB1CEA48}" presName="bgRect" presStyleLbl="bgShp" presStyleIdx="0" presStyleCnt="7"/>
      <dgm:spPr/>
    </dgm:pt>
    <dgm:pt modelId="{F893D9BB-D6DC-476C-90CC-855C4871C267}" type="pres">
      <dgm:prSet presAssocID="{E4AFA39B-5D4B-4962-9494-4301FB1CEA4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7DD7DD52-4D00-46C4-A8FC-E318B562F417}" type="pres">
      <dgm:prSet presAssocID="{E4AFA39B-5D4B-4962-9494-4301FB1CEA48}" presName="spaceRect" presStyleCnt="0"/>
      <dgm:spPr/>
    </dgm:pt>
    <dgm:pt modelId="{E2882E30-8FA1-432E-9378-34B415A9C5F8}" type="pres">
      <dgm:prSet presAssocID="{E4AFA39B-5D4B-4962-9494-4301FB1CEA48}" presName="parTx" presStyleLbl="revTx" presStyleIdx="0" presStyleCnt="7">
        <dgm:presLayoutVars>
          <dgm:chMax val="0"/>
          <dgm:chPref val="0"/>
        </dgm:presLayoutVars>
      </dgm:prSet>
      <dgm:spPr/>
    </dgm:pt>
    <dgm:pt modelId="{47318399-1F92-49C9-805F-486EC73FC5C8}" type="pres">
      <dgm:prSet presAssocID="{2C97B1B7-8820-40F5-8424-48682790C4E5}" presName="sibTrans" presStyleCnt="0"/>
      <dgm:spPr/>
    </dgm:pt>
    <dgm:pt modelId="{593F4BD1-CB38-4461-9844-8FBDBCFCA3A9}" type="pres">
      <dgm:prSet presAssocID="{F18A7CFD-8463-4582-8891-30100EE2FBF2}" presName="compNode" presStyleCnt="0"/>
      <dgm:spPr/>
    </dgm:pt>
    <dgm:pt modelId="{D213A4D4-FD94-4238-9E77-3367B81C4369}" type="pres">
      <dgm:prSet presAssocID="{F18A7CFD-8463-4582-8891-30100EE2FBF2}" presName="bgRect" presStyleLbl="bgShp" presStyleIdx="1" presStyleCnt="7"/>
      <dgm:spPr/>
    </dgm:pt>
    <dgm:pt modelId="{E24D632B-69B3-4D0D-B899-AB8755B35481}" type="pres">
      <dgm:prSet presAssocID="{F18A7CFD-8463-4582-8891-30100EE2FBF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0EF8D6A-B837-42AB-AF1C-573514B7E7C1}" type="pres">
      <dgm:prSet presAssocID="{F18A7CFD-8463-4582-8891-30100EE2FBF2}" presName="spaceRect" presStyleCnt="0"/>
      <dgm:spPr/>
    </dgm:pt>
    <dgm:pt modelId="{02C62FFF-EB10-4999-A484-26F9FA9196AE}" type="pres">
      <dgm:prSet presAssocID="{F18A7CFD-8463-4582-8891-30100EE2FBF2}" presName="parTx" presStyleLbl="revTx" presStyleIdx="1" presStyleCnt="7">
        <dgm:presLayoutVars>
          <dgm:chMax val="0"/>
          <dgm:chPref val="0"/>
        </dgm:presLayoutVars>
      </dgm:prSet>
      <dgm:spPr/>
    </dgm:pt>
    <dgm:pt modelId="{4EE8E37C-6BF2-400C-9D0A-A13E20DB6756}" type="pres">
      <dgm:prSet presAssocID="{B783A0B6-D531-4A19-AC63-03BFFA7098D4}" presName="sibTrans" presStyleCnt="0"/>
      <dgm:spPr/>
    </dgm:pt>
    <dgm:pt modelId="{83763B4E-7F8D-476C-98C7-0CD33D5B12F8}" type="pres">
      <dgm:prSet presAssocID="{4FDD48CD-B377-46D8-A0DD-2B1B76CB9E76}" presName="compNode" presStyleCnt="0"/>
      <dgm:spPr/>
    </dgm:pt>
    <dgm:pt modelId="{FB11E32C-7262-4254-8416-7F172826B131}" type="pres">
      <dgm:prSet presAssocID="{4FDD48CD-B377-46D8-A0DD-2B1B76CB9E76}" presName="bgRect" presStyleLbl="bgShp" presStyleIdx="2" presStyleCnt="7"/>
      <dgm:spPr/>
    </dgm:pt>
    <dgm:pt modelId="{0DA8F5A9-83B4-454F-8D44-C4A899732B47}" type="pres">
      <dgm:prSet presAssocID="{4FDD48CD-B377-46D8-A0DD-2B1B76CB9E7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89E4128-F4FA-49A4-8194-854B581A9199}" type="pres">
      <dgm:prSet presAssocID="{4FDD48CD-B377-46D8-A0DD-2B1B76CB9E76}" presName="spaceRect" presStyleCnt="0"/>
      <dgm:spPr/>
    </dgm:pt>
    <dgm:pt modelId="{1E54B61D-3EE5-480C-8320-A613183C7BC1}" type="pres">
      <dgm:prSet presAssocID="{4FDD48CD-B377-46D8-A0DD-2B1B76CB9E76}" presName="parTx" presStyleLbl="revTx" presStyleIdx="2" presStyleCnt="7">
        <dgm:presLayoutVars>
          <dgm:chMax val="0"/>
          <dgm:chPref val="0"/>
        </dgm:presLayoutVars>
      </dgm:prSet>
      <dgm:spPr/>
    </dgm:pt>
    <dgm:pt modelId="{A7345633-BA30-435D-917C-EDBA78475647}" type="pres">
      <dgm:prSet presAssocID="{8F7C446B-C192-4F71-8077-EAD03E4E7D68}" presName="sibTrans" presStyleCnt="0"/>
      <dgm:spPr/>
    </dgm:pt>
    <dgm:pt modelId="{629288AB-093C-477A-81AB-9CA0BE0D10FC}" type="pres">
      <dgm:prSet presAssocID="{EFFE314D-AE60-43FD-9868-C895BAD1C0FD}" presName="compNode" presStyleCnt="0"/>
      <dgm:spPr/>
    </dgm:pt>
    <dgm:pt modelId="{FBE05D36-85F4-483B-9501-C13FC2ECC7C1}" type="pres">
      <dgm:prSet presAssocID="{EFFE314D-AE60-43FD-9868-C895BAD1C0FD}" presName="bgRect" presStyleLbl="bgShp" presStyleIdx="3" presStyleCnt="7"/>
      <dgm:spPr/>
    </dgm:pt>
    <dgm:pt modelId="{BF216D66-063D-4428-BB68-FFBF23C31A36}" type="pres">
      <dgm:prSet presAssocID="{EFFE314D-AE60-43FD-9868-C895BAD1C0F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39487C3-1F3A-4770-8A93-98502E3A07D9}" type="pres">
      <dgm:prSet presAssocID="{EFFE314D-AE60-43FD-9868-C895BAD1C0FD}" presName="spaceRect" presStyleCnt="0"/>
      <dgm:spPr/>
    </dgm:pt>
    <dgm:pt modelId="{25CB6A34-94F4-4CB9-BF53-12D5842F6E35}" type="pres">
      <dgm:prSet presAssocID="{EFFE314D-AE60-43FD-9868-C895BAD1C0FD}" presName="parTx" presStyleLbl="revTx" presStyleIdx="3" presStyleCnt="7">
        <dgm:presLayoutVars>
          <dgm:chMax val="0"/>
          <dgm:chPref val="0"/>
        </dgm:presLayoutVars>
      </dgm:prSet>
      <dgm:spPr/>
    </dgm:pt>
    <dgm:pt modelId="{A057A84C-5FB7-448A-BA99-781861BB8986}" type="pres">
      <dgm:prSet presAssocID="{53450302-1704-4630-AC5E-D22815DA2010}" presName="sibTrans" presStyleCnt="0"/>
      <dgm:spPr/>
    </dgm:pt>
    <dgm:pt modelId="{81E8365B-69C5-4289-B12E-E917B9EA9E17}" type="pres">
      <dgm:prSet presAssocID="{2BEBE95C-E61C-42E5-B838-E134414ECEB8}" presName="compNode" presStyleCnt="0"/>
      <dgm:spPr/>
    </dgm:pt>
    <dgm:pt modelId="{D3027E0F-A317-4374-99AC-E680A1E4DC3D}" type="pres">
      <dgm:prSet presAssocID="{2BEBE95C-E61C-42E5-B838-E134414ECEB8}" presName="bgRect" presStyleLbl="bgShp" presStyleIdx="4" presStyleCnt="7"/>
      <dgm:spPr/>
    </dgm:pt>
    <dgm:pt modelId="{8C8A6130-735E-4302-A915-8B13220F0B00}" type="pres">
      <dgm:prSet presAssocID="{2BEBE95C-E61C-42E5-B838-E134414ECEB8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0653D429-F1E0-4EBB-9187-1567D12503A9}" type="pres">
      <dgm:prSet presAssocID="{2BEBE95C-E61C-42E5-B838-E134414ECEB8}" presName="spaceRect" presStyleCnt="0"/>
      <dgm:spPr/>
    </dgm:pt>
    <dgm:pt modelId="{2034DBFC-0B28-4686-8270-A0E4686125CC}" type="pres">
      <dgm:prSet presAssocID="{2BEBE95C-E61C-42E5-B838-E134414ECEB8}" presName="parTx" presStyleLbl="revTx" presStyleIdx="4" presStyleCnt="7">
        <dgm:presLayoutVars>
          <dgm:chMax val="0"/>
          <dgm:chPref val="0"/>
        </dgm:presLayoutVars>
      </dgm:prSet>
      <dgm:spPr/>
    </dgm:pt>
    <dgm:pt modelId="{35C750E6-294E-4BC2-BCB2-9D5EC175EDCD}" type="pres">
      <dgm:prSet presAssocID="{95442998-229D-4466-9848-2FA6229F2B41}" presName="sibTrans" presStyleCnt="0"/>
      <dgm:spPr/>
    </dgm:pt>
    <dgm:pt modelId="{6B354845-EF9B-4761-9068-3FE42E71FA0C}" type="pres">
      <dgm:prSet presAssocID="{8D8C83EC-EE79-4958-8FDF-301C09B2CD3A}" presName="compNode" presStyleCnt="0"/>
      <dgm:spPr/>
    </dgm:pt>
    <dgm:pt modelId="{193CAB98-6494-4DC9-95A5-C1F15B410437}" type="pres">
      <dgm:prSet presAssocID="{8D8C83EC-EE79-4958-8FDF-301C09B2CD3A}" presName="bgRect" presStyleLbl="bgShp" presStyleIdx="5" presStyleCnt="7"/>
      <dgm:spPr/>
    </dgm:pt>
    <dgm:pt modelId="{39F19BD6-852D-4524-B856-F96AF02CC109}" type="pres">
      <dgm:prSet presAssocID="{8D8C83EC-EE79-4958-8FDF-301C09B2CD3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FE5963DD-C835-45B4-B808-0C6BF5EBF3FE}" type="pres">
      <dgm:prSet presAssocID="{8D8C83EC-EE79-4958-8FDF-301C09B2CD3A}" presName="spaceRect" presStyleCnt="0"/>
      <dgm:spPr/>
    </dgm:pt>
    <dgm:pt modelId="{06630D2E-8CE7-4BA3-B29C-2A19BFA8650E}" type="pres">
      <dgm:prSet presAssocID="{8D8C83EC-EE79-4958-8FDF-301C09B2CD3A}" presName="parTx" presStyleLbl="revTx" presStyleIdx="5" presStyleCnt="7">
        <dgm:presLayoutVars>
          <dgm:chMax val="0"/>
          <dgm:chPref val="0"/>
        </dgm:presLayoutVars>
      </dgm:prSet>
      <dgm:spPr/>
    </dgm:pt>
    <dgm:pt modelId="{E486744C-7906-44E6-B701-A1278D90D0C9}" type="pres">
      <dgm:prSet presAssocID="{8C18FF7D-7C6D-4A65-8722-C06A65C81EE1}" presName="sibTrans" presStyleCnt="0"/>
      <dgm:spPr/>
    </dgm:pt>
    <dgm:pt modelId="{69177CEF-5103-43FB-83C0-ACE00ECBB034}" type="pres">
      <dgm:prSet presAssocID="{07972CD3-9F4C-4D1F-95DB-A98795598234}" presName="compNode" presStyleCnt="0"/>
      <dgm:spPr/>
    </dgm:pt>
    <dgm:pt modelId="{4D6B47A9-A2A0-4578-B7F9-BF68B8703CEC}" type="pres">
      <dgm:prSet presAssocID="{07972CD3-9F4C-4D1F-95DB-A98795598234}" presName="bgRect" presStyleLbl="bgShp" presStyleIdx="6" presStyleCnt="7"/>
      <dgm:spPr/>
    </dgm:pt>
    <dgm:pt modelId="{A294322E-67D2-467E-965F-336CDD1C152F}" type="pres">
      <dgm:prSet presAssocID="{07972CD3-9F4C-4D1F-95DB-A9879559823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B2C0E0B-83F5-4F55-880F-868DB9DF490B}" type="pres">
      <dgm:prSet presAssocID="{07972CD3-9F4C-4D1F-95DB-A98795598234}" presName="spaceRect" presStyleCnt="0"/>
      <dgm:spPr/>
    </dgm:pt>
    <dgm:pt modelId="{E6961BF4-8275-4AFA-A614-FBC5E493A7FB}" type="pres">
      <dgm:prSet presAssocID="{07972CD3-9F4C-4D1F-95DB-A98795598234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FFD3A508-E910-415D-8DCA-A8B1AC9ED35F}" type="presOf" srcId="{9BF55E8E-3C63-4EC5-868D-502C6153E29A}" destId="{FE8E6869-4794-4CF6-AA58-F07175DDD0BA}" srcOrd="0" destOrd="0" presId="urn:microsoft.com/office/officeart/2018/2/layout/IconVerticalSolidList"/>
    <dgm:cxn modelId="{F25B0F17-C41D-4FFF-BC81-C00D6E8DC346}" srcId="{9BF55E8E-3C63-4EC5-868D-502C6153E29A}" destId="{F18A7CFD-8463-4582-8891-30100EE2FBF2}" srcOrd="1" destOrd="0" parTransId="{8C9039F3-D3E4-48C5-B412-B929F4273C80}" sibTransId="{B783A0B6-D531-4A19-AC63-03BFFA7098D4}"/>
    <dgm:cxn modelId="{DD66311F-FF4D-4F9E-A829-9111E81B4717}" srcId="{9BF55E8E-3C63-4EC5-868D-502C6153E29A}" destId="{4FDD48CD-B377-46D8-A0DD-2B1B76CB9E76}" srcOrd="2" destOrd="0" parTransId="{AEC17C38-AA27-4F4A-980E-ED9B13BDE7F2}" sibTransId="{8F7C446B-C192-4F71-8077-EAD03E4E7D68}"/>
    <dgm:cxn modelId="{80DA462C-835B-425D-9F8A-9575E828DF30}" type="presOf" srcId="{07972CD3-9F4C-4D1F-95DB-A98795598234}" destId="{E6961BF4-8275-4AFA-A614-FBC5E493A7FB}" srcOrd="0" destOrd="0" presId="urn:microsoft.com/office/officeart/2018/2/layout/IconVerticalSolidList"/>
    <dgm:cxn modelId="{E0025F35-6451-4D0D-BF7F-DC235F276EC3}" srcId="{9BF55E8E-3C63-4EC5-868D-502C6153E29A}" destId="{E4AFA39B-5D4B-4962-9494-4301FB1CEA48}" srcOrd="0" destOrd="0" parTransId="{C1679F7A-FDE3-4FE0-A883-ACADD1B16543}" sibTransId="{2C97B1B7-8820-40F5-8424-48682790C4E5}"/>
    <dgm:cxn modelId="{F4BE4B52-EE77-4BF8-AE66-BA33A45832FD}" srcId="{9BF55E8E-3C63-4EC5-868D-502C6153E29A}" destId="{8D8C83EC-EE79-4958-8FDF-301C09B2CD3A}" srcOrd="5" destOrd="0" parTransId="{1A6E3BFD-1F42-4AD2-A199-CFA8A98C8926}" sibTransId="{8C18FF7D-7C6D-4A65-8722-C06A65C81EE1}"/>
    <dgm:cxn modelId="{00B79A72-2A22-43F8-903E-4E9BC440B0FF}" type="presOf" srcId="{EFFE314D-AE60-43FD-9868-C895BAD1C0FD}" destId="{25CB6A34-94F4-4CB9-BF53-12D5842F6E35}" srcOrd="0" destOrd="0" presId="urn:microsoft.com/office/officeart/2018/2/layout/IconVerticalSolidList"/>
    <dgm:cxn modelId="{127CF67A-6538-4C11-847E-1EF9EA702730}" type="presOf" srcId="{2BEBE95C-E61C-42E5-B838-E134414ECEB8}" destId="{2034DBFC-0B28-4686-8270-A0E4686125CC}" srcOrd="0" destOrd="0" presId="urn:microsoft.com/office/officeart/2018/2/layout/IconVerticalSolidList"/>
    <dgm:cxn modelId="{F4CDA88B-730C-4A73-8409-665921A536A0}" srcId="{9BF55E8E-3C63-4EC5-868D-502C6153E29A}" destId="{EFFE314D-AE60-43FD-9868-C895BAD1C0FD}" srcOrd="3" destOrd="0" parTransId="{8FC6E6C7-F357-4FBB-81AD-0CABCB020F99}" sibTransId="{53450302-1704-4630-AC5E-D22815DA2010}"/>
    <dgm:cxn modelId="{3AFF3A8E-465D-42C2-8D3F-F16539F77F4F}" type="presOf" srcId="{F18A7CFD-8463-4582-8891-30100EE2FBF2}" destId="{02C62FFF-EB10-4999-A484-26F9FA9196AE}" srcOrd="0" destOrd="0" presId="urn:microsoft.com/office/officeart/2018/2/layout/IconVerticalSolidList"/>
    <dgm:cxn modelId="{612C2B97-67F8-40B5-A74E-614713E90258}" type="presOf" srcId="{E4AFA39B-5D4B-4962-9494-4301FB1CEA48}" destId="{E2882E30-8FA1-432E-9378-34B415A9C5F8}" srcOrd="0" destOrd="0" presId="urn:microsoft.com/office/officeart/2018/2/layout/IconVerticalSolidList"/>
    <dgm:cxn modelId="{6FCCD199-BABE-4F30-BECB-9B138B8012D4}" srcId="{9BF55E8E-3C63-4EC5-868D-502C6153E29A}" destId="{07972CD3-9F4C-4D1F-95DB-A98795598234}" srcOrd="6" destOrd="0" parTransId="{638A0D1D-FF84-4DB5-A131-87885698B110}" sibTransId="{AC9EEDFB-0F28-4376-AAA0-B2916858B1D5}"/>
    <dgm:cxn modelId="{6CDE06B6-6C15-4069-9FB2-397722D1C88F}" type="presOf" srcId="{8D8C83EC-EE79-4958-8FDF-301C09B2CD3A}" destId="{06630D2E-8CE7-4BA3-B29C-2A19BFA8650E}" srcOrd="0" destOrd="0" presId="urn:microsoft.com/office/officeart/2018/2/layout/IconVerticalSolidList"/>
    <dgm:cxn modelId="{75BD33D4-E3AC-4D20-95E4-32B486179FD1}" type="presOf" srcId="{4FDD48CD-B377-46D8-A0DD-2B1B76CB9E76}" destId="{1E54B61D-3EE5-480C-8320-A613183C7BC1}" srcOrd="0" destOrd="0" presId="urn:microsoft.com/office/officeart/2018/2/layout/IconVerticalSolidList"/>
    <dgm:cxn modelId="{642AE5F9-C341-4729-91F1-171CFE31A9B4}" srcId="{9BF55E8E-3C63-4EC5-868D-502C6153E29A}" destId="{2BEBE95C-E61C-42E5-B838-E134414ECEB8}" srcOrd="4" destOrd="0" parTransId="{89D2CB6D-6EB6-431A-B062-B05FF2C34CB1}" sibTransId="{95442998-229D-4466-9848-2FA6229F2B41}"/>
    <dgm:cxn modelId="{9AE7C51D-9E45-4E0C-BA5F-08EDA2BB9E87}" type="presParOf" srcId="{FE8E6869-4794-4CF6-AA58-F07175DDD0BA}" destId="{226380C1-D3A1-4643-9049-CBBD96415E2D}" srcOrd="0" destOrd="0" presId="urn:microsoft.com/office/officeart/2018/2/layout/IconVerticalSolidList"/>
    <dgm:cxn modelId="{7BEDD93C-17BA-4E1E-A27D-4325653A018B}" type="presParOf" srcId="{226380C1-D3A1-4643-9049-CBBD96415E2D}" destId="{71123476-813C-4822-895B-9EAA9DBD7912}" srcOrd="0" destOrd="0" presId="urn:microsoft.com/office/officeart/2018/2/layout/IconVerticalSolidList"/>
    <dgm:cxn modelId="{083050FD-35C7-4B40-85FD-297F42A8AA7D}" type="presParOf" srcId="{226380C1-D3A1-4643-9049-CBBD96415E2D}" destId="{F893D9BB-D6DC-476C-90CC-855C4871C267}" srcOrd="1" destOrd="0" presId="urn:microsoft.com/office/officeart/2018/2/layout/IconVerticalSolidList"/>
    <dgm:cxn modelId="{8C1AD285-765A-4FD0-ACEC-C374FF1384BD}" type="presParOf" srcId="{226380C1-D3A1-4643-9049-CBBD96415E2D}" destId="{7DD7DD52-4D00-46C4-A8FC-E318B562F417}" srcOrd="2" destOrd="0" presId="urn:microsoft.com/office/officeart/2018/2/layout/IconVerticalSolidList"/>
    <dgm:cxn modelId="{E937C118-9F49-4292-91D6-67FB422FF804}" type="presParOf" srcId="{226380C1-D3A1-4643-9049-CBBD96415E2D}" destId="{E2882E30-8FA1-432E-9378-34B415A9C5F8}" srcOrd="3" destOrd="0" presId="urn:microsoft.com/office/officeart/2018/2/layout/IconVerticalSolidList"/>
    <dgm:cxn modelId="{E723D987-1846-4E5C-9A56-0D83ADF56537}" type="presParOf" srcId="{FE8E6869-4794-4CF6-AA58-F07175DDD0BA}" destId="{47318399-1F92-49C9-805F-486EC73FC5C8}" srcOrd="1" destOrd="0" presId="urn:microsoft.com/office/officeart/2018/2/layout/IconVerticalSolidList"/>
    <dgm:cxn modelId="{4F43748A-583A-4B08-BE15-E8E192D6B604}" type="presParOf" srcId="{FE8E6869-4794-4CF6-AA58-F07175DDD0BA}" destId="{593F4BD1-CB38-4461-9844-8FBDBCFCA3A9}" srcOrd="2" destOrd="0" presId="urn:microsoft.com/office/officeart/2018/2/layout/IconVerticalSolidList"/>
    <dgm:cxn modelId="{BFE0E49D-2C18-4E53-8C2A-1BFF419FDBC2}" type="presParOf" srcId="{593F4BD1-CB38-4461-9844-8FBDBCFCA3A9}" destId="{D213A4D4-FD94-4238-9E77-3367B81C4369}" srcOrd="0" destOrd="0" presId="urn:microsoft.com/office/officeart/2018/2/layout/IconVerticalSolidList"/>
    <dgm:cxn modelId="{7A7FA385-29A6-4915-9AF9-7555414BC99D}" type="presParOf" srcId="{593F4BD1-CB38-4461-9844-8FBDBCFCA3A9}" destId="{E24D632B-69B3-4D0D-B899-AB8755B35481}" srcOrd="1" destOrd="0" presId="urn:microsoft.com/office/officeart/2018/2/layout/IconVerticalSolidList"/>
    <dgm:cxn modelId="{50941E82-459E-4579-8F5B-5FB29F994965}" type="presParOf" srcId="{593F4BD1-CB38-4461-9844-8FBDBCFCA3A9}" destId="{80EF8D6A-B837-42AB-AF1C-573514B7E7C1}" srcOrd="2" destOrd="0" presId="urn:microsoft.com/office/officeart/2018/2/layout/IconVerticalSolidList"/>
    <dgm:cxn modelId="{F9DA9327-EDA7-4857-AEBE-5F2103E0B114}" type="presParOf" srcId="{593F4BD1-CB38-4461-9844-8FBDBCFCA3A9}" destId="{02C62FFF-EB10-4999-A484-26F9FA9196AE}" srcOrd="3" destOrd="0" presId="urn:microsoft.com/office/officeart/2018/2/layout/IconVerticalSolidList"/>
    <dgm:cxn modelId="{B78DBFBB-C86C-482D-881B-8E6A539922C0}" type="presParOf" srcId="{FE8E6869-4794-4CF6-AA58-F07175DDD0BA}" destId="{4EE8E37C-6BF2-400C-9D0A-A13E20DB6756}" srcOrd="3" destOrd="0" presId="urn:microsoft.com/office/officeart/2018/2/layout/IconVerticalSolidList"/>
    <dgm:cxn modelId="{A2FE980D-08E5-4849-81BD-54C53A51A7E9}" type="presParOf" srcId="{FE8E6869-4794-4CF6-AA58-F07175DDD0BA}" destId="{83763B4E-7F8D-476C-98C7-0CD33D5B12F8}" srcOrd="4" destOrd="0" presId="urn:microsoft.com/office/officeart/2018/2/layout/IconVerticalSolidList"/>
    <dgm:cxn modelId="{66BAEEB0-475D-483F-BC6B-3216847AF174}" type="presParOf" srcId="{83763B4E-7F8D-476C-98C7-0CD33D5B12F8}" destId="{FB11E32C-7262-4254-8416-7F172826B131}" srcOrd="0" destOrd="0" presId="urn:microsoft.com/office/officeart/2018/2/layout/IconVerticalSolidList"/>
    <dgm:cxn modelId="{791071D7-AE19-4C5F-BB66-BBA7CB6620B2}" type="presParOf" srcId="{83763B4E-7F8D-476C-98C7-0CD33D5B12F8}" destId="{0DA8F5A9-83B4-454F-8D44-C4A899732B47}" srcOrd="1" destOrd="0" presId="urn:microsoft.com/office/officeart/2018/2/layout/IconVerticalSolidList"/>
    <dgm:cxn modelId="{B4B843ED-7890-478A-BDB3-E1BCBC3AA93C}" type="presParOf" srcId="{83763B4E-7F8D-476C-98C7-0CD33D5B12F8}" destId="{D89E4128-F4FA-49A4-8194-854B581A9199}" srcOrd="2" destOrd="0" presId="urn:microsoft.com/office/officeart/2018/2/layout/IconVerticalSolidList"/>
    <dgm:cxn modelId="{4CAE5A14-C3C5-4444-9168-9AF761E9CD00}" type="presParOf" srcId="{83763B4E-7F8D-476C-98C7-0CD33D5B12F8}" destId="{1E54B61D-3EE5-480C-8320-A613183C7BC1}" srcOrd="3" destOrd="0" presId="urn:microsoft.com/office/officeart/2018/2/layout/IconVerticalSolidList"/>
    <dgm:cxn modelId="{04CB9F42-12F0-4F15-836F-68CE996FB85F}" type="presParOf" srcId="{FE8E6869-4794-4CF6-AA58-F07175DDD0BA}" destId="{A7345633-BA30-435D-917C-EDBA78475647}" srcOrd="5" destOrd="0" presId="urn:microsoft.com/office/officeart/2018/2/layout/IconVerticalSolidList"/>
    <dgm:cxn modelId="{ABECB1D0-B74B-4A84-9F8D-B1241044D351}" type="presParOf" srcId="{FE8E6869-4794-4CF6-AA58-F07175DDD0BA}" destId="{629288AB-093C-477A-81AB-9CA0BE0D10FC}" srcOrd="6" destOrd="0" presId="urn:microsoft.com/office/officeart/2018/2/layout/IconVerticalSolidList"/>
    <dgm:cxn modelId="{96F8B3AE-6819-4E6E-8798-AC78BF823002}" type="presParOf" srcId="{629288AB-093C-477A-81AB-9CA0BE0D10FC}" destId="{FBE05D36-85F4-483B-9501-C13FC2ECC7C1}" srcOrd="0" destOrd="0" presId="urn:microsoft.com/office/officeart/2018/2/layout/IconVerticalSolidList"/>
    <dgm:cxn modelId="{4C5D1D1F-E4D3-4918-A363-BDD546F78EF6}" type="presParOf" srcId="{629288AB-093C-477A-81AB-9CA0BE0D10FC}" destId="{BF216D66-063D-4428-BB68-FFBF23C31A36}" srcOrd="1" destOrd="0" presId="urn:microsoft.com/office/officeart/2018/2/layout/IconVerticalSolidList"/>
    <dgm:cxn modelId="{EE56C31B-B458-41F5-BA5B-2C7D520A0297}" type="presParOf" srcId="{629288AB-093C-477A-81AB-9CA0BE0D10FC}" destId="{A39487C3-1F3A-4770-8A93-98502E3A07D9}" srcOrd="2" destOrd="0" presId="urn:microsoft.com/office/officeart/2018/2/layout/IconVerticalSolidList"/>
    <dgm:cxn modelId="{60609CDD-8C9D-4671-B019-3A3B289ECAC1}" type="presParOf" srcId="{629288AB-093C-477A-81AB-9CA0BE0D10FC}" destId="{25CB6A34-94F4-4CB9-BF53-12D5842F6E35}" srcOrd="3" destOrd="0" presId="urn:microsoft.com/office/officeart/2018/2/layout/IconVerticalSolidList"/>
    <dgm:cxn modelId="{49D7B70B-634D-48D2-95B1-F9E44926A78C}" type="presParOf" srcId="{FE8E6869-4794-4CF6-AA58-F07175DDD0BA}" destId="{A057A84C-5FB7-448A-BA99-781861BB8986}" srcOrd="7" destOrd="0" presId="urn:microsoft.com/office/officeart/2018/2/layout/IconVerticalSolidList"/>
    <dgm:cxn modelId="{9A9E1652-0E5F-4455-9C83-203B18E33AE4}" type="presParOf" srcId="{FE8E6869-4794-4CF6-AA58-F07175DDD0BA}" destId="{81E8365B-69C5-4289-B12E-E917B9EA9E17}" srcOrd="8" destOrd="0" presId="urn:microsoft.com/office/officeart/2018/2/layout/IconVerticalSolidList"/>
    <dgm:cxn modelId="{B64651C1-9224-44B5-AC20-552A70FEC721}" type="presParOf" srcId="{81E8365B-69C5-4289-B12E-E917B9EA9E17}" destId="{D3027E0F-A317-4374-99AC-E680A1E4DC3D}" srcOrd="0" destOrd="0" presId="urn:microsoft.com/office/officeart/2018/2/layout/IconVerticalSolidList"/>
    <dgm:cxn modelId="{6BE79204-5268-41B0-8CAD-DD58B54B9F6B}" type="presParOf" srcId="{81E8365B-69C5-4289-B12E-E917B9EA9E17}" destId="{8C8A6130-735E-4302-A915-8B13220F0B00}" srcOrd="1" destOrd="0" presId="urn:microsoft.com/office/officeart/2018/2/layout/IconVerticalSolidList"/>
    <dgm:cxn modelId="{3340EAD3-BAFB-41A4-9365-D8BB3186F1C0}" type="presParOf" srcId="{81E8365B-69C5-4289-B12E-E917B9EA9E17}" destId="{0653D429-F1E0-4EBB-9187-1567D12503A9}" srcOrd="2" destOrd="0" presId="urn:microsoft.com/office/officeart/2018/2/layout/IconVerticalSolidList"/>
    <dgm:cxn modelId="{CD709BA9-ACB8-45A0-B3B4-BE8D7B8819D5}" type="presParOf" srcId="{81E8365B-69C5-4289-B12E-E917B9EA9E17}" destId="{2034DBFC-0B28-4686-8270-A0E4686125CC}" srcOrd="3" destOrd="0" presId="urn:microsoft.com/office/officeart/2018/2/layout/IconVerticalSolidList"/>
    <dgm:cxn modelId="{4D1664BF-2C5E-4652-A2DB-8709AAF84D4C}" type="presParOf" srcId="{FE8E6869-4794-4CF6-AA58-F07175DDD0BA}" destId="{35C750E6-294E-4BC2-BCB2-9D5EC175EDCD}" srcOrd="9" destOrd="0" presId="urn:microsoft.com/office/officeart/2018/2/layout/IconVerticalSolidList"/>
    <dgm:cxn modelId="{551220C6-AF6B-4667-AF61-23E45886DF74}" type="presParOf" srcId="{FE8E6869-4794-4CF6-AA58-F07175DDD0BA}" destId="{6B354845-EF9B-4761-9068-3FE42E71FA0C}" srcOrd="10" destOrd="0" presId="urn:microsoft.com/office/officeart/2018/2/layout/IconVerticalSolidList"/>
    <dgm:cxn modelId="{C0C0390D-194A-45C8-B6B2-8D761F6B9F7E}" type="presParOf" srcId="{6B354845-EF9B-4761-9068-3FE42E71FA0C}" destId="{193CAB98-6494-4DC9-95A5-C1F15B410437}" srcOrd="0" destOrd="0" presId="urn:microsoft.com/office/officeart/2018/2/layout/IconVerticalSolidList"/>
    <dgm:cxn modelId="{6E25478D-8BAB-48F6-8DC1-8274E4929488}" type="presParOf" srcId="{6B354845-EF9B-4761-9068-3FE42E71FA0C}" destId="{39F19BD6-852D-4524-B856-F96AF02CC109}" srcOrd="1" destOrd="0" presId="urn:microsoft.com/office/officeart/2018/2/layout/IconVerticalSolidList"/>
    <dgm:cxn modelId="{5BCDA20C-1E2C-4816-AD7B-A83008AC1CD6}" type="presParOf" srcId="{6B354845-EF9B-4761-9068-3FE42E71FA0C}" destId="{FE5963DD-C835-45B4-B808-0C6BF5EBF3FE}" srcOrd="2" destOrd="0" presId="urn:microsoft.com/office/officeart/2018/2/layout/IconVerticalSolidList"/>
    <dgm:cxn modelId="{4F26FB86-DBA1-463C-A7CE-AE9AAEC3BE7B}" type="presParOf" srcId="{6B354845-EF9B-4761-9068-3FE42E71FA0C}" destId="{06630D2E-8CE7-4BA3-B29C-2A19BFA8650E}" srcOrd="3" destOrd="0" presId="urn:microsoft.com/office/officeart/2018/2/layout/IconVerticalSolidList"/>
    <dgm:cxn modelId="{C800C2FB-8064-4755-88A3-2D540E776E5A}" type="presParOf" srcId="{FE8E6869-4794-4CF6-AA58-F07175DDD0BA}" destId="{E486744C-7906-44E6-B701-A1278D90D0C9}" srcOrd="11" destOrd="0" presId="urn:microsoft.com/office/officeart/2018/2/layout/IconVerticalSolidList"/>
    <dgm:cxn modelId="{EAB212C0-7B09-48E2-B21F-008026FBE4B1}" type="presParOf" srcId="{FE8E6869-4794-4CF6-AA58-F07175DDD0BA}" destId="{69177CEF-5103-43FB-83C0-ACE00ECBB034}" srcOrd="12" destOrd="0" presId="urn:microsoft.com/office/officeart/2018/2/layout/IconVerticalSolidList"/>
    <dgm:cxn modelId="{4ECDAFB6-C0EE-4BA8-AEA8-9D74CEA4B3D5}" type="presParOf" srcId="{69177CEF-5103-43FB-83C0-ACE00ECBB034}" destId="{4D6B47A9-A2A0-4578-B7F9-BF68B8703CEC}" srcOrd="0" destOrd="0" presId="urn:microsoft.com/office/officeart/2018/2/layout/IconVerticalSolidList"/>
    <dgm:cxn modelId="{3B59067D-9BE3-4B1D-AEA5-B93045C4C6A3}" type="presParOf" srcId="{69177CEF-5103-43FB-83C0-ACE00ECBB034}" destId="{A294322E-67D2-467E-965F-336CDD1C152F}" srcOrd="1" destOrd="0" presId="urn:microsoft.com/office/officeart/2018/2/layout/IconVerticalSolidList"/>
    <dgm:cxn modelId="{257FC171-FC89-49BB-8266-AE662BEC0D8C}" type="presParOf" srcId="{69177CEF-5103-43FB-83C0-ACE00ECBB034}" destId="{CB2C0E0B-83F5-4F55-880F-868DB9DF490B}" srcOrd="2" destOrd="0" presId="urn:microsoft.com/office/officeart/2018/2/layout/IconVerticalSolidList"/>
    <dgm:cxn modelId="{F8B93124-8C0C-4132-9BB7-A092FFC17F72}" type="presParOf" srcId="{69177CEF-5103-43FB-83C0-ACE00ECBB034}" destId="{E6961BF4-8275-4AFA-A614-FBC5E493A7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A10DF1-6DC8-4EA2-B01F-F5C45BE324D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8FD5A4F-B724-4AFE-ACDD-A8BF597CEBF6}">
      <dgm:prSet custT="1"/>
      <dgm:spPr/>
      <dgm:t>
        <a:bodyPr/>
        <a:lstStyle/>
        <a:p>
          <a:r>
            <a:rPr lang="en-US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Ansys HFSS software – 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for designing the antenna and performing simulation to obtain the gain, bandwidth, VSWR, radiation pattern.</a:t>
          </a:r>
        </a:p>
      </dgm:t>
    </dgm:pt>
    <dgm:pt modelId="{756ABB80-06A4-48E4-A046-AC1A2CE91A19}" type="parTrans" cxnId="{2F697EAF-3541-436D-835A-8D43E310A91A}">
      <dgm:prSet/>
      <dgm:spPr/>
      <dgm:t>
        <a:bodyPr/>
        <a:lstStyle/>
        <a:p>
          <a:endParaRPr lang="en-US"/>
        </a:p>
      </dgm:t>
    </dgm:pt>
    <dgm:pt modelId="{25F505C0-5F2E-4257-B36D-17CC6B1E6E31}" type="sibTrans" cxnId="{2F697EAF-3541-436D-835A-8D43E310A91A}">
      <dgm:prSet/>
      <dgm:spPr/>
      <dgm:t>
        <a:bodyPr/>
        <a:lstStyle/>
        <a:p>
          <a:endParaRPr lang="en-US"/>
        </a:p>
      </dgm:t>
    </dgm:pt>
    <dgm:pt modelId="{F41175F3-9497-44CA-A2E7-4A2736B0E239}">
      <dgm:prSet custT="1"/>
      <dgm:spPr/>
      <dgm:t>
        <a:bodyPr/>
        <a:lstStyle/>
        <a:p>
          <a:r>
            <a:rPr lang="en-US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MATLAB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 - for analyzing different results obtained using various substrate materials.</a:t>
          </a:r>
        </a:p>
      </dgm:t>
    </dgm:pt>
    <dgm:pt modelId="{E42E87D2-D087-42CB-AF7A-6BC902CCD59C}" type="parTrans" cxnId="{11280096-1269-4A8E-A78C-89F397C8F1F8}">
      <dgm:prSet/>
      <dgm:spPr/>
      <dgm:t>
        <a:bodyPr/>
        <a:lstStyle/>
        <a:p>
          <a:endParaRPr lang="en-US"/>
        </a:p>
      </dgm:t>
    </dgm:pt>
    <dgm:pt modelId="{64649336-1358-4F47-8CDF-E23D8E7A139F}" type="sibTrans" cxnId="{11280096-1269-4A8E-A78C-89F397C8F1F8}">
      <dgm:prSet/>
      <dgm:spPr/>
      <dgm:t>
        <a:bodyPr/>
        <a:lstStyle/>
        <a:p>
          <a:endParaRPr lang="en-US"/>
        </a:p>
      </dgm:t>
    </dgm:pt>
    <dgm:pt modelId="{212D69E1-E86E-4212-868F-FE2373050E0B}" type="pres">
      <dgm:prSet presAssocID="{A6A10DF1-6DC8-4EA2-B01F-F5C45BE324DC}" presName="vert0" presStyleCnt="0">
        <dgm:presLayoutVars>
          <dgm:dir/>
          <dgm:animOne val="branch"/>
          <dgm:animLvl val="lvl"/>
        </dgm:presLayoutVars>
      </dgm:prSet>
      <dgm:spPr/>
    </dgm:pt>
    <dgm:pt modelId="{B8E888A1-899E-45B1-B959-56B7433AD9CF}" type="pres">
      <dgm:prSet presAssocID="{68FD5A4F-B724-4AFE-ACDD-A8BF597CEBF6}" presName="thickLine" presStyleLbl="alignNode1" presStyleIdx="0" presStyleCnt="2"/>
      <dgm:spPr/>
    </dgm:pt>
    <dgm:pt modelId="{52B3660B-6825-4A8C-AC55-F80C2608FF82}" type="pres">
      <dgm:prSet presAssocID="{68FD5A4F-B724-4AFE-ACDD-A8BF597CEBF6}" presName="horz1" presStyleCnt="0"/>
      <dgm:spPr/>
    </dgm:pt>
    <dgm:pt modelId="{483CEDBE-D99E-4832-9E93-F756831ACE93}" type="pres">
      <dgm:prSet presAssocID="{68FD5A4F-B724-4AFE-ACDD-A8BF597CEBF6}" presName="tx1" presStyleLbl="revTx" presStyleIdx="0" presStyleCnt="2"/>
      <dgm:spPr/>
    </dgm:pt>
    <dgm:pt modelId="{E93BE780-38FD-4921-9452-93E86BBAB63F}" type="pres">
      <dgm:prSet presAssocID="{68FD5A4F-B724-4AFE-ACDD-A8BF597CEBF6}" presName="vert1" presStyleCnt="0"/>
      <dgm:spPr/>
    </dgm:pt>
    <dgm:pt modelId="{9613D339-BAE8-4299-9656-6988E37CDE06}" type="pres">
      <dgm:prSet presAssocID="{F41175F3-9497-44CA-A2E7-4A2736B0E239}" presName="thickLine" presStyleLbl="alignNode1" presStyleIdx="1" presStyleCnt="2"/>
      <dgm:spPr/>
    </dgm:pt>
    <dgm:pt modelId="{AC3D14EF-DC38-4A40-AD7F-53E96758D3AA}" type="pres">
      <dgm:prSet presAssocID="{F41175F3-9497-44CA-A2E7-4A2736B0E239}" presName="horz1" presStyleCnt="0"/>
      <dgm:spPr/>
    </dgm:pt>
    <dgm:pt modelId="{77F7DA83-68D8-4676-8D45-8B68CD06BBBC}" type="pres">
      <dgm:prSet presAssocID="{F41175F3-9497-44CA-A2E7-4A2736B0E239}" presName="tx1" presStyleLbl="revTx" presStyleIdx="1" presStyleCnt="2"/>
      <dgm:spPr/>
    </dgm:pt>
    <dgm:pt modelId="{BB17ECC0-703D-4B49-9C34-BDB1FB983B3D}" type="pres">
      <dgm:prSet presAssocID="{F41175F3-9497-44CA-A2E7-4A2736B0E239}" presName="vert1" presStyleCnt="0"/>
      <dgm:spPr/>
    </dgm:pt>
  </dgm:ptLst>
  <dgm:cxnLst>
    <dgm:cxn modelId="{2CFFFC15-CF7B-463E-B9A6-E7DDFFD7CA81}" type="presOf" srcId="{68FD5A4F-B724-4AFE-ACDD-A8BF597CEBF6}" destId="{483CEDBE-D99E-4832-9E93-F756831ACE93}" srcOrd="0" destOrd="0" presId="urn:microsoft.com/office/officeart/2008/layout/LinedList"/>
    <dgm:cxn modelId="{008BE61E-51A3-4482-A11B-869A0629968F}" type="presOf" srcId="{F41175F3-9497-44CA-A2E7-4A2736B0E239}" destId="{77F7DA83-68D8-4676-8D45-8B68CD06BBBC}" srcOrd="0" destOrd="0" presId="urn:microsoft.com/office/officeart/2008/layout/LinedList"/>
    <dgm:cxn modelId="{D4B1416D-C6D9-44E0-97BF-F7557B81EB37}" type="presOf" srcId="{A6A10DF1-6DC8-4EA2-B01F-F5C45BE324DC}" destId="{212D69E1-E86E-4212-868F-FE2373050E0B}" srcOrd="0" destOrd="0" presId="urn:microsoft.com/office/officeart/2008/layout/LinedList"/>
    <dgm:cxn modelId="{11280096-1269-4A8E-A78C-89F397C8F1F8}" srcId="{A6A10DF1-6DC8-4EA2-B01F-F5C45BE324DC}" destId="{F41175F3-9497-44CA-A2E7-4A2736B0E239}" srcOrd="1" destOrd="0" parTransId="{E42E87D2-D087-42CB-AF7A-6BC902CCD59C}" sibTransId="{64649336-1358-4F47-8CDF-E23D8E7A139F}"/>
    <dgm:cxn modelId="{2F697EAF-3541-436D-835A-8D43E310A91A}" srcId="{A6A10DF1-6DC8-4EA2-B01F-F5C45BE324DC}" destId="{68FD5A4F-B724-4AFE-ACDD-A8BF597CEBF6}" srcOrd="0" destOrd="0" parTransId="{756ABB80-06A4-48E4-A046-AC1A2CE91A19}" sibTransId="{25F505C0-5F2E-4257-B36D-17CC6B1E6E31}"/>
    <dgm:cxn modelId="{2FF6A06E-131C-42E1-BADC-CA9BDDCB18BB}" type="presParOf" srcId="{212D69E1-E86E-4212-868F-FE2373050E0B}" destId="{B8E888A1-899E-45B1-B959-56B7433AD9CF}" srcOrd="0" destOrd="0" presId="urn:microsoft.com/office/officeart/2008/layout/LinedList"/>
    <dgm:cxn modelId="{5A2DE3E9-7F22-4CD4-A402-29A0FF2F274A}" type="presParOf" srcId="{212D69E1-E86E-4212-868F-FE2373050E0B}" destId="{52B3660B-6825-4A8C-AC55-F80C2608FF82}" srcOrd="1" destOrd="0" presId="urn:microsoft.com/office/officeart/2008/layout/LinedList"/>
    <dgm:cxn modelId="{7A3D5E0A-15D6-4D50-A1E8-C6CBF12F69DA}" type="presParOf" srcId="{52B3660B-6825-4A8C-AC55-F80C2608FF82}" destId="{483CEDBE-D99E-4832-9E93-F756831ACE93}" srcOrd="0" destOrd="0" presId="urn:microsoft.com/office/officeart/2008/layout/LinedList"/>
    <dgm:cxn modelId="{D66FA561-7B38-49F2-819B-0C98CBD1879F}" type="presParOf" srcId="{52B3660B-6825-4A8C-AC55-F80C2608FF82}" destId="{E93BE780-38FD-4921-9452-93E86BBAB63F}" srcOrd="1" destOrd="0" presId="urn:microsoft.com/office/officeart/2008/layout/LinedList"/>
    <dgm:cxn modelId="{2156BB07-5A5E-41C1-AF2B-5FE5D528C5DF}" type="presParOf" srcId="{212D69E1-E86E-4212-868F-FE2373050E0B}" destId="{9613D339-BAE8-4299-9656-6988E37CDE06}" srcOrd="2" destOrd="0" presId="urn:microsoft.com/office/officeart/2008/layout/LinedList"/>
    <dgm:cxn modelId="{A597D696-8A97-4ABD-90E4-BBAF5FB072E4}" type="presParOf" srcId="{212D69E1-E86E-4212-868F-FE2373050E0B}" destId="{AC3D14EF-DC38-4A40-AD7F-53E96758D3AA}" srcOrd="3" destOrd="0" presId="urn:microsoft.com/office/officeart/2008/layout/LinedList"/>
    <dgm:cxn modelId="{62405D7D-B5B2-46DA-AB1E-7F5C198E14F2}" type="presParOf" srcId="{AC3D14EF-DC38-4A40-AD7F-53E96758D3AA}" destId="{77F7DA83-68D8-4676-8D45-8B68CD06BBBC}" srcOrd="0" destOrd="0" presId="urn:microsoft.com/office/officeart/2008/layout/LinedList"/>
    <dgm:cxn modelId="{F5625043-4D7D-4CB1-9B9C-1A57C1A3748A}" type="presParOf" srcId="{AC3D14EF-DC38-4A40-AD7F-53E96758D3AA}" destId="{BB17ECC0-703D-4B49-9C34-BDB1FB983B3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8D44C7-06D9-467B-ACC7-F073493665C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4A2440F-3BFA-4A39-87F0-F408C55522B4}">
      <dgm:prSet/>
      <dgm:spPr/>
      <dgm:t>
        <a:bodyPr/>
        <a:lstStyle/>
        <a:p>
          <a:pPr algn="just"/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Liton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Chandra Paul, Nahid Sultan, “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Design, Simulation and Performance Analysis of a Line Feed Rectangular Micro-Strip Patch Antenna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”, International Journal of Engineering Sciences &amp; Emerging Technologies, Volume 4, Issue 2,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February 2013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ISSN: 2231-6804. </a:t>
          </a:r>
        </a:p>
      </dgm:t>
    </dgm:pt>
    <dgm:pt modelId="{6EBFEF51-0F18-4395-B87E-B19875B4E0E3}" type="parTrans" cxnId="{1AF8A6CF-8B60-4B61-8496-1E10C4E533B5}">
      <dgm:prSet/>
      <dgm:spPr/>
      <dgm:t>
        <a:bodyPr/>
        <a:lstStyle/>
        <a:p>
          <a:endParaRPr lang="en-US"/>
        </a:p>
      </dgm:t>
    </dgm:pt>
    <dgm:pt modelId="{6E87309F-5A85-44BE-99C6-6895494CF3CD}" type="sibTrans" cxnId="{1AF8A6CF-8B60-4B61-8496-1E10C4E533B5}">
      <dgm:prSet/>
      <dgm:spPr/>
      <dgm:t>
        <a:bodyPr/>
        <a:lstStyle/>
        <a:p>
          <a:endParaRPr lang="en-US"/>
        </a:p>
      </dgm:t>
    </dgm:pt>
    <dgm:pt modelId="{DD528C37-F4CC-4AB8-A6F5-7BB12D910634}">
      <dgm:prSet/>
      <dgm:spPr/>
      <dgm:t>
        <a:bodyPr/>
        <a:lstStyle/>
        <a:p>
          <a:pPr algn="just"/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R. K. Tanti, S.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Warathe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and N.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Anvesh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Kumar, "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Design of a Circular Planar UWB Antenna and its Higher Cut-off Frequency Enhancement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,"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2019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10th International Conference on Computing, Communication and Networking Technologies (ICCCNT),2019,pp.1-6, DOI:10.1109/ICCCNT45670.2019.8944570.</a:t>
          </a:r>
        </a:p>
      </dgm:t>
    </dgm:pt>
    <dgm:pt modelId="{9DBA95AF-5AD2-4635-91D6-703006C86DF2}" type="parTrans" cxnId="{7FD02FF4-E418-4324-AAA0-D1E8A5D85BAA}">
      <dgm:prSet/>
      <dgm:spPr/>
      <dgm:t>
        <a:bodyPr/>
        <a:lstStyle/>
        <a:p>
          <a:endParaRPr lang="en-US"/>
        </a:p>
      </dgm:t>
    </dgm:pt>
    <dgm:pt modelId="{DF1CBC6F-5417-4994-B404-25448DECE6B8}" type="sibTrans" cxnId="{7FD02FF4-E418-4324-AAA0-D1E8A5D85BAA}">
      <dgm:prSet/>
      <dgm:spPr/>
      <dgm:t>
        <a:bodyPr/>
        <a:lstStyle/>
        <a:p>
          <a:endParaRPr lang="en-US"/>
        </a:p>
      </dgm:t>
    </dgm:pt>
    <dgm:pt modelId="{42746332-E024-4088-A355-1B4857B213A2}">
      <dgm:prSet/>
      <dgm:spPr/>
      <dgm:t>
        <a:bodyPr/>
        <a:lstStyle/>
        <a:p>
          <a:pPr algn="just"/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3. 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K. N.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Paracha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et al., "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A Low Profile, Dual-band, Dual Polarized Antenna for Indoor/Outdoor Wearable Application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," in IEEE Access, vol. 7, pp. 33277-33288,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2019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  DOI:10.1109/ACCESS.2019.2894330.</a:t>
          </a:r>
        </a:p>
      </dgm:t>
    </dgm:pt>
    <dgm:pt modelId="{18E6C4E8-C802-415C-A6CB-E9517E922180}" type="parTrans" cxnId="{DB374EAC-54DE-4D0C-B655-AF2B342D5535}">
      <dgm:prSet/>
      <dgm:spPr/>
      <dgm:t>
        <a:bodyPr/>
        <a:lstStyle/>
        <a:p>
          <a:endParaRPr lang="en-US"/>
        </a:p>
      </dgm:t>
    </dgm:pt>
    <dgm:pt modelId="{573FCF1A-C86E-4796-9D88-56BA8AB5B0CB}" type="sibTrans" cxnId="{DB374EAC-54DE-4D0C-B655-AF2B342D5535}">
      <dgm:prSet/>
      <dgm:spPr/>
      <dgm:t>
        <a:bodyPr/>
        <a:lstStyle/>
        <a:p>
          <a:endParaRPr lang="en-US"/>
        </a:p>
      </dgm:t>
    </dgm:pt>
    <dgm:pt modelId="{BBC5256F-A341-4315-9EDE-7B718782AC24}" type="pres">
      <dgm:prSet presAssocID="{4F8D44C7-06D9-467B-ACC7-F073493665C9}" presName="vert0" presStyleCnt="0">
        <dgm:presLayoutVars>
          <dgm:dir/>
          <dgm:animOne val="branch"/>
          <dgm:animLvl val="lvl"/>
        </dgm:presLayoutVars>
      </dgm:prSet>
      <dgm:spPr/>
    </dgm:pt>
    <dgm:pt modelId="{5249916A-2F69-4015-8F43-38EB66E7E8DE}" type="pres">
      <dgm:prSet presAssocID="{B4A2440F-3BFA-4A39-87F0-F408C55522B4}" presName="thickLine" presStyleLbl="alignNode1" presStyleIdx="0" presStyleCnt="3"/>
      <dgm:spPr/>
    </dgm:pt>
    <dgm:pt modelId="{DE9E7A38-6AFF-4500-91B2-BE77E046B6F0}" type="pres">
      <dgm:prSet presAssocID="{B4A2440F-3BFA-4A39-87F0-F408C55522B4}" presName="horz1" presStyleCnt="0"/>
      <dgm:spPr/>
    </dgm:pt>
    <dgm:pt modelId="{CEDE674E-C2D3-45E6-A4F1-3965CF7BC422}" type="pres">
      <dgm:prSet presAssocID="{B4A2440F-3BFA-4A39-87F0-F408C55522B4}" presName="tx1" presStyleLbl="revTx" presStyleIdx="0" presStyleCnt="3"/>
      <dgm:spPr/>
    </dgm:pt>
    <dgm:pt modelId="{FC1D356E-6AC6-4589-A359-7B99FD2107F5}" type="pres">
      <dgm:prSet presAssocID="{B4A2440F-3BFA-4A39-87F0-F408C55522B4}" presName="vert1" presStyleCnt="0"/>
      <dgm:spPr/>
    </dgm:pt>
    <dgm:pt modelId="{032F7F71-8911-4E1C-AB15-BEF0BCC619B5}" type="pres">
      <dgm:prSet presAssocID="{DD528C37-F4CC-4AB8-A6F5-7BB12D910634}" presName="thickLine" presStyleLbl="alignNode1" presStyleIdx="1" presStyleCnt="3"/>
      <dgm:spPr/>
    </dgm:pt>
    <dgm:pt modelId="{BFECC982-E2A4-4D20-9145-C431F204F12B}" type="pres">
      <dgm:prSet presAssocID="{DD528C37-F4CC-4AB8-A6F5-7BB12D910634}" presName="horz1" presStyleCnt="0"/>
      <dgm:spPr/>
    </dgm:pt>
    <dgm:pt modelId="{153E4EE0-E81C-4A3D-9ABF-35134824AA52}" type="pres">
      <dgm:prSet presAssocID="{DD528C37-F4CC-4AB8-A6F5-7BB12D910634}" presName="tx1" presStyleLbl="revTx" presStyleIdx="1" presStyleCnt="3"/>
      <dgm:spPr/>
    </dgm:pt>
    <dgm:pt modelId="{5DB78EAB-0BD9-498B-AB0A-DAF68236E558}" type="pres">
      <dgm:prSet presAssocID="{DD528C37-F4CC-4AB8-A6F5-7BB12D910634}" presName="vert1" presStyleCnt="0"/>
      <dgm:spPr/>
    </dgm:pt>
    <dgm:pt modelId="{7DA44655-DC0A-4FFB-83F6-C1A255EB36E3}" type="pres">
      <dgm:prSet presAssocID="{42746332-E024-4088-A355-1B4857B213A2}" presName="thickLine" presStyleLbl="alignNode1" presStyleIdx="2" presStyleCnt="3"/>
      <dgm:spPr/>
    </dgm:pt>
    <dgm:pt modelId="{33E59E60-CC06-451C-BC72-8BC2ACAB5695}" type="pres">
      <dgm:prSet presAssocID="{42746332-E024-4088-A355-1B4857B213A2}" presName="horz1" presStyleCnt="0"/>
      <dgm:spPr/>
    </dgm:pt>
    <dgm:pt modelId="{4D911C2F-6952-4289-A4A4-308B74C35B0D}" type="pres">
      <dgm:prSet presAssocID="{42746332-E024-4088-A355-1B4857B213A2}" presName="tx1" presStyleLbl="revTx" presStyleIdx="2" presStyleCnt="3"/>
      <dgm:spPr/>
    </dgm:pt>
    <dgm:pt modelId="{A6F01F41-213A-4B5A-9C9B-7BD67F6A67DE}" type="pres">
      <dgm:prSet presAssocID="{42746332-E024-4088-A355-1B4857B213A2}" presName="vert1" presStyleCnt="0"/>
      <dgm:spPr/>
    </dgm:pt>
  </dgm:ptLst>
  <dgm:cxnLst>
    <dgm:cxn modelId="{8FBBC229-FE9A-423C-B585-1EFD2CA7CFE6}" type="presOf" srcId="{B4A2440F-3BFA-4A39-87F0-F408C55522B4}" destId="{CEDE674E-C2D3-45E6-A4F1-3965CF7BC422}" srcOrd="0" destOrd="0" presId="urn:microsoft.com/office/officeart/2008/layout/LinedList"/>
    <dgm:cxn modelId="{C4266561-96EB-4907-B482-55BDD711C46F}" type="presOf" srcId="{42746332-E024-4088-A355-1B4857B213A2}" destId="{4D911C2F-6952-4289-A4A4-308B74C35B0D}" srcOrd="0" destOrd="0" presId="urn:microsoft.com/office/officeart/2008/layout/LinedList"/>
    <dgm:cxn modelId="{DB374EAC-54DE-4D0C-B655-AF2B342D5535}" srcId="{4F8D44C7-06D9-467B-ACC7-F073493665C9}" destId="{42746332-E024-4088-A355-1B4857B213A2}" srcOrd="2" destOrd="0" parTransId="{18E6C4E8-C802-415C-A6CB-E9517E922180}" sibTransId="{573FCF1A-C86E-4796-9D88-56BA8AB5B0CB}"/>
    <dgm:cxn modelId="{1AF8A6CF-8B60-4B61-8496-1E10C4E533B5}" srcId="{4F8D44C7-06D9-467B-ACC7-F073493665C9}" destId="{B4A2440F-3BFA-4A39-87F0-F408C55522B4}" srcOrd="0" destOrd="0" parTransId="{6EBFEF51-0F18-4395-B87E-B19875B4E0E3}" sibTransId="{6E87309F-5A85-44BE-99C6-6895494CF3CD}"/>
    <dgm:cxn modelId="{4BD83DD9-FF00-4DAE-B0A9-7BC615E0FB9A}" type="presOf" srcId="{4F8D44C7-06D9-467B-ACC7-F073493665C9}" destId="{BBC5256F-A341-4315-9EDE-7B718782AC24}" srcOrd="0" destOrd="0" presId="urn:microsoft.com/office/officeart/2008/layout/LinedList"/>
    <dgm:cxn modelId="{7FD02FF4-E418-4324-AAA0-D1E8A5D85BAA}" srcId="{4F8D44C7-06D9-467B-ACC7-F073493665C9}" destId="{DD528C37-F4CC-4AB8-A6F5-7BB12D910634}" srcOrd="1" destOrd="0" parTransId="{9DBA95AF-5AD2-4635-91D6-703006C86DF2}" sibTransId="{DF1CBC6F-5417-4994-B404-25448DECE6B8}"/>
    <dgm:cxn modelId="{D2ECDDFA-AF68-44AF-BE61-5AB193B3A1F3}" type="presOf" srcId="{DD528C37-F4CC-4AB8-A6F5-7BB12D910634}" destId="{153E4EE0-E81C-4A3D-9ABF-35134824AA52}" srcOrd="0" destOrd="0" presId="urn:microsoft.com/office/officeart/2008/layout/LinedList"/>
    <dgm:cxn modelId="{ED44DC8C-828C-4D9D-AA00-E6CF21582BC9}" type="presParOf" srcId="{BBC5256F-A341-4315-9EDE-7B718782AC24}" destId="{5249916A-2F69-4015-8F43-38EB66E7E8DE}" srcOrd="0" destOrd="0" presId="urn:microsoft.com/office/officeart/2008/layout/LinedList"/>
    <dgm:cxn modelId="{83192D7C-D3E2-43F6-B31B-9020A723CCB8}" type="presParOf" srcId="{BBC5256F-A341-4315-9EDE-7B718782AC24}" destId="{DE9E7A38-6AFF-4500-91B2-BE77E046B6F0}" srcOrd="1" destOrd="0" presId="urn:microsoft.com/office/officeart/2008/layout/LinedList"/>
    <dgm:cxn modelId="{45A9A629-5E7F-449F-8433-DB05F7D80C21}" type="presParOf" srcId="{DE9E7A38-6AFF-4500-91B2-BE77E046B6F0}" destId="{CEDE674E-C2D3-45E6-A4F1-3965CF7BC422}" srcOrd="0" destOrd="0" presId="urn:microsoft.com/office/officeart/2008/layout/LinedList"/>
    <dgm:cxn modelId="{F59A893A-C62C-4CCB-8B15-ACB2CAFA3391}" type="presParOf" srcId="{DE9E7A38-6AFF-4500-91B2-BE77E046B6F0}" destId="{FC1D356E-6AC6-4589-A359-7B99FD2107F5}" srcOrd="1" destOrd="0" presId="urn:microsoft.com/office/officeart/2008/layout/LinedList"/>
    <dgm:cxn modelId="{53063852-918E-448E-B83B-B2BBB2810CC6}" type="presParOf" srcId="{BBC5256F-A341-4315-9EDE-7B718782AC24}" destId="{032F7F71-8911-4E1C-AB15-BEF0BCC619B5}" srcOrd="2" destOrd="0" presId="urn:microsoft.com/office/officeart/2008/layout/LinedList"/>
    <dgm:cxn modelId="{8B3196C4-9CEE-4F05-8547-4D8297408C77}" type="presParOf" srcId="{BBC5256F-A341-4315-9EDE-7B718782AC24}" destId="{BFECC982-E2A4-4D20-9145-C431F204F12B}" srcOrd="3" destOrd="0" presId="urn:microsoft.com/office/officeart/2008/layout/LinedList"/>
    <dgm:cxn modelId="{53B44932-9B4B-41ED-9622-E1B8C97F7728}" type="presParOf" srcId="{BFECC982-E2A4-4D20-9145-C431F204F12B}" destId="{153E4EE0-E81C-4A3D-9ABF-35134824AA52}" srcOrd="0" destOrd="0" presId="urn:microsoft.com/office/officeart/2008/layout/LinedList"/>
    <dgm:cxn modelId="{CDD93B47-9DAB-4C38-8537-750D8E7C4A07}" type="presParOf" srcId="{BFECC982-E2A4-4D20-9145-C431F204F12B}" destId="{5DB78EAB-0BD9-498B-AB0A-DAF68236E558}" srcOrd="1" destOrd="0" presId="urn:microsoft.com/office/officeart/2008/layout/LinedList"/>
    <dgm:cxn modelId="{271BBC4C-3FE5-4A47-ADC7-80FD0EA280A6}" type="presParOf" srcId="{BBC5256F-A341-4315-9EDE-7B718782AC24}" destId="{7DA44655-DC0A-4FFB-83F6-C1A255EB36E3}" srcOrd="4" destOrd="0" presId="urn:microsoft.com/office/officeart/2008/layout/LinedList"/>
    <dgm:cxn modelId="{464A79CD-9672-49DD-A21C-22F6719A2F0F}" type="presParOf" srcId="{BBC5256F-A341-4315-9EDE-7B718782AC24}" destId="{33E59E60-CC06-451C-BC72-8BC2ACAB5695}" srcOrd="5" destOrd="0" presId="urn:microsoft.com/office/officeart/2008/layout/LinedList"/>
    <dgm:cxn modelId="{A8B9F05B-BC46-4E51-A20A-C051A2194249}" type="presParOf" srcId="{33E59E60-CC06-451C-BC72-8BC2ACAB5695}" destId="{4D911C2F-6952-4289-A4A4-308B74C35B0D}" srcOrd="0" destOrd="0" presId="urn:microsoft.com/office/officeart/2008/layout/LinedList"/>
    <dgm:cxn modelId="{95C2646C-77B8-43B8-9735-48A3F3EE1CB4}" type="presParOf" srcId="{33E59E60-CC06-451C-BC72-8BC2ACAB5695}" destId="{A6F01F41-213A-4B5A-9C9B-7BD67F6A67D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DF4DF-58AF-4B1E-8846-C93855F5E0C6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41B6D-4707-44B3-AAF1-0C1CFA7E8951}">
      <dsp:nvSpPr>
        <dsp:cNvPr id="0" name=""/>
        <dsp:cNvSpPr/>
      </dsp:nvSpPr>
      <dsp:spPr>
        <a:xfrm>
          <a:off x="0" y="623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Objectives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623"/>
        <a:ext cx="6492875" cy="567128"/>
      </dsp:txXfrm>
    </dsp:sp>
    <dsp:sp modelId="{9A5633B5-AB96-4F4A-8BA7-9120DFB54F67}">
      <dsp:nvSpPr>
        <dsp:cNvPr id="0" name=""/>
        <dsp:cNvSpPr/>
      </dsp:nvSpPr>
      <dsp:spPr>
        <a:xfrm>
          <a:off x="0" y="567751"/>
          <a:ext cx="6492875" cy="0"/>
        </a:xfrm>
        <a:prstGeom prst="line">
          <a:avLst/>
        </a:prstGeom>
        <a:solidFill>
          <a:schemeClr val="accent2">
            <a:hueOff val="343292"/>
            <a:satOff val="-6101"/>
            <a:lumOff val="196"/>
            <a:alphaOff val="0"/>
          </a:schemeClr>
        </a:solidFill>
        <a:ln w="12700" cap="flat" cmpd="sng" algn="ctr">
          <a:solidFill>
            <a:schemeClr val="accent2">
              <a:hueOff val="343292"/>
              <a:satOff val="-6101"/>
              <a:lumOff val="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32C6A-52DE-46DA-BD84-77E98210C057}">
      <dsp:nvSpPr>
        <dsp:cNvPr id="0" name=""/>
        <dsp:cNvSpPr/>
      </dsp:nvSpPr>
      <dsp:spPr>
        <a:xfrm>
          <a:off x="0" y="567751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Abstract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67751"/>
        <a:ext cx="6492875" cy="567128"/>
      </dsp:txXfrm>
    </dsp:sp>
    <dsp:sp modelId="{EEBD5DAE-2E8E-4341-825E-29C80998CCD4}">
      <dsp:nvSpPr>
        <dsp:cNvPr id="0" name=""/>
        <dsp:cNvSpPr/>
      </dsp:nvSpPr>
      <dsp:spPr>
        <a:xfrm>
          <a:off x="0" y="1134879"/>
          <a:ext cx="6492875" cy="0"/>
        </a:xfrm>
        <a:prstGeom prst="line">
          <a:avLst/>
        </a:prstGeom>
        <a:solidFill>
          <a:schemeClr val="accent2">
            <a:hueOff val="686585"/>
            <a:satOff val="-12202"/>
            <a:lumOff val="392"/>
            <a:alphaOff val="0"/>
          </a:schemeClr>
        </a:solidFill>
        <a:ln w="12700" cap="flat" cmpd="sng" algn="ctr">
          <a:solidFill>
            <a:schemeClr val="accent2">
              <a:hueOff val="686585"/>
              <a:satOff val="-12202"/>
              <a:lumOff val="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2F9BA-6261-4C63-825B-C09EE4506D06}">
      <dsp:nvSpPr>
        <dsp:cNvPr id="0" name=""/>
        <dsp:cNvSpPr/>
      </dsp:nvSpPr>
      <dsp:spPr>
        <a:xfrm>
          <a:off x="0" y="1134879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 steps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134879"/>
        <a:ext cx="6492875" cy="567128"/>
      </dsp:txXfrm>
    </dsp:sp>
    <dsp:sp modelId="{2D2C88E1-28ED-4AA6-ACC1-771EAC765AE4}">
      <dsp:nvSpPr>
        <dsp:cNvPr id="0" name=""/>
        <dsp:cNvSpPr/>
      </dsp:nvSpPr>
      <dsp:spPr>
        <a:xfrm>
          <a:off x="0" y="1702007"/>
          <a:ext cx="6492875" cy="0"/>
        </a:xfrm>
        <a:prstGeom prst="line">
          <a:avLst/>
        </a:prstGeom>
        <a:solidFill>
          <a:schemeClr val="accent2">
            <a:hueOff val="1029877"/>
            <a:satOff val="-18303"/>
            <a:lumOff val="588"/>
            <a:alphaOff val="0"/>
          </a:schemeClr>
        </a:solidFill>
        <a:ln w="12700" cap="flat" cmpd="sng" algn="ctr">
          <a:solidFill>
            <a:schemeClr val="accent2">
              <a:hueOff val="1029877"/>
              <a:satOff val="-18303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AC1DD-7C73-403D-B802-18A70C97454B}">
      <dsp:nvSpPr>
        <dsp:cNvPr id="0" name=""/>
        <dsp:cNvSpPr/>
      </dsp:nvSpPr>
      <dsp:spPr>
        <a:xfrm>
          <a:off x="0" y="1702007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 Flowchart</a:t>
          </a:r>
        </a:p>
      </dsp:txBody>
      <dsp:txXfrm>
        <a:off x="0" y="1702007"/>
        <a:ext cx="6492875" cy="567128"/>
      </dsp:txXfrm>
    </dsp:sp>
    <dsp:sp modelId="{ABA6F4F1-6A07-4DF6-A460-2A9A80D441B9}">
      <dsp:nvSpPr>
        <dsp:cNvPr id="0" name=""/>
        <dsp:cNvSpPr/>
      </dsp:nvSpPr>
      <dsp:spPr>
        <a:xfrm>
          <a:off x="0" y="2269135"/>
          <a:ext cx="6492875" cy="0"/>
        </a:xfrm>
        <a:prstGeom prst="line">
          <a:avLst/>
        </a:prstGeom>
        <a:solidFill>
          <a:schemeClr val="accent2">
            <a:hueOff val="1373170"/>
            <a:satOff val="-24404"/>
            <a:lumOff val="785"/>
            <a:alphaOff val="0"/>
          </a:schemeClr>
        </a:solidFill>
        <a:ln w="12700" cap="flat" cmpd="sng" algn="ctr">
          <a:solidFill>
            <a:schemeClr val="accent2">
              <a:hueOff val="1373170"/>
              <a:satOff val="-24404"/>
              <a:lumOff val="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31727-6B0C-47BC-8DF4-9EB2C5EBD838}">
      <dsp:nvSpPr>
        <dsp:cNvPr id="0" name=""/>
        <dsp:cNvSpPr/>
      </dsp:nvSpPr>
      <dsp:spPr>
        <a:xfrm>
          <a:off x="0" y="2269135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Software and Hardware Requirements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269135"/>
        <a:ext cx="6492875" cy="567128"/>
      </dsp:txXfrm>
    </dsp:sp>
    <dsp:sp modelId="{30658956-CCDB-4C24-97F6-3BDDCC81B804}">
      <dsp:nvSpPr>
        <dsp:cNvPr id="0" name=""/>
        <dsp:cNvSpPr/>
      </dsp:nvSpPr>
      <dsp:spPr>
        <a:xfrm>
          <a:off x="0" y="2836264"/>
          <a:ext cx="6492875" cy="0"/>
        </a:xfrm>
        <a:prstGeom prst="line">
          <a:avLst/>
        </a:prstGeom>
        <a:solidFill>
          <a:schemeClr val="accent2">
            <a:hueOff val="1716462"/>
            <a:satOff val="-30505"/>
            <a:lumOff val="981"/>
            <a:alphaOff val="0"/>
          </a:schemeClr>
        </a:solidFill>
        <a:ln w="12700" cap="flat" cmpd="sng" algn="ctr">
          <a:solidFill>
            <a:schemeClr val="accent2">
              <a:hueOff val="1716462"/>
              <a:satOff val="-30505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A4F81-55EA-44B4-AE24-4901FDC551CF}">
      <dsp:nvSpPr>
        <dsp:cNvPr id="0" name=""/>
        <dsp:cNvSpPr/>
      </dsp:nvSpPr>
      <dsp:spPr>
        <a:xfrm>
          <a:off x="0" y="2836264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&amp; Dimensions of the Antenna</a:t>
          </a:r>
        </a:p>
      </dsp:txBody>
      <dsp:txXfrm>
        <a:off x="0" y="2836264"/>
        <a:ext cx="6492875" cy="567128"/>
      </dsp:txXfrm>
    </dsp:sp>
    <dsp:sp modelId="{57C2C13D-8894-4B81-A7B9-0DB2367C097F}">
      <dsp:nvSpPr>
        <dsp:cNvPr id="0" name=""/>
        <dsp:cNvSpPr/>
      </dsp:nvSpPr>
      <dsp:spPr>
        <a:xfrm>
          <a:off x="0" y="3403392"/>
          <a:ext cx="6492875" cy="0"/>
        </a:xfrm>
        <a:prstGeom prst="line">
          <a:avLst/>
        </a:prstGeom>
        <a:solidFill>
          <a:schemeClr val="accent2">
            <a:hueOff val="2059755"/>
            <a:satOff val="-36606"/>
            <a:lumOff val="1177"/>
            <a:alphaOff val="0"/>
          </a:schemeClr>
        </a:solidFill>
        <a:ln w="12700" cap="flat" cmpd="sng" algn="ctr">
          <a:solidFill>
            <a:schemeClr val="accent2">
              <a:hueOff val="2059755"/>
              <a:satOff val="-36606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4E35E-BABE-48EA-9B64-AC1E030DEA75}">
      <dsp:nvSpPr>
        <dsp:cNvPr id="0" name=""/>
        <dsp:cNvSpPr/>
      </dsp:nvSpPr>
      <dsp:spPr>
        <a:xfrm>
          <a:off x="0" y="3403392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Results Obtained</a:t>
          </a:r>
        </a:p>
      </dsp:txBody>
      <dsp:txXfrm>
        <a:off x="0" y="3403392"/>
        <a:ext cx="6492875" cy="567128"/>
      </dsp:txXfrm>
    </dsp:sp>
    <dsp:sp modelId="{D71AB8ED-A59E-4845-B74B-FC25F9541CE3}">
      <dsp:nvSpPr>
        <dsp:cNvPr id="0" name=""/>
        <dsp:cNvSpPr/>
      </dsp:nvSpPr>
      <dsp:spPr>
        <a:xfrm>
          <a:off x="0" y="3970520"/>
          <a:ext cx="6492875" cy="0"/>
        </a:xfrm>
        <a:prstGeom prst="line">
          <a:avLst/>
        </a:prstGeom>
        <a:solidFill>
          <a:schemeClr val="accent2">
            <a:hueOff val="2403047"/>
            <a:satOff val="-42707"/>
            <a:lumOff val="1373"/>
            <a:alphaOff val="0"/>
          </a:schemeClr>
        </a:solidFill>
        <a:ln w="12700" cap="flat" cmpd="sng" algn="ctr">
          <a:solidFill>
            <a:schemeClr val="accent2">
              <a:hueOff val="2403047"/>
              <a:satOff val="-42707"/>
              <a:lumOff val="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31E99-B4C0-49F4-90FA-332758A33887}">
      <dsp:nvSpPr>
        <dsp:cNvPr id="0" name=""/>
        <dsp:cNvSpPr/>
      </dsp:nvSpPr>
      <dsp:spPr>
        <a:xfrm>
          <a:off x="0" y="3970520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Work Progress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970520"/>
        <a:ext cx="6492875" cy="567128"/>
      </dsp:txXfrm>
    </dsp:sp>
    <dsp:sp modelId="{7BCFA974-CCD6-4D58-97DB-6345B5FBC8D3}">
      <dsp:nvSpPr>
        <dsp:cNvPr id="0" name=""/>
        <dsp:cNvSpPr/>
      </dsp:nvSpPr>
      <dsp:spPr>
        <a:xfrm>
          <a:off x="0" y="4537648"/>
          <a:ext cx="6492875" cy="0"/>
        </a:xfrm>
        <a:prstGeom prst="line">
          <a:avLst/>
        </a:prstGeom>
        <a:solidFill>
          <a:schemeClr val="accent2">
            <a:hueOff val="2746340"/>
            <a:satOff val="-48808"/>
            <a:lumOff val="1569"/>
            <a:alphaOff val="0"/>
          </a:schemeClr>
        </a:solidFill>
        <a:ln w="12700" cap="flat" cmpd="sng" algn="ctr">
          <a:solidFill>
            <a:schemeClr val="accent2">
              <a:hueOff val="2746340"/>
              <a:satOff val="-48808"/>
              <a:lumOff val="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F753C-9D5F-4927-8A14-B2D0BF4C0936}">
      <dsp:nvSpPr>
        <dsp:cNvPr id="0" name=""/>
        <dsp:cNvSpPr/>
      </dsp:nvSpPr>
      <dsp:spPr>
        <a:xfrm>
          <a:off x="0" y="4537648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References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537648"/>
        <a:ext cx="6492875" cy="567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39D4C-32BD-46BB-AD07-5F270CD898E8}">
      <dsp:nvSpPr>
        <dsp:cNvPr id="0" name=""/>
        <dsp:cNvSpPr/>
      </dsp:nvSpPr>
      <dsp:spPr>
        <a:xfrm>
          <a:off x="0" y="2492"/>
          <a:ext cx="613590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87EF4-F587-4415-A571-2463D407AEA0}">
      <dsp:nvSpPr>
        <dsp:cNvPr id="0" name=""/>
        <dsp:cNvSpPr/>
      </dsp:nvSpPr>
      <dsp:spPr>
        <a:xfrm>
          <a:off x="0" y="2492"/>
          <a:ext cx="613590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design a microstrip antenna with appreciable gain, bandwidth and other parameters to be operated in microwave frequency.</a:t>
          </a:r>
        </a:p>
      </dsp:txBody>
      <dsp:txXfrm>
        <a:off x="0" y="2492"/>
        <a:ext cx="6135905" cy="1700138"/>
      </dsp:txXfrm>
    </dsp:sp>
    <dsp:sp modelId="{00CAF9AB-98F3-427C-96ED-63A07150C60F}">
      <dsp:nvSpPr>
        <dsp:cNvPr id="0" name=""/>
        <dsp:cNvSpPr/>
      </dsp:nvSpPr>
      <dsp:spPr>
        <a:xfrm>
          <a:off x="0" y="1702630"/>
          <a:ext cx="6135905" cy="0"/>
        </a:xfrm>
        <a:prstGeom prst="line">
          <a:avLst/>
        </a:prstGeom>
        <a:solidFill>
          <a:schemeClr val="accent2">
            <a:hueOff val="1373170"/>
            <a:satOff val="-24404"/>
            <a:lumOff val="785"/>
            <a:alphaOff val="0"/>
          </a:schemeClr>
        </a:solidFill>
        <a:ln w="12700" cap="flat" cmpd="sng" algn="ctr">
          <a:solidFill>
            <a:schemeClr val="accent2">
              <a:hueOff val="1373170"/>
              <a:satOff val="-24404"/>
              <a:lumOff val="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1F341-3C9E-46B4-8F54-3843BB09F666}">
      <dsp:nvSpPr>
        <dsp:cNvPr id="0" name=""/>
        <dsp:cNvSpPr/>
      </dsp:nvSpPr>
      <dsp:spPr>
        <a:xfrm>
          <a:off x="0" y="1702630"/>
          <a:ext cx="613590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 achieve desired parameters- return loss, gain, and bandwidth; apply defected ground structure technique.</a:t>
          </a:r>
        </a:p>
      </dsp:txBody>
      <dsp:txXfrm>
        <a:off x="0" y="1702630"/>
        <a:ext cx="6135905" cy="1700138"/>
      </dsp:txXfrm>
    </dsp:sp>
    <dsp:sp modelId="{C1D4288A-D95E-4EFF-A59B-855BE288EDFA}">
      <dsp:nvSpPr>
        <dsp:cNvPr id="0" name=""/>
        <dsp:cNvSpPr/>
      </dsp:nvSpPr>
      <dsp:spPr>
        <a:xfrm>
          <a:off x="0" y="3402769"/>
          <a:ext cx="6135905" cy="0"/>
        </a:xfrm>
        <a:prstGeom prst="line">
          <a:avLst/>
        </a:prstGeom>
        <a:solidFill>
          <a:schemeClr val="accent2">
            <a:hueOff val="2746340"/>
            <a:satOff val="-48808"/>
            <a:lumOff val="1569"/>
            <a:alphaOff val="0"/>
          </a:schemeClr>
        </a:solidFill>
        <a:ln w="12700" cap="flat" cmpd="sng" algn="ctr">
          <a:solidFill>
            <a:schemeClr val="accent2">
              <a:hueOff val="2746340"/>
              <a:satOff val="-48808"/>
              <a:lumOff val="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CCDA8-2D05-4294-9CD7-8E25BB1FC494}">
      <dsp:nvSpPr>
        <dsp:cNvPr id="0" name=""/>
        <dsp:cNvSpPr/>
      </dsp:nvSpPr>
      <dsp:spPr>
        <a:xfrm>
          <a:off x="0" y="3402769"/>
          <a:ext cx="613590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 use ROGERS 5880 substrate material in order to achieve the one that gives more appreciable results.</a:t>
          </a:r>
        </a:p>
      </dsp:txBody>
      <dsp:txXfrm>
        <a:off x="0" y="3402769"/>
        <a:ext cx="6135905" cy="1700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23476-813C-4822-895B-9EAA9DBD7912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3D9BB-D6DC-476C-90CC-855C4871C267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82E30-8FA1-432E-9378-34B415A9C5F8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venir Next LT Pro"/>
            </a:rPr>
            <a:t>Antenna requirements</a:t>
          </a:r>
          <a:endParaRPr lang="en-US" sz="1600" kern="1200" dirty="0"/>
        </a:p>
      </dsp:txBody>
      <dsp:txXfrm>
        <a:off x="799588" y="502"/>
        <a:ext cx="5714015" cy="692284"/>
      </dsp:txXfrm>
    </dsp:sp>
    <dsp:sp modelId="{D213A4D4-FD94-4238-9E77-3367B81C4369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D632B-69B3-4D0D-B899-AB8755B35481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62FFF-EB10-4999-A484-26F9FA9196AE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Avenir Next LT Pro"/>
            </a:rPr>
            <a:t>Literature survey and theoretical background</a:t>
          </a:r>
          <a:endParaRPr lang="en-US" sz="1600" kern="1200"/>
        </a:p>
      </dsp:txBody>
      <dsp:txXfrm>
        <a:off x="799588" y="865858"/>
        <a:ext cx="5714015" cy="692284"/>
      </dsp:txXfrm>
    </dsp:sp>
    <dsp:sp modelId="{FB11E32C-7262-4254-8416-7F172826B131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8F5A9-83B4-454F-8D44-C4A899732B47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4B61D-3EE5-480C-8320-A613183C7BC1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Avenir Next LT Pro"/>
            </a:rPr>
            <a:t>Design via simulation tools</a:t>
          </a:r>
          <a:endParaRPr lang="en-US" sz="1600" kern="1200"/>
        </a:p>
      </dsp:txBody>
      <dsp:txXfrm>
        <a:off x="799588" y="1731214"/>
        <a:ext cx="5714015" cy="692284"/>
      </dsp:txXfrm>
    </dsp:sp>
    <dsp:sp modelId="{FBE05D36-85F4-483B-9501-C13FC2ECC7C1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216D66-063D-4428-BB68-FFBF23C31A36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B6A34-94F4-4CB9-BF53-12D5842F6E35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Avenir Next LT Pro"/>
            </a:rPr>
            <a:t>Prototyping</a:t>
          </a:r>
          <a:endParaRPr lang="en-US" sz="1600" kern="1200"/>
        </a:p>
      </dsp:txBody>
      <dsp:txXfrm>
        <a:off x="799588" y="2596570"/>
        <a:ext cx="5714015" cy="692284"/>
      </dsp:txXfrm>
    </dsp:sp>
    <dsp:sp modelId="{D3027E0F-A317-4374-99AC-E680A1E4DC3D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8A6130-735E-4302-A915-8B13220F0B00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4DBFC-0B28-4686-8270-A0E4686125CC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Avenir Next LT Pro"/>
            </a:rPr>
            <a:t>Measurement of parameters</a:t>
          </a:r>
        </a:p>
      </dsp:txBody>
      <dsp:txXfrm>
        <a:off x="799588" y="3461926"/>
        <a:ext cx="5714015" cy="692284"/>
      </dsp:txXfrm>
    </dsp:sp>
    <dsp:sp modelId="{193CAB98-6494-4DC9-95A5-C1F15B410437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19BD6-852D-4524-B856-F96AF02CC109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30D2E-8CE7-4BA3-B29C-2A19BFA8650E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Avenir Next LT Pro"/>
            </a:rPr>
            <a:t>Fabrication of End-product</a:t>
          </a:r>
        </a:p>
      </dsp:txBody>
      <dsp:txXfrm>
        <a:off x="799588" y="4327282"/>
        <a:ext cx="5714015" cy="692284"/>
      </dsp:txXfrm>
    </dsp:sp>
    <dsp:sp modelId="{4D6B47A9-A2A0-4578-B7F9-BF68B8703CEC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4322E-67D2-467E-965F-336CDD1C152F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961BF4-8275-4AFA-A614-FBC5E493A7FB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Avenir Next LT Pro"/>
            </a:rPr>
            <a:t>Documentation</a:t>
          </a:r>
        </a:p>
      </dsp:txBody>
      <dsp:txXfrm>
        <a:off x="799588" y="5192638"/>
        <a:ext cx="5714015" cy="6922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888A1-899E-45B1-B959-56B7433AD9CF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CEDBE-D99E-4832-9E93-F756831ACE93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Ansys HFSS software – 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 designing the antenna and performing simulation to obtain the gain, bandwidth, VSWR, radiation pattern.</a:t>
          </a:r>
        </a:p>
      </dsp:txBody>
      <dsp:txXfrm>
        <a:off x="0" y="0"/>
        <a:ext cx="6492875" cy="2552700"/>
      </dsp:txXfrm>
    </dsp:sp>
    <dsp:sp modelId="{9613D339-BAE8-4299-9656-6988E37CDE06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2746340"/>
            <a:satOff val="-48808"/>
            <a:lumOff val="1569"/>
            <a:alphaOff val="0"/>
          </a:schemeClr>
        </a:solidFill>
        <a:ln w="12700" cap="flat" cmpd="sng" algn="ctr">
          <a:solidFill>
            <a:schemeClr val="accent2">
              <a:hueOff val="2746340"/>
              <a:satOff val="-48808"/>
              <a:lumOff val="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7DA83-68D8-4676-8D45-8B68CD06BBBC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MATLAB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- for analyzing different results obtained using various substrate materials.</a:t>
          </a:r>
        </a:p>
      </dsp:txBody>
      <dsp:txXfrm>
        <a:off x="0" y="2552700"/>
        <a:ext cx="6492875" cy="25527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9916A-2F69-4015-8F43-38EB66E7E8DE}">
      <dsp:nvSpPr>
        <dsp:cNvPr id="0" name=""/>
        <dsp:cNvSpPr/>
      </dsp:nvSpPr>
      <dsp:spPr>
        <a:xfrm>
          <a:off x="0" y="2687"/>
          <a:ext cx="66468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E674E-C2D3-45E6-A4F1-3965CF7BC422}">
      <dsp:nvSpPr>
        <dsp:cNvPr id="0" name=""/>
        <dsp:cNvSpPr/>
      </dsp:nvSpPr>
      <dsp:spPr>
        <a:xfrm>
          <a:off x="0" y="2687"/>
          <a:ext cx="6646830" cy="1832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Liton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Chandra Paul, Nahid Sultan, “</a:t>
          </a: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Design, Simulation and Performance Analysis of a Line Feed Rectangular Micro-Strip Patch Antenna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”, International Journal of Engineering Sciences &amp; Emerging Technologies, Volume 4, Issue 2, </a:t>
          </a: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February 2013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ISSN: 2231-6804. </a:t>
          </a:r>
        </a:p>
      </dsp:txBody>
      <dsp:txXfrm>
        <a:off x="0" y="2687"/>
        <a:ext cx="6646830" cy="1832623"/>
      </dsp:txXfrm>
    </dsp:sp>
    <dsp:sp modelId="{032F7F71-8911-4E1C-AB15-BEF0BCC619B5}">
      <dsp:nvSpPr>
        <dsp:cNvPr id="0" name=""/>
        <dsp:cNvSpPr/>
      </dsp:nvSpPr>
      <dsp:spPr>
        <a:xfrm>
          <a:off x="0" y="1835310"/>
          <a:ext cx="66468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E4EE0-E81C-4A3D-9ABF-35134824AA52}">
      <dsp:nvSpPr>
        <dsp:cNvPr id="0" name=""/>
        <dsp:cNvSpPr/>
      </dsp:nvSpPr>
      <dsp:spPr>
        <a:xfrm>
          <a:off x="0" y="1835310"/>
          <a:ext cx="6646830" cy="1832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R. K. Tanti, S.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Warathe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and N.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Anvesh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Kumar, "</a:t>
          </a: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Design of a Circular Planar UWB Antenna and its Higher Cut-off Frequency Enhancement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," </a:t>
          </a: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2019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10th International Conference on Computing, Communication and Networking Technologies (ICCCNT),2019,pp.1-6, DOI:10.1109/ICCCNT45670.2019.8944570.</a:t>
          </a:r>
        </a:p>
      </dsp:txBody>
      <dsp:txXfrm>
        <a:off x="0" y="1835310"/>
        <a:ext cx="6646830" cy="1832623"/>
      </dsp:txXfrm>
    </dsp:sp>
    <dsp:sp modelId="{7DA44655-DC0A-4FFB-83F6-C1A255EB36E3}">
      <dsp:nvSpPr>
        <dsp:cNvPr id="0" name=""/>
        <dsp:cNvSpPr/>
      </dsp:nvSpPr>
      <dsp:spPr>
        <a:xfrm>
          <a:off x="0" y="3667933"/>
          <a:ext cx="664683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11C2F-6952-4289-A4A4-308B74C35B0D}">
      <dsp:nvSpPr>
        <dsp:cNvPr id="0" name=""/>
        <dsp:cNvSpPr/>
      </dsp:nvSpPr>
      <dsp:spPr>
        <a:xfrm>
          <a:off x="0" y="3667933"/>
          <a:ext cx="6646830" cy="1832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3.  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K. N.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Paracha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et al., "</a:t>
          </a: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Low Profile, Dual-band, Dual Polarized Antenna for Indoor/Outdoor Wearable Application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," in IEEE Access, vol. 7, pp. 33277-33288, </a:t>
          </a: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2019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  DOI:10.1109/ACCESS.2019.2894330.</a:t>
          </a:r>
        </a:p>
      </dsp:txBody>
      <dsp:txXfrm>
        <a:off x="0" y="3667933"/>
        <a:ext cx="6646830" cy="1832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45E6-9F82-49D8-B665-307BCF18E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6B3DE-DB1E-4D68-9B52-C38C09818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8C48C-8FCB-4DF4-8E6B-336174CD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1E920-10C6-41B2-A684-1E856F1B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9D470-579B-4A96-BD9F-1BA2D5D8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E333-F4F7-435D-A9AC-1CACAAEA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55D9E-4CB0-4BDB-919F-F1049E84B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F7031-FD77-481E-AE26-D0FD6D51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17622-4F2E-4614-AF98-E4491390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7F1C4-EA07-44CC-B3C2-2C49B2CC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3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DF8697-30DF-4AE8-A548-8D68CF240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BBA76-4A2D-4C08-9059-449B6CEDA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66210-701C-4619-8B19-1E9F540C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4F874-DA4E-43E6-88BA-DD734E61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02AF-B378-4535-A786-4C088570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514F-7EF3-4A57-A899-4EC2B60D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30874-6A90-4053-BE78-192CBACFE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2E9B6-DA6B-414D-9A27-2A1903C1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5418C-2F1D-4EF3-9ACA-43D5CAEB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7C4F5-359E-4BD4-8CF1-0D46F9B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75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0B8A-EC49-420C-A11C-859E5A13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C24FC-70B8-4F53-A71E-57A16443E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6B07A-A7BE-4BCE-9567-7BF1A94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92383-EDD1-4CC1-AC4B-3EC90E44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D5986-4BB3-4BFA-B6A3-CF2C17DD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2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1784-4528-4D44-A715-A09BD536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68B8E-F641-4C13-8A96-2AFA35312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30C7B-93FA-4944-9120-BDFC3031D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5382E-073E-409C-93DB-D80F4432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EDD5B-0B52-4C47-B1AB-782F8CF3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38B14-22C6-4209-9EE6-FA17DA1C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0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38CF-C13A-45A1-9B12-DACA4835A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2DE78-7337-4260-A5BD-2BB266F0F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96D8A-570A-4CFD-A569-9BFDD2D47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B6199E-59A1-4014-8A87-5E0503ABE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C403F-DD30-484D-B2EE-5F3D77A05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322F3-5B04-481F-BEAA-B2E368D5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0D0D0-3B3E-45BB-992F-D1A352AC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FBFD0-B75D-4ED7-960F-E8B497E9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0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0D1C-BE3B-48B4-BD4C-663A0979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B8B21-179C-4C39-98F7-141FE5F1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A04FE-8EE6-42AE-A841-2573D3F1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4E578-FB5B-426C-9004-0405D26E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3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F1FE0-FCBB-48A6-8DEA-EE6BE97B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26984-8FE3-4B6F-AB01-898429B5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56E22-87E3-4AED-9103-D5287EF1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8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27BD-3241-47E3-9FB0-623012C8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2B74F-6EF5-4645-85F4-B48787717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C21E1-1C47-4314-889F-DB19F9F4F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2EE0A-1BD2-42D2-9993-0D568145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7A1B3-04F0-46C5-BB65-572BF167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1F742-1036-48C5-96C8-574F521F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0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1589-D943-47A1-810E-C1FA66B8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CBCDE-0C8F-478E-A9E4-FCF287FA1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9F842-8BC6-4BB6-AA5E-EFEFBD3A6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983C9-60C1-40C0-8DC4-81A82809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01172-35A0-4E3E-84A4-8C0D64F7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CDAEA-13F6-48BD-BBBA-0A89104E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1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58D65-C9C1-43D7-A191-2DD3DCD2D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48B31-C6B4-4797-AF07-338F32B34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46C82-215B-4D58-A51D-74A389ABF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5E53D-18B3-47FC-A7EF-2591F3088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48FA2-BA1D-4E10-AAB1-D00E45BFE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6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6">
            <a:extLst>
              <a:ext uri="{FF2B5EF4-FFF2-40B4-BE49-F238E27FC236}">
                <a16:creationId xmlns:a16="http://schemas.microsoft.com/office/drawing/2014/main" id="{999F3C13-4EAA-4840-B39C-DD04029CA9A4}"/>
              </a:ext>
            </a:extLst>
          </p:cNvPr>
          <p:cNvSpPr txBox="1"/>
          <p:nvPr/>
        </p:nvSpPr>
        <p:spPr>
          <a:xfrm>
            <a:off x="313778" y="4093944"/>
            <a:ext cx="6317445" cy="24083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000" b="1" spc="126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by:</a:t>
            </a:r>
            <a:r>
              <a:rPr lang="en-US" sz="3000" b="1" spc="12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000" b="1" spc="1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endParaRPr lang="en-US" sz="3000" spc="126" dirty="0">
              <a:solidFill>
                <a:srgbClr val="E46C0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50" b="1" spc="1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 </a:t>
            </a:r>
            <a:r>
              <a:rPr lang="en-US" sz="2650" b="1" spc="12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</a:t>
            </a:r>
            <a:r>
              <a:rPr lang="en-US" sz="2600" b="1" spc="126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No.: C17</a:t>
            </a:r>
            <a:endParaRPr lang="en-US" sz="2600" spc="126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b="1" spc="126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     </a:t>
            </a:r>
            <a:r>
              <a:rPr lang="en-US" b="1" spc="1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 Ch 18481A04C6</a:t>
            </a:r>
            <a:endParaRPr lang="en-US" spc="126" dirty="0">
              <a:solidFill>
                <a:schemeClr val="bg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ctr"/>
            <a:r>
              <a:rPr lang="en-US" b="1" spc="1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      Sai Prathyusha N 18481A04F2</a:t>
            </a:r>
            <a:endParaRPr lang="en-US" spc="126" dirty="0">
              <a:solidFill>
                <a:schemeClr val="bg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ctr"/>
            <a:r>
              <a:rPr lang="en-US" b="1" spc="1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Gopi Raju R 18481A04H6</a:t>
            </a:r>
            <a:endParaRPr lang="en-US" spc="126" dirty="0">
              <a:solidFill>
                <a:schemeClr val="bg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ctr"/>
            <a:r>
              <a:rPr lang="en-US" b="1" spc="1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 Naga Pavan Y 18481A04N0</a:t>
            </a:r>
            <a:endParaRPr lang="en-US" spc="126" dirty="0">
              <a:solidFill>
                <a:schemeClr val="bg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endParaRPr lang="en-US" sz="2650" b="1" spc="126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3" descr="Logo&#10;&#10;Description automatically generated">
            <a:extLst>
              <a:ext uri="{FF2B5EF4-FFF2-40B4-BE49-F238E27FC236}">
                <a16:creationId xmlns:a16="http://schemas.microsoft.com/office/drawing/2014/main" id="{7D40AED2-5C0B-4005-9357-DF3064A23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55" y="355704"/>
            <a:ext cx="1992013" cy="19552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DF4F97-0BDD-463E-89DB-BE926C42E0CA}"/>
              </a:ext>
            </a:extLst>
          </p:cNvPr>
          <p:cNvSpPr txBox="1"/>
          <p:nvPr/>
        </p:nvSpPr>
        <p:spPr>
          <a:xfrm>
            <a:off x="313778" y="258874"/>
            <a:ext cx="12308369" cy="41472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SESHADRI RAO 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GUDLAVALLERU ENGINEERING COLLEGE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(An Autonomous Institute with Permanent Affiliation to JNTUK, Kakinada)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SESHADRI RAO KNOWLEDGE VILLAGE, GUDLAVALLERU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133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 Engineering</a:t>
            </a:r>
            <a:r>
              <a:rPr lang="en-US" sz="213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algn="ctr"/>
            <a:endParaRPr lang="en-US" sz="2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RHOMBIC MICROSTRIP ANTENNA FOR UWB APPLICATIONS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67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endParaRPr lang="en-US" sz="185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802335-3818-4141-95E7-B4057C2AAD36}"/>
              </a:ext>
            </a:extLst>
          </p:cNvPr>
          <p:cNvSpPr txBox="1"/>
          <p:nvPr/>
        </p:nvSpPr>
        <p:spPr>
          <a:xfrm>
            <a:off x="6365955" y="4093944"/>
            <a:ext cx="582604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 </a:t>
            </a:r>
            <a:r>
              <a:rPr lang="en-US" sz="3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000" b="1" dirty="0">
                <a:solidFill>
                  <a:srgbClr val="00EC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             </a:t>
            </a:r>
            <a:endParaRPr lang="en-US" sz="3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solidFill>
                  <a:srgbClr val="00EC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 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Dudla Prabhakar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 in ECE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2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5724071-AC7B-4A67-934B-CD7F90745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573"/>
            <a:ext cx="12192000" cy="1855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75421-E6B5-0177-47DC-D3B003B4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Obtained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5122C35-4300-3418-03A8-C9B409E974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885286"/>
              </p:ext>
            </p:extLst>
          </p:nvPr>
        </p:nvGraphicFramePr>
        <p:xfrm>
          <a:off x="910427" y="2500291"/>
          <a:ext cx="10475148" cy="357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5424">
                  <a:extLst>
                    <a:ext uri="{9D8B030D-6E8A-4147-A177-3AD203B41FA5}">
                      <a16:colId xmlns:a16="http://schemas.microsoft.com/office/drawing/2014/main" val="4038809773"/>
                    </a:ext>
                  </a:extLst>
                </a:gridCol>
                <a:gridCol w="4609724">
                  <a:extLst>
                    <a:ext uri="{9D8B030D-6E8A-4147-A177-3AD203B41FA5}">
                      <a16:colId xmlns:a16="http://schemas.microsoft.com/office/drawing/2014/main" val="273654709"/>
                    </a:ext>
                  </a:extLst>
                </a:gridCol>
              </a:tblGrid>
              <a:tr h="686165">
                <a:tc>
                  <a:txBody>
                    <a:bodyPr/>
                    <a:lstStyle/>
                    <a:p>
                      <a:r>
                        <a:rPr lang="en-US" sz="2700" dirty="0"/>
                        <a:t>Parameter</a:t>
                      </a:r>
                    </a:p>
                  </a:txBody>
                  <a:tcPr marL="135242" marR="135242" marT="67622" marB="67622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Obtained Results</a:t>
                      </a:r>
                    </a:p>
                  </a:txBody>
                  <a:tcPr marL="135242" marR="135242" marT="67622" marB="67622"/>
                </a:tc>
                <a:extLst>
                  <a:ext uri="{0D108BD9-81ED-4DB2-BD59-A6C34878D82A}">
                    <a16:rowId xmlns:a16="http://schemas.microsoft.com/office/drawing/2014/main" val="362534503"/>
                  </a:ext>
                </a:extLst>
              </a:tr>
              <a:tr h="686165">
                <a:tc>
                  <a:txBody>
                    <a:bodyPr/>
                    <a:lstStyle/>
                    <a:p>
                      <a:r>
                        <a:rPr lang="en-US" sz="2700" dirty="0"/>
                        <a:t>UWB (3.1Ghz-10.6Ghz)</a:t>
                      </a:r>
                    </a:p>
                  </a:txBody>
                  <a:tcPr marL="135242" marR="135242" marT="67622" marB="67622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4.9Ghz-9Ghz</a:t>
                      </a:r>
                    </a:p>
                  </a:txBody>
                  <a:tcPr marL="135242" marR="135242" marT="67622" marB="67622"/>
                </a:tc>
                <a:extLst>
                  <a:ext uri="{0D108BD9-81ED-4DB2-BD59-A6C34878D82A}">
                    <a16:rowId xmlns:a16="http://schemas.microsoft.com/office/drawing/2014/main" val="2095784571"/>
                  </a:ext>
                </a:extLst>
              </a:tr>
              <a:tr h="701760">
                <a:tc>
                  <a:txBody>
                    <a:bodyPr/>
                    <a:lstStyle/>
                    <a:p>
                      <a:r>
                        <a:rPr lang="en-US" sz="2700" dirty="0"/>
                        <a:t>VSWR</a:t>
                      </a:r>
                    </a:p>
                  </a:txBody>
                  <a:tcPr marL="135242" marR="135242" marT="67622" marB="67622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&lt;2</a:t>
                      </a:r>
                    </a:p>
                  </a:txBody>
                  <a:tcPr marL="135242" marR="135242" marT="67622" marB="67622"/>
                </a:tc>
                <a:extLst>
                  <a:ext uri="{0D108BD9-81ED-4DB2-BD59-A6C34878D82A}">
                    <a16:rowId xmlns:a16="http://schemas.microsoft.com/office/drawing/2014/main" val="1649329951"/>
                  </a:ext>
                </a:extLst>
              </a:tr>
              <a:tr h="701760">
                <a:tc>
                  <a:txBody>
                    <a:bodyPr/>
                    <a:lstStyle/>
                    <a:p>
                      <a:r>
                        <a:rPr lang="en-US" sz="2700" dirty="0"/>
                        <a:t>Directivity</a:t>
                      </a:r>
                    </a:p>
                  </a:txBody>
                  <a:tcPr marL="135242" marR="135242" marT="67622" marB="67622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9.1428</a:t>
                      </a:r>
                    </a:p>
                  </a:txBody>
                  <a:tcPr marL="135242" marR="135242" marT="67622" marB="67622"/>
                </a:tc>
                <a:extLst>
                  <a:ext uri="{0D108BD9-81ED-4DB2-BD59-A6C34878D82A}">
                    <a16:rowId xmlns:a16="http://schemas.microsoft.com/office/drawing/2014/main" val="2899342408"/>
                  </a:ext>
                </a:extLst>
              </a:tr>
              <a:tr h="795328">
                <a:tc>
                  <a:txBody>
                    <a:bodyPr/>
                    <a:lstStyle/>
                    <a:p>
                      <a:r>
                        <a:rPr lang="en-US" sz="2700" dirty="0"/>
                        <a:t>Reflection Coefficient (S11) in dB</a:t>
                      </a:r>
                    </a:p>
                  </a:txBody>
                  <a:tcPr marL="135242" marR="135242" marT="67622" marB="67622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-10.00 dB</a:t>
                      </a:r>
                    </a:p>
                  </a:txBody>
                  <a:tcPr marL="135242" marR="135242" marT="67622" marB="67622"/>
                </a:tc>
                <a:extLst>
                  <a:ext uri="{0D108BD9-81ED-4DB2-BD59-A6C34878D82A}">
                    <a16:rowId xmlns:a16="http://schemas.microsoft.com/office/drawing/2014/main" val="3179192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697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5421-E6B5-0177-47DC-D3B003B4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2290" y="1806253"/>
            <a:ext cx="3693221" cy="286971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OBTAINED</a:t>
            </a:r>
          </a:p>
        </p:txBody>
      </p:sp>
      <p:sp>
        <p:nvSpPr>
          <p:cNvPr id="55" name="Rectangle 32">
            <a:extLst>
              <a:ext uri="{FF2B5EF4-FFF2-40B4-BE49-F238E27FC236}">
                <a16:creationId xmlns:a16="http://schemas.microsoft.com/office/drawing/2014/main" id="{6AF87FB0-CB93-4F72-9279-BC4CE90B3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34">
            <a:extLst>
              <a:ext uri="{FF2B5EF4-FFF2-40B4-BE49-F238E27FC236}">
                <a16:creationId xmlns:a16="http://schemas.microsoft.com/office/drawing/2014/main" id="{5E139927-0A6F-4AD3-91D3-B2A9E6715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1E15CE6E-2448-88D7-3217-509399787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4" y="1135431"/>
            <a:ext cx="3775899" cy="2038985"/>
          </a:xfrm>
          <a:prstGeom prst="rect">
            <a:avLst/>
          </a:prstGeom>
        </p:spPr>
      </p:pic>
      <p:sp>
        <p:nvSpPr>
          <p:cNvPr id="57" name="Rectangle 36">
            <a:extLst>
              <a:ext uri="{FF2B5EF4-FFF2-40B4-BE49-F238E27FC236}">
                <a16:creationId xmlns:a16="http://schemas.microsoft.com/office/drawing/2014/main" id="{5EADE63F-FE89-4F18-B3CE-624078B38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9747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A61495BA-2BF9-9978-FBAD-8507C547E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230" y="1025279"/>
            <a:ext cx="2438503" cy="1615508"/>
          </a:xfrm>
          <a:prstGeom prst="rect">
            <a:avLst/>
          </a:prstGeom>
        </p:spPr>
      </p:pic>
      <p:sp>
        <p:nvSpPr>
          <p:cNvPr id="58" name="Rectangle 38">
            <a:extLst>
              <a:ext uri="{FF2B5EF4-FFF2-40B4-BE49-F238E27FC236}">
                <a16:creationId xmlns:a16="http://schemas.microsoft.com/office/drawing/2014/main" id="{6BDEE881-E8E3-4725-A31C-40F714E1F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FB6903B6-E57D-0A93-8277-36CD0F678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54" y="4586469"/>
            <a:ext cx="3775899" cy="1529239"/>
          </a:xfrm>
          <a:prstGeom prst="rect">
            <a:avLst/>
          </a:prstGeom>
        </p:spPr>
      </p:pic>
      <p:sp>
        <p:nvSpPr>
          <p:cNvPr id="59" name="Rectangle 40">
            <a:extLst>
              <a:ext uri="{FF2B5EF4-FFF2-40B4-BE49-F238E27FC236}">
                <a16:creationId xmlns:a16="http://schemas.microsoft.com/office/drawing/2014/main" id="{FB202DE7-B82B-4D71-88F3-4363532A4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9747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5B1A950-2582-700D-D946-0099743CC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230" y="4344300"/>
            <a:ext cx="2438503" cy="13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27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919000-C880-454D-8DFD-32979933160A}"/>
              </a:ext>
            </a:extLst>
          </p:cNvPr>
          <p:cNvSpPr txBox="1"/>
          <p:nvPr/>
        </p:nvSpPr>
        <p:spPr>
          <a:xfrm>
            <a:off x="3888606" y="0"/>
            <a:ext cx="8402854" cy="703125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65B07-E6F7-4F79-B24C-D664E23B4753}"/>
              </a:ext>
            </a:extLst>
          </p:cNvPr>
          <p:cNvSpPr txBox="1"/>
          <p:nvPr/>
        </p:nvSpPr>
        <p:spPr>
          <a:xfrm>
            <a:off x="4458100" y="1667044"/>
            <a:ext cx="7263865" cy="3697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Completed Literature Survey</a:t>
            </a:r>
          </a:p>
          <a:p>
            <a:pPr marL="342900" indent="-342900" algn="just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Completed Software Implementation</a:t>
            </a:r>
          </a:p>
          <a:p>
            <a:pPr marL="342900" indent="-342900" algn="just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Simulated the design </a:t>
            </a:r>
          </a:p>
          <a:p>
            <a:pPr marL="342900" indent="-342900" algn="just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Iterating simulation with different types of the defected ground plane structures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8B86F0-0B1C-42C5-B5DD-58560491F2B2}"/>
              </a:ext>
            </a:extLst>
          </p:cNvPr>
          <p:cNvSpPr txBox="1"/>
          <p:nvPr/>
        </p:nvSpPr>
        <p:spPr>
          <a:xfrm>
            <a:off x="635268" y="2512195"/>
            <a:ext cx="2849078" cy="217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Progress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173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B00E1A-E4BF-4186-BBCD-CB00E72E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7" y="685800"/>
            <a:ext cx="3525119" cy="51054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E6E8E2-940D-64C0-0CB7-DA58E990FF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842272"/>
              </p:ext>
            </p:extLst>
          </p:nvPr>
        </p:nvGraphicFramePr>
        <p:xfrm>
          <a:off x="5010150" y="685800"/>
          <a:ext cx="6646830" cy="5503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180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 formally">
            <a:extLst>
              <a:ext uri="{FF2B5EF4-FFF2-40B4-BE49-F238E27FC236}">
                <a16:creationId xmlns:a16="http://schemas.microsoft.com/office/drawing/2014/main" id="{EB9E6431-7149-447D-932A-FDF9ACC84C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2" r="-1" b="10071"/>
          <a:stretch/>
        </p:blipFill>
        <p:spPr bwMode="auto">
          <a:xfrm>
            <a:off x="1167240" y="781020"/>
            <a:ext cx="9857521" cy="530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47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B25523-00C2-4AF2-95A6-B46EA408E317}"/>
              </a:ext>
            </a:extLst>
          </p:cNvPr>
          <p:cNvSpPr txBox="1"/>
          <p:nvPr/>
        </p:nvSpPr>
        <p:spPr>
          <a:xfrm>
            <a:off x="535020" y="685800"/>
            <a:ext cx="2780271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Contents</a:t>
            </a:r>
          </a:p>
        </p:txBody>
      </p:sp>
      <p:graphicFrame>
        <p:nvGraphicFramePr>
          <p:cNvPr id="12" name="TextBox 2">
            <a:extLst>
              <a:ext uri="{FF2B5EF4-FFF2-40B4-BE49-F238E27FC236}">
                <a16:creationId xmlns:a16="http://schemas.microsoft.com/office/drawing/2014/main" id="{9AE453EF-6AEF-DCF3-D0B2-C32B1BE8A6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676222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49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B67938-D5F9-48A7-B86C-D79024A69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975535" cy="51054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4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9C753DF-85C9-B031-96DE-D6A5040AFC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646122"/>
              </p:ext>
            </p:extLst>
          </p:nvPr>
        </p:nvGraphicFramePr>
        <p:xfrm>
          <a:off x="5258082" y="685800"/>
          <a:ext cx="613590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661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93AD2-E1D7-44AE-B243-7AB4A19209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AE0AC-F43E-4054-AC76-8A4539EE7E3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55548" y="2033617"/>
            <a:ext cx="9880893" cy="464065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efficient design of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Rhombus-shaped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Microstrip patch antenna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multiple slots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Defected ground structure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 proposed for desirable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loss, gain, and bandwidth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operation in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Ultra-Wide Band (UWB)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recent times, MPAs are playing an important role as they are found to be immensely compatible in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biomedical applications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 to their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 nature, easy integration, and lightweight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ROGERS 5880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 chosen as the substrate material for its flexibility and durability. The antenna was simulated using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Ansys HFSS (High-Frequency Structure simulator).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merits of using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ROGERS 5880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Graphene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also understood by comparing different parameters. The proposed antenna is also designed to obey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 of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 W/Kg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(Specific absorption rate). Hence, the antenna can be used for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on-body communications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68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2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1DC8E-79DA-4C64-A32C-5149111A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7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steps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C90323B-A1AC-47CB-8E62-59546F243F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7192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2695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1DC8E-79DA-4C64-A32C-5149111A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5" y="1539955"/>
            <a:ext cx="3081853" cy="3581838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Flowchart</a:t>
            </a:r>
          </a:p>
        </p:txBody>
      </p:sp>
      <p:pic>
        <p:nvPicPr>
          <p:cNvPr id="32" name="Picture 32" descr="Diagram&#10;&#10;Description automatically generated">
            <a:extLst>
              <a:ext uri="{FF2B5EF4-FFF2-40B4-BE49-F238E27FC236}">
                <a16:creationId xmlns:a16="http://schemas.microsoft.com/office/drawing/2014/main" id="{0520A62A-6363-5011-1D53-4828A0071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" r="2012" b="3624"/>
          <a:stretch/>
        </p:blipFill>
        <p:spPr>
          <a:xfrm>
            <a:off x="5981916" y="-772"/>
            <a:ext cx="5475069" cy="686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4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FD8274-F737-49C6-87FC-5EE58924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80" y="685800"/>
            <a:ext cx="3561346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 required</a:t>
            </a: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BE28C0-37C0-C6FC-ACF2-D7FA053211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523772"/>
              </p:ext>
            </p:extLst>
          </p:nvPr>
        </p:nvGraphicFramePr>
        <p:xfrm>
          <a:off x="5010742" y="920516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4800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5724071-AC7B-4A67-934B-CD7F90745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573"/>
            <a:ext cx="12192000" cy="1855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75421-E6B5-0177-47DC-D3B003B4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of the Antenna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EF812-AE10-4200-9C4E-51D221D37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65" y="2295530"/>
            <a:ext cx="3680779" cy="3863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BFB924-A968-4DA3-AF1B-9DCF5B92E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174055" y="2345664"/>
            <a:ext cx="3557005" cy="37634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27DD31-4D41-4289-A643-58B9098A9883}"/>
              </a:ext>
            </a:extLst>
          </p:cNvPr>
          <p:cNvSpPr txBox="1"/>
          <p:nvPr/>
        </p:nvSpPr>
        <p:spPr>
          <a:xfrm>
            <a:off x="2801005" y="6308209"/>
            <a:ext cx="741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and Bottom view of the prototype modeled in HFSS – Patch and Ground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742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5724071-AC7B-4A67-934B-CD7F90745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573"/>
            <a:ext cx="12192000" cy="1855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75421-E6B5-0177-47DC-D3B003B4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Antenna Dimensions: (in mm)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5122C35-4300-3418-03A8-C9B409E974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185531"/>
              </p:ext>
            </p:extLst>
          </p:nvPr>
        </p:nvGraphicFramePr>
        <p:xfrm>
          <a:off x="255035" y="2673600"/>
          <a:ext cx="11681927" cy="345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8683">
                  <a:extLst>
                    <a:ext uri="{9D8B030D-6E8A-4147-A177-3AD203B41FA5}">
                      <a16:colId xmlns:a16="http://schemas.microsoft.com/office/drawing/2014/main" val="4038809773"/>
                    </a:ext>
                  </a:extLst>
                </a:gridCol>
                <a:gridCol w="5793244">
                  <a:extLst>
                    <a:ext uri="{9D8B030D-6E8A-4147-A177-3AD203B41FA5}">
                      <a16:colId xmlns:a16="http://schemas.microsoft.com/office/drawing/2014/main" val="273654709"/>
                    </a:ext>
                  </a:extLst>
                </a:gridCol>
              </a:tblGrid>
              <a:tr h="563586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Length of the substrate 30</a:t>
                      </a:r>
                    </a:p>
                  </a:txBody>
                  <a:tcPr marL="135242" marR="135242" marT="67622" marB="6762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Width of the substrate 20 </a:t>
                      </a:r>
                    </a:p>
                  </a:txBody>
                  <a:tcPr marL="135242" marR="135242" marT="67622" marB="6762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34503"/>
                  </a:ext>
                </a:extLst>
              </a:tr>
              <a:tr h="567559">
                <a:tc>
                  <a:txBody>
                    <a:bodyPr/>
                    <a:lstStyle/>
                    <a:p>
                      <a:r>
                        <a:rPr lang="en-US" sz="2400" dirty="0"/>
                        <a:t>Width of the slit 0.6</a:t>
                      </a:r>
                    </a:p>
                  </a:txBody>
                  <a:tcPr marL="135242" marR="135242" marT="67622" marB="6762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Length of the slit 2</a:t>
                      </a:r>
                    </a:p>
                  </a:txBody>
                  <a:tcPr marL="135242" marR="135242" marT="67622" marB="67622"/>
                </a:tc>
                <a:extLst>
                  <a:ext uri="{0D108BD9-81ED-4DB2-BD59-A6C34878D82A}">
                    <a16:rowId xmlns:a16="http://schemas.microsoft.com/office/drawing/2014/main" val="1337601882"/>
                  </a:ext>
                </a:extLst>
              </a:tr>
              <a:tr h="583113">
                <a:tc>
                  <a:txBody>
                    <a:bodyPr/>
                    <a:lstStyle/>
                    <a:p>
                      <a:r>
                        <a:rPr lang="en-US" sz="2400" dirty="0"/>
                        <a:t>Length of the feedline 9</a:t>
                      </a:r>
                    </a:p>
                  </a:txBody>
                  <a:tcPr marL="135242" marR="135242" marT="67622" marB="6762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Width of circular ring slot on ground 3.5</a:t>
                      </a:r>
                    </a:p>
                  </a:txBody>
                  <a:tcPr marL="135242" marR="135242" marT="67622" marB="67622"/>
                </a:tc>
                <a:extLst>
                  <a:ext uri="{0D108BD9-81ED-4DB2-BD59-A6C34878D82A}">
                    <a16:rowId xmlns:a16="http://schemas.microsoft.com/office/drawing/2014/main" val="2134198497"/>
                  </a:ext>
                </a:extLst>
              </a:tr>
              <a:tr h="582004">
                <a:tc>
                  <a:txBody>
                    <a:bodyPr/>
                    <a:lstStyle/>
                    <a:p>
                      <a:r>
                        <a:rPr lang="en-US" sz="2400" dirty="0"/>
                        <a:t>Length of corner slots on ground 0.75</a:t>
                      </a:r>
                    </a:p>
                  </a:txBody>
                  <a:tcPr marL="135242" marR="135242" marT="67622" marB="6762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Length &amp; width of smaller slot on patch 1.5</a:t>
                      </a:r>
                    </a:p>
                  </a:txBody>
                  <a:tcPr marL="135242" marR="135242" marT="67622" marB="67622"/>
                </a:tc>
                <a:extLst>
                  <a:ext uri="{0D108BD9-81ED-4DB2-BD59-A6C34878D82A}">
                    <a16:rowId xmlns:a16="http://schemas.microsoft.com/office/drawing/2014/main" val="754139358"/>
                  </a:ext>
                </a:extLst>
              </a:tr>
              <a:tr h="610368">
                <a:tc>
                  <a:txBody>
                    <a:bodyPr/>
                    <a:lstStyle/>
                    <a:p>
                      <a:r>
                        <a:rPr lang="en-US" sz="2400" dirty="0"/>
                        <a:t>Width of rectangular slot on ground plane 4</a:t>
                      </a:r>
                    </a:p>
                  </a:txBody>
                  <a:tcPr marL="135242" marR="135242" marT="67622" marB="6762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Length &amp; width of patch = 11.31</a:t>
                      </a:r>
                    </a:p>
                  </a:txBody>
                  <a:tcPr marL="135242" marR="135242" marT="67622" marB="67622"/>
                </a:tc>
                <a:extLst>
                  <a:ext uri="{0D108BD9-81ED-4DB2-BD59-A6C34878D82A}">
                    <a16:rowId xmlns:a16="http://schemas.microsoft.com/office/drawing/2014/main" val="3179192239"/>
                  </a:ext>
                </a:extLst>
              </a:tr>
              <a:tr h="549268">
                <a:tc>
                  <a:txBody>
                    <a:bodyPr/>
                    <a:lstStyle/>
                    <a:p>
                      <a:r>
                        <a:rPr lang="en-US" sz="2400" dirty="0"/>
                        <a:t>Width of the feedline 3</a:t>
                      </a:r>
                    </a:p>
                  </a:txBody>
                  <a:tcPr marL="135242" marR="135242" marT="67622" marB="6762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Length &amp; width of inner slot 4.24</a:t>
                      </a:r>
                    </a:p>
                  </a:txBody>
                  <a:tcPr marL="135242" marR="135242" marT="67622" marB="67622"/>
                </a:tc>
                <a:extLst>
                  <a:ext uri="{0D108BD9-81ED-4DB2-BD59-A6C34878D82A}">
                    <a16:rowId xmlns:a16="http://schemas.microsoft.com/office/drawing/2014/main" val="1007400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353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668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Avenir Next LT Pro</vt:lpstr>
      <vt:lpstr>Calibri</vt:lpstr>
      <vt:lpstr>Calibri Light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Objectives</vt:lpstr>
      <vt:lpstr>Abstract</vt:lpstr>
      <vt:lpstr>Implementation steps</vt:lpstr>
      <vt:lpstr>Methodology Flowchart</vt:lpstr>
      <vt:lpstr>Software and Hardware required</vt:lpstr>
      <vt:lpstr>Model of the Antenna</vt:lpstr>
      <vt:lpstr>Antenna Dimensions: (in mm)</vt:lpstr>
      <vt:lpstr>Results Obtained</vt:lpstr>
      <vt:lpstr>RESULTS OBTAINED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Challapalli</dc:creator>
  <cp:lastModifiedBy>sai prathyusha</cp:lastModifiedBy>
  <cp:revision>694</cp:revision>
  <dcterms:created xsi:type="dcterms:W3CDTF">2022-02-16T13:49:43Z</dcterms:created>
  <dcterms:modified xsi:type="dcterms:W3CDTF">2022-03-29T08:00:26Z</dcterms:modified>
</cp:coreProperties>
</file>