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1"/>
  </p:notesMasterIdLst>
  <p:sldIdLst>
    <p:sldId id="256" r:id="rId2"/>
    <p:sldId id="286" r:id="rId3"/>
    <p:sldId id="280" r:id="rId4"/>
    <p:sldId id="281" r:id="rId5"/>
    <p:sldId id="275" r:id="rId6"/>
    <p:sldId id="276" r:id="rId7"/>
    <p:sldId id="284" r:id="rId8"/>
    <p:sldId id="27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6</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t>
            </a:r>
            <a:r>
              <a:rPr lang="en-US" dirty="0" smtClean="0"/>
              <a:t>Storage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49" name="Rectangle 48"/>
          <p:cNvSpPr/>
          <p:nvPr/>
        </p:nvSpPr>
        <p:spPr bwMode="auto">
          <a:xfrm>
            <a:off x="519249" y="1360440"/>
            <a:ext cx="1791873" cy="21162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50" name="Flowchart: Multidocument 49"/>
          <p:cNvSpPr/>
          <p:nvPr/>
        </p:nvSpPr>
        <p:spPr bwMode="auto">
          <a:xfrm>
            <a:off x="796061" y="1598496"/>
            <a:ext cx="1257900" cy="134859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519249"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53" name="Rectangle 52"/>
          <p:cNvSpPr/>
          <p:nvPr/>
        </p:nvSpPr>
        <p:spPr bwMode="auto">
          <a:xfrm>
            <a:off x="6196568" y="3802189"/>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54" name="Rectangle 53"/>
          <p:cNvSpPr/>
          <p:nvPr/>
        </p:nvSpPr>
        <p:spPr bwMode="auto">
          <a:xfrm>
            <a:off x="6196568" y="1360440"/>
            <a:ext cx="1791873" cy="2116290"/>
          </a:xfrm>
          <a:prstGeom prst="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14" name="TextBox 13"/>
          <p:cNvSpPr txBox="1"/>
          <p:nvPr/>
        </p:nvSpPr>
        <p:spPr>
          <a:xfrm>
            <a:off x="2451798"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t>
            </a:r>
            <a:r>
              <a:rPr lang="en-US" sz="24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5" name="TextBox 54"/>
          <p:cNvSpPr txBox="1"/>
          <p:nvPr/>
        </p:nvSpPr>
        <p:spPr>
          <a:xfrm>
            <a:off x="2451798" y="3802189"/>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storage of semi-structured data for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6" name="TextBox 55"/>
          <p:cNvSpPr txBox="1"/>
          <p:nvPr/>
        </p:nvSpPr>
        <p:spPr>
          <a:xfrm>
            <a:off x="8139165" y="3802189"/>
            <a:ext cx="3205425"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Shared storage for VMs and cloud services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7" name="TextBox 56"/>
          <p:cNvSpPr txBox="1"/>
          <p:nvPr/>
        </p:nvSpPr>
        <p:spPr>
          <a:xfrm>
            <a:off x="8139165" y="1360440"/>
            <a:ext cx="3205425"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58" name="Can 57"/>
          <p:cNvSpPr/>
          <p:nvPr/>
        </p:nvSpPr>
        <p:spPr bwMode="auto">
          <a:xfrm>
            <a:off x="6421678" y="4036088"/>
            <a:ext cx="1341650" cy="1359877"/>
          </a:xfrm>
          <a:prstGeom prst="can">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ight Arrow 62"/>
          <p:cNvSpPr/>
          <p:nvPr/>
        </p:nvSpPr>
        <p:spPr bwMode="auto">
          <a:xfrm>
            <a:off x="6421678" y="1598496"/>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ight Arrow 63"/>
          <p:cNvSpPr/>
          <p:nvPr/>
        </p:nvSpPr>
        <p:spPr bwMode="auto">
          <a:xfrm rot="10800000">
            <a:off x="6421677" y="2291428"/>
            <a:ext cx="1341651" cy="655658"/>
          </a:xfrm>
          <a:prstGeom prst="rightArrow">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796061" y="40360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96061" y="4302788"/>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796061" y="45366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96061" y="4803387"/>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Rectangle 68"/>
          <p:cNvSpPr/>
          <p:nvPr/>
        </p:nvSpPr>
        <p:spPr bwMode="auto">
          <a:xfrm>
            <a:off x="796061" y="5065756"/>
            <a:ext cx="1257900" cy="266700"/>
          </a:xfrm>
          <a:prstGeom prst="rect">
            <a:avLst/>
          </a:prstGeom>
          <a:solidFill>
            <a:srgbClr val="CC99FF"/>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6" name="Straight Connector 15"/>
          <p:cNvCxnSpPr/>
          <p:nvPr/>
        </p:nvCxnSpPr>
        <p:spPr>
          <a:xfrm>
            <a:off x="1225900"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57979" y="4036088"/>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45220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Storage</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1769634" y="5183318"/>
            <a:ext cx="2170145" cy="954107"/>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9" name="TextBox 38"/>
          <p:cNvSpPr txBox="1"/>
          <p:nvPr/>
        </p:nvSpPr>
        <p:spPr>
          <a:xfrm>
            <a:off x="5028435" y="5183318"/>
            <a:ext cx="2255426" cy="615553"/>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40" name="TextBox 39"/>
          <p:cNvSpPr txBox="1"/>
          <p:nvPr/>
        </p:nvSpPr>
        <p:spPr>
          <a:xfrm>
            <a:off x="7663695" y="5183318"/>
            <a:ext cx="3590021" cy="1292662"/>
          </a:xfrm>
          <a:prstGeom prst="rect">
            <a:avLst/>
          </a:prstGeom>
          <a:noFill/>
        </p:spPr>
        <p:txBody>
          <a:bodyPr wrap="none" lIns="0" tIns="0" rIns="0" bIns="0" rtlCol="0">
            <a:spAutoFit/>
          </a:bodyPr>
          <a:lstStyle/>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20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20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28123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1688123"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37" name="Rounded Rectangle 36"/>
          <p:cNvSpPr/>
          <p:nvPr/>
        </p:nvSpPr>
        <p:spPr bwMode="auto">
          <a:xfrm>
            <a:off x="4989562"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2" name="Title 1"/>
          <p:cNvSpPr>
            <a:spLocks noGrp="1"/>
          </p:cNvSpPr>
          <p:nvPr>
            <p:ph type="title"/>
          </p:nvPr>
        </p:nvSpPr>
        <p:spPr/>
        <p:txBody>
          <a:bodyPr/>
          <a:lstStyle/>
          <a:p>
            <a:r>
              <a:rPr lang="en-US" dirty="0" smtClean="0"/>
              <a:t>Blob URLs</a:t>
            </a:r>
            <a:endParaRPr lang="en-US" dirty="0"/>
          </a:p>
        </p:txBody>
      </p:sp>
      <p:sp>
        <p:nvSpPr>
          <p:cNvPr id="6" name="Rounded Rectangle 5"/>
          <p:cNvSpPr/>
          <p:nvPr/>
        </p:nvSpPr>
        <p:spPr bwMode="auto">
          <a:xfrm>
            <a:off x="8292124" y="1225340"/>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2973544"/>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a4rlabs</a:t>
            </a:r>
          </a:p>
        </p:txBody>
      </p:sp>
      <p:sp>
        <p:nvSpPr>
          <p:cNvPr id="8" name="Rounded Rectangle 7"/>
          <p:cNvSpPr/>
          <p:nvPr/>
        </p:nvSpPr>
        <p:spPr bwMode="auto">
          <a:xfrm>
            <a:off x="5229607" y="2033880"/>
            <a:ext cx="1854200" cy="800100"/>
          </a:xfrm>
          <a:prstGeom prst="round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4" name="Rounded Rectangle 13"/>
          <p:cNvSpPr/>
          <p:nvPr/>
        </p:nvSpPr>
        <p:spPr bwMode="auto">
          <a:xfrm>
            <a:off x="8531607" y="2033880"/>
            <a:ext cx="1854200" cy="800100"/>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5" name="Rounded Rectangle 14"/>
          <p:cNvSpPr/>
          <p:nvPr/>
        </p:nvSpPr>
        <p:spPr bwMode="auto">
          <a:xfrm>
            <a:off x="8531607" y="391320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6" name="Rounded Rectangle 15"/>
          <p:cNvSpPr/>
          <p:nvPr/>
        </p:nvSpPr>
        <p:spPr bwMode="auto">
          <a:xfrm>
            <a:off x="8531607" y="2973544"/>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8" name="Straight Connector 17"/>
          <p:cNvCxnSpPr/>
          <p:nvPr/>
        </p:nvCxnSpPr>
        <p:spPr>
          <a:xfrm>
            <a:off x="3781807" y="3363545"/>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4505148" y="2422766"/>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4505147" y="4293095"/>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505148" y="2433930"/>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flipV="1">
            <a:off x="7083807" y="2422766"/>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083807" y="4293095"/>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7807147" y="2433930"/>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7807146" y="3352696"/>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19249" y="5476351"/>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chemeClr val="accent1"/>
                </a:solidFill>
              </a:rPr>
              <a:t>a4rlabs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chemeClr val="accent2"/>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chemeClr val="accent4"/>
                </a:solidFill>
              </a:rPr>
              <a:t>schema.jpg</a:t>
            </a:r>
            <a:endParaRPr lang="en-US" sz="3200" dirty="0">
              <a:solidFill>
                <a:schemeClr val="accent4"/>
              </a:solidFill>
            </a:endParaRPr>
          </a:p>
        </p:txBody>
      </p:sp>
    </p:spTree>
    <p:extLst>
      <p:ext uri="{BB962C8B-B14F-4D97-AF65-F5344CB8AC3E}">
        <p14:creationId xmlns:p14="http://schemas.microsoft.com/office/powerpoint/2010/main" val="1385975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Policies</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 (SAS) tokens for secure, time-limited access</a:t>
            </a:r>
          </a:p>
        </p:txBody>
      </p:sp>
      <p:pic>
        <p:nvPicPr>
          <p:cNvPr id="4" name="Picture 3"/>
          <p:cNvPicPr>
            <a:picLocks noChangeAspect="1"/>
          </p:cNvPicPr>
          <p:nvPr/>
        </p:nvPicPr>
        <p:blipFill>
          <a:blip r:embed="rId2"/>
          <a:stretch>
            <a:fillRect/>
          </a:stretch>
        </p:blipFill>
        <p:spPr>
          <a:xfrm>
            <a:off x="6413364" y="1447800"/>
            <a:ext cx="5257800" cy="4371975"/>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Portal doesn't provide functionality for uploading blobs</a:t>
            </a:r>
          </a:p>
          <a:p>
            <a:r>
              <a:rPr lang="en-US" dirty="0" smtClean="0"/>
              <a:t>User free third-party tools to upload blobs instead</a:t>
            </a:r>
          </a:p>
        </p:txBody>
      </p:sp>
      <p:pic>
        <p:nvPicPr>
          <p:cNvPr id="4" name="Picture 3"/>
          <p:cNvPicPr>
            <a:picLocks noChangeAspect="1"/>
          </p:cNvPicPr>
          <p:nvPr/>
        </p:nvPicPr>
        <p:blipFill>
          <a:blip r:embed="rId2"/>
          <a:stretch>
            <a:fillRect/>
          </a:stretch>
        </p:blipFill>
        <p:spPr>
          <a:xfrm>
            <a:off x="5917739" y="3440671"/>
            <a:ext cx="5045393" cy="2557149"/>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917738" y="2753221"/>
            <a:ext cx="5045394" cy="615553"/>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a:t>
            </a:r>
          </a:p>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(Windows, Linux, OS X)</a:t>
            </a:r>
            <a:endParaRPr lang="en-US" sz="2000" dirty="0">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stretch>
            <a:fillRect/>
          </a:stretch>
        </p:blipFill>
        <p:spPr>
          <a:xfrm>
            <a:off x="1014518" y="3440671"/>
            <a:ext cx="4110142" cy="2561686"/>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1049812" y="2814776"/>
            <a:ext cx="4074848" cy="553998"/>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 (Windows, OS X)</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9343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9424826" cy="461665"/>
          </a:xfrm>
        </p:spPr>
        <p:txBody>
          <a:bodyPr/>
          <a:lstStyle/>
          <a:p>
            <a:r>
              <a:rPr lang="en-US" dirty="0" err="1" smtClean="0"/>
              <a:t>StorageHOL</a:t>
            </a:r>
            <a:r>
              <a:rPr lang="en-US" dirty="0" smtClean="0"/>
              <a:t> (Azure CLI).html for Linux users</a:t>
            </a:r>
          </a:p>
          <a:p>
            <a:r>
              <a:rPr lang="en-US" dirty="0" err="1" smtClean="0"/>
              <a:t>StorageHOL</a:t>
            </a:r>
            <a:r>
              <a:rPr lang="en-US" dirty="0" smtClean="0"/>
              <a:t> (Storage Explorer).html for Windows and OS X users</a:t>
            </a:r>
            <a:endParaRPr lang="en-US" dirty="0"/>
          </a:p>
        </p:txBody>
      </p:sp>
      <p:sp>
        <p:nvSpPr>
          <p:cNvPr id="4" name="Text Placeholder 3"/>
          <p:cNvSpPr>
            <a:spLocks noGrp="1"/>
          </p:cNvSpPr>
          <p:nvPr>
            <p:ph type="body" sz="quarter" idx="10"/>
          </p:nvPr>
        </p:nvSpPr>
        <p:spPr/>
        <p:txBody>
          <a:bodyPr/>
          <a:lstStyle/>
          <a:p>
            <a:r>
              <a:rPr lang="en-US" dirty="0" smtClean="0"/>
              <a:t>Azure </a:t>
            </a:r>
            <a:r>
              <a:rPr lang="en-US" dirty="0" smtClean="0"/>
              <a:t>Storage</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561477"/>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580</TotalTime>
  <Words>294</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Segoe UI</vt:lpstr>
      <vt:lpstr>Segoe UI Light</vt:lpstr>
      <vt:lpstr>Segoe UI Semibold</vt:lpstr>
      <vt:lpstr>Wingdings</vt:lpstr>
      <vt:lpstr>1_MS1444_Windows Azure Template 16x9_r08a</vt:lpstr>
      <vt:lpstr>Azure Storage</vt:lpstr>
      <vt:lpstr>Azure Storage</vt:lpstr>
      <vt:lpstr>Blob Storage</vt:lpstr>
      <vt:lpstr>Blob URLs</vt:lpstr>
      <vt:lpstr>Access Policies</vt:lpstr>
      <vt:lpstr>Access Keys</vt:lpstr>
      <vt:lpstr>Azure Storage Tools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100</cp:revision>
  <dcterms:created xsi:type="dcterms:W3CDTF">2015-09-14T01:17:11Z</dcterms:created>
  <dcterms:modified xsi:type="dcterms:W3CDTF">2016-01-11T23:54:20Z</dcterms:modified>
</cp:coreProperties>
</file>