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1"/>
  </p:notesMasterIdLst>
  <p:sldIdLst>
    <p:sldId id="256" r:id="rId2"/>
    <p:sldId id="286" r:id="rId3"/>
    <p:sldId id="280" r:id="rId4"/>
    <p:sldId id="281" r:id="rId5"/>
    <p:sldId id="275" r:id="rId6"/>
    <p:sldId id="276" r:id="rId7"/>
    <p:sldId id="284" r:id="rId8"/>
    <p:sldId id="27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74035" autoAdjust="0"/>
  </p:normalViewPr>
  <p:slideViewPr>
    <p:cSldViewPr snapToGrid="0">
      <p:cViewPr varScale="1">
        <p:scale>
          <a:sx n="132" d="100"/>
          <a:sy n="132" d="100"/>
        </p:scale>
        <p:origin x="296" y="1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hyperlink" Target="http://storagetools.azurewebsites.n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 and the Azure CLI</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49" name="Rectangle 48"/>
          <p:cNvSpPr/>
          <p:nvPr/>
        </p:nvSpPr>
        <p:spPr bwMode="auto">
          <a:xfrm>
            <a:off x="519249" y="1360440"/>
            <a:ext cx="1791873" cy="2116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796061" y="1598496"/>
            <a:ext cx="1257900" cy="134859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519249"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53" name="Rectangle 52"/>
          <p:cNvSpPr/>
          <p:nvPr/>
        </p:nvSpPr>
        <p:spPr bwMode="auto">
          <a:xfrm>
            <a:off x="6196568"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54" name="Rectangle 53"/>
          <p:cNvSpPr/>
          <p:nvPr/>
        </p:nvSpPr>
        <p:spPr bwMode="auto">
          <a:xfrm>
            <a:off x="6196568" y="1360440"/>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14" name="TextBox 13"/>
          <p:cNvSpPr txBox="1"/>
          <p:nvPr/>
        </p:nvSpPr>
        <p:spPr>
          <a:xfrm>
            <a:off x="2451798"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24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5" name="TextBox 54"/>
          <p:cNvSpPr txBox="1"/>
          <p:nvPr/>
        </p:nvSpPr>
        <p:spPr>
          <a:xfrm>
            <a:off x="2451798" y="3802189"/>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6" name="TextBox 55"/>
          <p:cNvSpPr txBox="1"/>
          <p:nvPr/>
        </p:nvSpPr>
        <p:spPr>
          <a:xfrm>
            <a:off x="8139165" y="3802189"/>
            <a:ext cx="3205425"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Shared storage for VMs and cloud services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7" name="TextBox 56"/>
          <p:cNvSpPr txBox="1"/>
          <p:nvPr/>
        </p:nvSpPr>
        <p:spPr>
          <a:xfrm>
            <a:off x="8139165"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8" name="Can 57"/>
          <p:cNvSpPr/>
          <p:nvPr/>
        </p:nvSpPr>
        <p:spPr bwMode="auto">
          <a:xfrm>
            <a:off x="6421678" y="4036088"/>
            <a:ext cx="1341650" cy="1359877"/>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ight Arrow 62"/>
          <p:cNvSpPr/>
          <p:nvPr/>
        </p:nvSpPr>
        <p:spPr bwMode="auto">
          <a:xfrm>
            <a:off x="6421678" y="1598496"/>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ight Arrow 63"/>
          <p:cNvSpPr/>
          <p:nvPr/>
        </p:nvSpPr>
        <p:spPr bwMode="auto">
          <a:xfrm rot="10800000">
            <a:off x="6421677" y="2291428"/>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796061" y="40360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96061" y="43027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796061" y="45366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96061" y="48033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ectangle 68"/>
          <p:cNvSpPr/>
          <p:nvPr/>
        </p:nvSpPr>
        <p:spPr bwMode="auto">
          <a:xfrm>
            <a:off x="796061" y="5065756"/>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6" name="Straight Connector 15"/>
          <p:cNvCxnSpPr/>
          <p:nvPr/>
        </p:nvCxnSpPr>
        <p:spPr>
          <a:xfrm>
            <a:off x="1225900"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57979"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Policies</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anonymously or enumerated</a:t>
            </a:r>
          </a:p>
          <a:p>
            <a:pPr lvl="1"/>
            <a:r>
              <a:rPr lang="en-US" dirty="0" smtClean="0"/>
              <a:t>Public Container – Blobs can be read anonymously, but cannot be enumerated</a:t>
            </a:r>
          </a:p>
          <a:p>
            <a:pPr lvl="1"/>
            <a:r>
              <a:rPr lang="en-US" dirty="0" smtClean="0"/>
              <a:t>Public Blob – Blobs can be read anonymously and enumerated</a:t>
            </a:r>
          </a:p>
        </p:txBody>
      </p:sp>
      <p:pic>
        <p:nvPicPr>
          <p:cNvPr id="5" name="Picture 4"/>
          <p:cNvPicPr>
            <a:picLocks noChangeAspect="1"/>
          </p:cNvPicPr>
          <p:nvPr/>
        </p:nvPicPr>
        <p:blipFill>
          <a:blip r:embed="rId2"/>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signature (SAS) tokens for secure, time-limited access</a:t>
            </a:r>
          </a:p>
        </p:txBody>
      </p:sp>
      <p:pic>
        <p:nvPicPr>
          <p:cNvPr id="4" name="Picture 3"/>
          <p:cNvPicPr>
            <a:picLocks noChangeAspect="1"/>
          </p:cNvPicPr>
          <p:nvPr/>
        </p:nvPicPr>
        <p:blipFill>
          <a:blip r:embed="rId2"/>
          <a:stretch>
            <a:fillRect/>
          </a:stretch>
        </p:blipFill>
        <p:spPr>
          <a:xfrm>
            <a:off x="6413364" y="1447800"/>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Portal doesn't provide functionality for uploading blobs</a:t>
            </a:r>
          </a:p>
          <a:p>
            <a:r>
              <a:rPr lang="en-US" dirty="0" smtClean="0"/>
              <a:t>See </a:t>
            </a:r>
            <a:r>
              <a:rPr lang="en-US" dirty="0">
                <a:hlinkClick r:id="rId2"/>
              </a:rPr>
              <a:t>http://storagetools.azurewebsites.net</a:t>
            </a:r>
            <a:r>
              <a:rPr lang="en-US" dirty="0" smtClean="0">
                <a:hlinkClick r:id="rId2"/>
              </a:rPr>
              <a:t>/</a:t>
            </a:r>
            <a:r>
              <a:rPr lang="en-US" dirty="0" smtClean="0"/>
              <a:t> for alternatives</a:t>
            </a:r>
          </a:p>
        </p:txBody>
      </p:sp>
      <p:pic>
        <p:nvPicPr>
          <p:cNvPr id="6" name="Picture 5"/>
          <p:cNvPicPr>
            <a:picLocks noChangeAspect="1"/>
          </p:cNvPicPr>
          <p:nvPr/>
        </p:nvPicPr>
        <p:blipFill>
          <a:blip r:embed="rId3"/>
          <a:stretch>
            <a:fillRect/>
          </a:stretch>
        </p:blipFill>
        <p:spPr>
          <a:xfrm>
            <a:off x="1034615" y="3193487"/>
            <a:ext cx="4109868" cy="255714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34615" y="5834159"/>
            <a:ext cx="410986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Storage Explorer (Windows)</a:t>
            </a:r>
            <a:endParaRPr lang="en-US" sz="2000" dirty="0">
              <a:latin typeface="Segoe UI Light" panose="020B0502040204020203" pitchFamily="34" charset="0"/>
              <a:cs typeface="Segoe UI Light" panose="020B0502040204020203" pitchFamily="34" charset="0"/>
            </a:endParaRPr>
          </a:p>
        </p:txBody>
      </p:sp>
      <p:sp>
        <p:nvSpPr>
          <p:cNvPr id="8" name="TextBox 7"/>
          <p:cNvSpPr txBox="1"/>
          <p:nvPr/>
        </p:nvSpPr>
        <p:spPr>
          <a:xfrm>
            <a:off x="4153317" y="2549191"/>
            <a:ext cx="3619964" cy="276999"/>
          </a:xfrm>
          <a:prstGeom prst="rect">
            <a:avLst/>
          </a:prstGeom>
          <a:noFill/>
        </p:spPr>
        <p:txBody>
          <a:bodyPr wrap="square" lIns="0" tIns="0" rIns="0" bIns="0" rtlCol="0">
            <a:spAutoFit/>
          </a:bodyPr>
          <a:lstStyle>
            <a:defPPr>
              <a:defRPr lang="en-US"/>
            </a:defPPr>
            <a:lvl1pPr algn="ctr">
              <a:lnSpc>
                <a:spcPct val="90000"/>
              </a:lnSpc>
              <a:spcBef>
                <a:spcPct val="20000"/>
              </a:spcBef>
              <a:buSzPct val="80000"/>
              <a:defRPr sz="2000">
                <a:latin typeface="Segoe UI Light" panose="020B0502040204020203" pitchFamily="34" charset="0"/>
                <a:cs typeface="Segoe UI Light" panose="020B0502040204020203" pitchFamily="34" charset="0"/>
              </a:defRPr>
            </a:lvl1pPr>
          </a:lstStyle>
          <a:p>
            <a:r>
              <a:rPr lang="en-US" dirty="0"/>
              <a:t>Storage Explorer </a:t>
            </a:r>
            <a:r>
              <a:rPr lang="en-US" dirty="0" smtClean="0"/>
              <a:t>(x-plat)</a:t>
            </a:r>
            <a:endParaRPr lang="en-US" dirty="0"/>
          </a:p>
        </p:txBody>
      </p:sp>
      <p:pic>
        <p:nvPicPr>
          <p:cNvPr id="5" name="Picture 4"/>
          <p:cNvPicPr>
            <a:picLocks noChangeAspect="1"/>
          </p:cNvPicPr>
          <p:nvPr/>
        </p:nvPicPr>
        <p:blipFill>
          <a:blip r:embed="rId4"/>
          <a:stretch>
            <a:fillRect/>
          </a:stretch>
        </p:blipFill>
        <p:spPr>
          <a:xfrm>
            <a:off x="4153316" y="2910759"/>
            <a:ext cx="3619964" cy="2557149"/>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stretch>
            <a:fillRect/>
          </a:stretch>
        </p:blipFill>
        <p:spPr>
          <a:xfrm>
            <a:off x="6400059" y="3752169"/>
            <a:ext cx="5045393" cy="25571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400058" y="6393887"/>
            <a:ext cx="5045393"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CLI (x-plat)</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StorageHOL.pdf</a:t>
            </a:r>
            <a:endParaRPr lang="en-US" dirty="0"/>
          </a:p>
        </p:txBody>
      </p:sp>
      <p:sp>
        <p:nvSpPr>
          <p:cNvPr id="4" name="Text Placeholder 3"/>
          <p:cNvSpPr>
            <a:spLocks noGrp="1"/>
          </p:cNvSpPr>
          <p:nvPr>
            <p:ph type="body" sz="quarter" idx="10"/>
          </p:nvPr>
        </p:nvSpPr>
        <p:spPr/>
        <p:txBody>
          <a:bodyPr/>
          <a:lstStyle/>
          <a:p>
            <a:r>
              <a:rPr lang="en-US" dirty="0" smtClean="0"/>
              <a:t>Azure Storage and the CLI</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573</TotalTime>
  <Words>275</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Segoe UI</vt:lpstr>
      <vt:lpstr>Segoe UI Light</vt:lpstr>
      <vt:lpstr>Segoe UI Semibold</vt:lpstr>
      <vt:lpstr>Wingdings</vt:lpstr>
      <vt:lpstr>Arial</vt:lpstr>
      <vt:lpstr>1_MS1444_Windows Azure Template 16x9_r08a</vt:lpstr>
      <vt:lpstr>Azure Storage and the Azure CLI</vt:lpstr>
      <vt:lpstr>Azure Storage</vt:lpstr>
      <vt:lpstr>Blob Storage</vt:lpstr>
      <vt:lpstr>Blob URLs</vt:lpstr>
      <vt:lpstr>Access Policies</vt:lpstr>
      <vt:lpstr>Access Keys</vt:lpstr>
      <vt:lpstr>Azure Storage Tools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John Robbins</cp:lastModifiedBy>
  <cp:revision>96</cp:revision>
  <dcterms:created xsi:type="dcterms:W3CDTF">2015-09-14T01:17:11Z</dcterms:created>
  <dcterms:modified xsi:type="dcterms:W3CDTF">2016-01-05T00:48:49Z</dcterms:modified>
</cp:coreProperties>
</file>