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C27F-E221-4D76-B360-F23E8653B58F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EED-000D-49FB-AD50-68B0A63AE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C27F-E221-4D76-B360-F23E8653B58F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EED-000D-49FB-AD50-68B0A63AE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C27F-E221-4D76-B360-F23E8653B58F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EED-000D-49FB-AD50-68B0A63AE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4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C27F-E221-4D76-B360-F23E8653B58F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EED-000D-49FB-AD50-68B0A63AE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6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C27F-E221-4D76-B360-F23E8653B58F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EED-000D-49FB-AD50-68B0A63AE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6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C27F-E221-4D76-B360-F23E8653B58F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EED-000D-49FB-AD50-68B0A63AE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7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C27F-E221-4D76-B360-F23E8653B58F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EED-000D-49FB-AD50-68B0A63AE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C27F-E221-4D76-B360-F23E8653B58F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EED-000D-49FB-AD50-68B0A63AE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4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C27F-E221-4D76-B360-F23E8653B58F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EED-000D-49FB-AD50-68B0A63AE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C27F-E221-4D76-B360-F23E8653B58F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EED-000D-49FB-AD50-68B0A63AE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3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C27F-E221-4D76-B360-F23E8653B58F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EED-000D-49FB-AD50-68B0A63AE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0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9C27F-E221-4D76-B360-F23E8653B58F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94EED-000D-49FB-AD50-68B0A63AE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9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 </a:t>
            </a:r>
            <a:r>
              <a:rPr lang="en-US" smtClean="0"/>
              <a:t>in progress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Work in progress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in progress</dc:title>
  <dc:creator>Wenming Ye</dc:creator>
  <cp:lastModifiedBy>Wenming Ye</cp:lastModifiedBy>
  <cp:revision>1</cp:revision>
  <dcterms:created xsi:type="dcterms:W3CDTF">2013-10-10T18:31:03Z</dcterms:created>
  <dcterms:modified xsi:type="dcterms:W3CDTF">2013-10-10T18:31:18Z</dcterms:modified>
</cp:coreProperties>
</file>